
<file path=[Content_Types].xml><?xml version="1.0" encoding="utf-8"?>
<Types xmlns="http://schemas.openxmlformats.org/package/2006/content-types">
  <Default Extension="emf" ContentType="image/x-emf"/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4"/>
  </p:sldMasterIdLst>
  <p:notesMasterIdLst>
    <p:notesMasterId r:id="rId16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</p:sldIdLst>
  <p:sldSz cx="20104100" cy="11309350"/>
  <p:notesSz cx="20104100" cy="1130935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1"/>
    <p:restoredTop sz="94694"/>
  </p:normalViewPr>
  <p:slideViewPr>
    <p:cSldViewPr>
      <p:cViewPr varScale="1">
        <p:scale>
          <a:sx n="73" d="100"/>
          <a:sy n="73" d="100"/>
        </p:scale>
        <p:origin x="816" y="21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6/11/relationships/changesInfo" Target="changesInfos/changesInfo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Frey Schär Myriam HSLU" userId="f2fa46e7-db0b-44ea-85f5-5dbd5139496e" providerId="ADAL" clId="{BBEB023E-D8A4-4C4D-A76D-A60F93380633}"/>
    <pc:docChg chg="modSld">
      <pc:chgData name="Frey Schär Myriam HSLU" userId="f2fa46e7-db0b-44ea-85f5-5dbd5139496e" providerId="ADAL" clId="{BBEB023E-D8A4-4C4D-A76D-A60F93380633}" dt="2021-10-21T12:34:16.323" v="23" actId="20577"/>
      <pc:docMkLst>
        <pc:docMk/>
      </pc:docMkLst>
      <pc:sldChg chg="modSp mod">
        <pc:chgData name="Frey Schär Myriam HSLU" userId="f2fa46e7-db0b-44ea-85f5-5dbd5139496e" providerId="ADAL" clId="{BBEB023E-D8A4-4C4D-A76D-A60F93380633}" dt="2021-10-21T12:31:52.161" v="3" actId="14100"/>
        <pc:sldMkLst>
          <pc:docMk/>
          <pc:sldMk cId="0" sldId="256"/>
        </pc:sldMkLst>
        <pc:spChg chg="mod">
          <ac:chgData name="Frey Schär Myriam HSLU" userId="f2fa46e7-db0b-44ea-85f5-5dbd5139496e" providerId="ADAL" clId="{BBEB023E-D8A4-4C4D-A76D-A60F93380633}" dt="2021-10-21T12:31:46.711" v="2" actId="1076"/>
          <ac:spMkLst>
            <pc:docMk/>
            <pc:sldMk cId="0" sldId="256"/>
            <ac:spMk id="2" creationId="{00000000-0000-0000-0000-000000000000}"/>
          </ac:spMkLst>
        </pc:spChg>
        <pc:spChg chg="mod">
          <ac:chgData name="Frey Schär Myriam HSLU" userId="f2fa46e7-db0b-44ea-85f5-5dbd5139496e" providerId="ADAL" clId="{BBEB023E-D8A4-4C4D-A76D-A60F93380633}" dt="2021-10-21T12:31:52.161" v="3" actId="14100"/>
          <ac:spMkLst>
            <pc:docMk/>
            <pc:sldMk cId="0" sldId="256"/>
            <ac:spMk id="3" creationId="{00000000-0000-0000-0000-000000000000}"/>
          </ac:spMkLst>
        </pc:spChg>
      </pc:sldChg>
      <pc:sldChg chg="modSp mod">
        <pc:chgData name="Frey Schär Myriam HSLU" userId="f2fa46e7-db0b-44ea-85f5-5dbd5139496e" providerId="ADAL" clId="{BBEB023E-D8A4-4C4D-A76D-A60F93380633}" dt="2021-10-21T12:32:12.108" v="4" actId="14100"/>
        <pc:sldMkLst>
          <pc:docMk/>
          <pc:sldMk cId="0" sldId="258"/>
        </pc:sldMkLst>
        <pc:spChg chg="mod">
          <ac:chgData name="Frey Schär Myriam HSLU" userId="f2fa46e7-db0b-44ea-85f5-5dbd5139496e" providerId="ADAL" clId="{BBEB023E-D8A4-4C4D-A76D-A60F93380633}" dt="2021-10-21T12:32:12.108" v="4" actId="14100"/>
          <ac:spMkLst>
            <pc:docMk/>
            <pc:sldMk cId="0" sldId="258"/>
            <ac:spMk id="3" creationId="{00000000-0000-0000-0000-000000000000}"/>
          </ac:spMkLst>
        </pc:spChg>
      </pc:sldChg>
      <pc:sldChg chg="modSp mod">
        <pc:chgData name="Frey Schär Myriam HSLU" userId="f2fa46e7-db0b-44ea-85f5-5dbd5139496e" providerId="ADAL" clId="{BBEB023E-D8A4-4C4D-A76D-A60F93380633}" dt="2021-10-21T12:32:32.751" v="5" actId="14100"/>
        <pc:sldMkLst>
          <pc:docMk/>
          <pc:sldMk cId="0" sldId="259"/>
        </pc:sldMkLst>
        <pc:spChg chg="mod">
          <ac:chgData name="Frey Schär Myriam HSLU" userId="f2fa46e7-db0b-44ea-85f5-5dbd5139496e" providerId="ADAL" clId="{BBEB023E-D8A4-4C4D-A76D-A60F93380633}" dt="2021-10-21T12:32:32.751" v="5" actId="14100"/>
          <ac:spMkLst>
            <pc:docMk/>
            <pc:sldMk cId="0" sldId="259"/>
            <ac:spMk id="3" creationId="{00000000-0000-0000-0000-000000000000}"/>
          </ac:spMkLst>
        </pc:spChg>
      </pc:sldChg>
      <pc:sldChg chg="modSp mod">
        <pc:chgData name="Frey Schär Myriam HSLU" userId="f2fa46e7-db0b-44ea-85f5-5dbd5139496e" providerId="ADAL" clId="{BBEB023E-D8A4-4C4D-A76D-A60F93380633}" dt="2021-10-21T12:32:39.987" v="6" actId="14100"/>
        <pc:sldMkLst>
          <pc:docMk/>
          <pc:sldMk cId="0" sldId="260"/>
        </pc:sldMkLst>
        <pc:spChg chg="mod">
          <ac:chgData name="Frey Schär Myriam HSLU" userId="f2fa46e7-db0b-44ea-85f5-5dbd5139496e" providerId="ADAL" clId="{BBEB023E-D8A4-4C4D-A76D-A60F93380633}" dt="2021-10-21T12:32:39.987" v="6" actId="14100"/>
          <ac:spMkLst>
            <pc:docMk/>
            <pc:sldMk cId="0" sldId="260"/>
            <ac:spMk id="3" creationId="{00000000-0000-0000-0000-000000000000}"/>
          </ac:spMkLst>
        </pc:spChg>
      </pc:sldChg>
      <pc:sldChg chg="modSp mod">
        <pc:chgData name="Frey Schär Myriam HSLU" userId="f2fa46e7-db0b-44ea-85f5-5dbd5139496e" providerId="ADAL" clId="{BBEB023E-D8A4-4C4D-A76D-A60F93380633}" dt="2021-10-21T12:32:58.067" v="7" actId="14100"/>
        <pc:sldMkLst>
          <pc:docMk/>
          <pc:sldMk cId="0" sldId="261"/>
        </pc:sldMkLst>
        <pc:spChg chg="mod">
          <ac:chgData name="Frey Schär Myriam HSLU" userId="f2fa46e7-db0b-44ea-85f5-5dbd5139496e" providerId="ADAL" clId="{BBEB023E-D8A4-4C4D-A76D-A60F93380633}" dt="2021-10-21T12:32:58.067" v="7" actId="14100"/>
          <ac:spMkLst>
            <pc:docMk/>
            <pc:sldMk cId="0" sldId="261"/>
            <ac:spMk id="3" creationId="{00000000-0000-0000-0000-000000000000}"/>
          </ac:spMkLst>
        </pc:spChg>
      </pc:sldChg>
      <pc:sldChg chg="modSp mod">
        <pc:chgData name="Frey Schär Myriam HSLU" userId="f2fa46e7-db0b-44ea-85f5-5dbd5139496e" providerId="ADAL" clId="{BBEB023E-D8A4-4C4D-A76D-A60F93380633}" dt="2021-10-21T12:33:04.354" v="8" actId="14100"/>
        <pc:sldMkLst>
          <pc:docMk/>
          <pc:sldMk cId="0" sldId="262"/>
        </pc:sldMkLst>
        <pc:spChg chg="mod">
          <ac:chgData name="Frey Schär Myriam HSLU" userId="f2fa46e7-db0b-44ea-85f5-5dbd5139496e" providerId="ADAL" clId="{BBEB023E-D8A4-4C4D-A76D-A60F93380633}" dt="2021-10-21T12:33:04.354" v="8" actId="14100"/>
          <ac:spMkLst>
            <pc:docMk/>
            <pc:sldMk cId="0" sldId="262"/>
            <ac:spMk id="37" creationId="{00000000-0000-0000-0000-000000000000}"/>
          </ac:spMkLst>
        </pc:spChg>
      </pc:sldChg>
      <pc:sldChg chg="modSp mod">
        <pc:chgData name="Frey Schär Myriam HSLU" userId="f2fa46e7-db0b-44ea-85f5-5dbd5139496e" providerId="ADAL" clId="{BBEB023E-D8A4-4C4D-A76D-A60F93380633}" dt="2021-10-21T12:33:23.976" v="12" actId="20577"/>
        <pc:sldMkLst>
          <pc:docMk/>
          <pc:sldMk cId="0" sldId="263"/>
        </pc:sldMkLst>
        <pc:spChg chg="mod">
          <ac:chgData name="Frey Schär Myriam HSLU" userId="f2fa46e7-db0b-44ea-85f5-5dbd5139496e" providerId="ADAL" clId="{BBEB023E-D8A4-4C4D-A76D-A60F93380633}" dt="2021-10-21T12:33:23.976" v="12" actId="20577"/>
          <ac:spMkLst>
            <pc:docMk/>
            <pc:sldMk cId="0" sldId="263"/>
            <ac:spMk id="56" creationId="{00000000-0000-0000-0000-000000000000}"/>
          </ac:spMkLst>
        </pc:spChg>
      </pc:sldChg>
      <pc:sldChg chg="modSp mod">
        <pc:chgData name="Frey Schär Myriam HSLU" userId="f2fa46e7-db0b-44ea-85f5-5dbd5139496e" providerId="ADAL" clId="{BBEB023E-D8A4-4C4D-A76D-A60F93380633}" dt="2021-10-21T12:33:46.014" v="16" actId="20577"/>
        <pc:sldMkLst>
          <pc:docMk/>
          <pc:sldMk cId="0" sldId="264"/>
        </pc:sldMkLst>
        <pc:spChg chg="mod">
          <ac:chgData name="Frey Schär Myriam HSLU" userId="f2fa46e7-db0b-44ea-85f5-5dbd5139496e" providerId="ADAL" clId="{BBEB023E-D8A4-4C4D-A76D-A60F93380633}" dt="2021-10-21T12:33:38.815" v="13" actId="14100"/>
          <ac:spMkLst>
            <pc:docMk/>
            <pc:sldMk cId="0" sldId="264"/>
            <ac:spMk id="3" creationId="{00000000-0000-0000-0000-000000000000}"/>
          </ac:spMkLst>
        </pc:spChg>
        <pc:spChg chg="mod">
          <ac:chgData name="Frey Schär Myriam HSLU" userId="f2fa46e7-db0b-44ea-85f5-5dbd5139496e" providerId="ADAL" clId="{BBEB023E-D8A4-4C4D-A76D-A60F93380633}" dt="2021-10-21T12:33:46.014" v="16" actId="20577"/>
          <ac:spMkLst>
            <pc:docMk/>
            <pc:sldMk cId="0" sldId="264"/>
            <ac:spMk id="56" creationId="{00000000-0000-0000-0000-000000000000}"/>
          </ac:spMkLst>
        </pc:spChg>
      </pc:sldChg>
      <pc:sldChg chg="modSp mod">
        <pc:chgData name="Frey Schär Myriam HSLU" userId="f2fa46e7-db0b-44ea-85f5-5dbd5139496e" providerId="ADAL" clId="{BBEB023E-D8A4-4C4D-A76D-A60F93380633}" dt="2021-10-21T12:34:04.293" v="20" actId="14100"/>
        <pc:sldMkLst>
          <pc:docMk/>
          <pc:sldMk cId="0" sldId="265"/>
        </pc:sldMkLst>
        <pc:spChg chg="mod">
          <ac:chgData name="Frey Schär Myriam HSLU" userId="f2fa46e7-db0b-44ea-85f5-5dbd5139496e" providerId="ADAL" clId="{BBEB023E-D8A4-4C4D-A76D-A60F93380633}" dt="2021-10-21T12:34:04.293" v="20" actId="14100"/>
          <ac:spMkLst>
            <pc:docMk/>
            <pc:sldMk cId="0" sldId="265"/>
            <ac:spMk id="3" creationId="{00000000-0000-0000-0000-000000000000}"/>
          </ac:spMkLst>
        </pc:spChg>
        <pc:spChg chg="mod">
          <ac:chgData name="Frey Schär Myriam HSLU" userId="f2fa46e7-db0b-44ea-85f5-5dbd5139496e" providerId="ADAL" clId="{BBEB023E-D8A4-4C4D-A76D-A60F93380633}" dt="2021-10-21T12:33:57.724" v="19" actId="20577"/>
          <ac:spMkLst>
            <pc:docMk/>
            <pc:sldMk cId="0" sldId="265"/>
            <ac:spMk id="56" creationId="{00000000-0000-0000-0000-000000000000}"/>
          </ac:spMkLst>
        </pc:spChg>
      </pc:sldChg>
      <pc:sldChg chg="modSp mod">
        <pc:chgData name="Frey Schär Myriam HSLU" userId="f2fa46e7-db0b-44ea-85f5-5dbd5139496e" providerId="ADAL" clId="{BBEB023E-D8A4-4C4D-A76D-A60F93380633}" dt="2021-10-21T12:34:16.323" v="23" actId="20577"/>
        <pc:sldMkLst>
          <pc:docMk/>
          <pc:sldMk cId="0" sldId="266"/>
        </pc:sldMkLst>
        <pc:spChg chg="mod">
          <ac:chgData name="Frey Schär Myriam HSLU" userId="f2fa46e7-db0b-44ea-85f5-5dbd5139496e" providerId="ADAL" clId="{BBEB023E-D8A4-4C4D-A76D-A60F93380633}" dt="2021-10-21T12:34:16.323" v="23" actId="20577"/>
          <ac:spMkLst>
            <pc:docMk/>
            <pc:sldMk cId="0" sldId="266"/>
            <ac:spMk id="56" creationId="{00000000-0000-0000-0000-000000000000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8712200" cy="5667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CH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11387138" y="0"/>
            <a:ext cx="8712200" cy="5667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BF8871F-2B6C-4B3D-B1AE-F1C93F955037}" type="datetimeFigureOut">
              <a:rPr lang="de-CH" smtClean="0"/>
              <a:t>14.02.22</a:t>
            </a:fld>
            <a:endParaRPr lang="de-CH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659563" y="1414463"/>
            <a:ext cx="6784975" cy="38163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CH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2009775" y="5441950"/>
            <a:ext cx="16084550" cy="44545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CH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10742613"/>
            <a:ext cx="8712200" cy="5667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CH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11387138" y="10742613"/>
            <a:ext cx="8712200" cy="5667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0E87562-8BA0-4320-8D73-9034A6767891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4081355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CH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E87562-8BA0-4320-8D73-9034A6767891}" type="slidenum">
              <a:rPr lang="de-CH" smtClean="0"/>
              <a:t>11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40596417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3505898"/>
            <a:ext cx="17088486" cy="2374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6333236"/>
            <a:ext cx="14072870" cy="28273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20097750" cy="11304905"/>
          </a:xfrm>
          <a:custGeom>
            <a:avLst/>
            <a:gdLst/>
            <a:ahLst/>
            <a:cxnLst/>
            <a:rect l="l" t="t" r="r" b="b"/>
            <a:pathLst>
              <a:path w="20097750" h="11304905">
                <a:moveTo>
                  <a:pt x="20097136" y="0"/>
                </a:moveTo>
                <a:lnTo>
                  <a:pt x="0" y="0"/>
                </a:lnTo>
                <a:lnTo>
                  <a:pt x="0" y="11304640"/>
                </a:lnTo>
                <a:lnTo>
                  <a:pt x="20097136" y="11304640"/>
                </a:lnTo>
                <a:lnTo>
                  <a:pt x="20097136" y="0"/>
                </a:lnTo>
                <a:close/>
              </a:path>
            </a:pathLst>
          </a:custGeom>
          <a:solidFill>
            <a:srgbClr val="689FB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20097136" cy="11304640"/>
          </a:xfrm>
          <a:prstGeom prst="rect">
            <a:avLst/>
          </a:prstGeom>
        </p:spPr>
      </p:pic>
      <p:sp>
        <p:nvSpPr>
          <p:cNvPr id="23" name="bg object 23"/>
          <p:cNvSpPr/>
          <p:nvPr/>
        </p:nvSpPr>
        <p:spPr>
          <a:xfrm>
            <a:off x="7002642" y="5285067"/>
            <a:ext cx="10288408" cy="1134745"/>
          </a:xfrm>
          <a:custGeom>
            <a:avLst/>
            <a:gdLst/>
            <a:ahLst/>
            <a:cxnLst/>
            <a:rect l="l" t="t" r="r" b="b"/>
            <a:pathLst>
              <a:path w="9305290" h="1134745">
                <a:moveTo>
                  <a:pt x="0" y="1134342"/>
                </a:moveTo>
                <a:lnTo>
                  <a:pt x="9305161" y="1134342"/>
                </a:lnTo>
                <a:lnTo>
                  <a:pt x="9305161" y="0"/>
                </a:lnTo>
                <a:lnTo>
                  <a:pt x="0" y="0"/>
                </a:lnTo>
                <a:lnTo>
                  <a:pt x="0" y="1134342"/>
                </a:lnTo>
                <a:close/>
              </a:path>
            </a:pathLst>
          </a:custGeom>
          <a:solidFill>
            <a:srgbClr val="3665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E85B173D-E221-3942-8149-106AF56CBF1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242" y="549275"/>
            <a:ext cx="3042919" cy="2139552"/>
          </a:xfrm>
          <a:prstGeom prst="rect">
            <a:avLst/>
          </a:prstGeom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10844" y="414508"/>
            <a:ext cx="19082411" cy="10306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2601150"/>
            <a:ext cx="18093690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835394" y="10517696"/>
            <a:ext cx="6433312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05205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58.png"/><Relationship Id="rId21" Type="http://schemas.openxmlformats.org/officeDocument/2006/relationships/image" Target="../media/image453.png"/><Relationship Id="rId42" Type="http://schemas.openxmlformats.org/officeDocument/2006/relationships/image" Target="../media/image474.png"/><Relationship Id="rId47" Type="http://schemas.openxmlformats.org/officeDocument/2006/relationships/image" Target="../media/image479.png"/><Relationship Id="rId63" Type="http://schemas.openxmlformats.org/officeDocument/2006/relationships/image" Target="../media/image495.png"/><Relationship Id="rId68" Type="http://schemas.openxmlformats.org/officeDocument/2006/relationships/image" Target="../media/image500.png"/><Relationship Id="rId84" Type="http://schemas.openxmlformats.org/officeDocument/2006/relationships/image" Target="../media/image516.png"/><Relationship Id="rId89" Type="http://schemas.openxmlformats.org/officeDocument/2006/relationships/image" Target="../media/image521.png"/><Relationship Id="rId16" Type="http://schemas.openxmlformats.org/officeDocument/2006/relationships/image" Target="../media/image371.jpg"/><Relationship Id="rId11" Type="http://schemas.openxmlformats.org/officeDocument/2006/relationships/image" Target="../media/image366.png"/><Relationship Id="rId32" Type="http://schemas.openxmlformats.org/officeDocument/2006/relationships/image" Target="../media/image464.png"/><Relationship Id="rId37" Type="http://schemas.openxmlformats.org/officeDocument/2006/relationships/image" Target="../media/image469.png"/><Relationship Id="rId53" Type="http://schemas.openxmlformats.org/officeDocument/2006/relationships/image" Target="../media/image485.png"/><Relationship Id="rId58" Type="http://schemas.openxmlformats.org/officeDocument/2006/relationships/image" Target="../media/image490.png"/><Relationship Id="rId74" Type="http://schemas.openxmlformats.org/officeDocument/2006/relationships/image" Target="../media/image506.png"/><Relationship Id="rId79" Type="http://schemas.openxmlformats.org/officeDocument/2006/relationships/image" Target="../media/image511.png"/><Relationship Id="rId5" Type="http://schemas.openxmlformats.org/officeDocument/2006/relationships/image" Target="../media/image360.png"/><Relationship Id="rId14" Type="http://schemas.openxmlformats.org/officeDocument/2006/relationships/image" Target="../media/image369.png"/><Relationship Id="rId22" Type="http://schemas.openxmlformats.org/officeDocument/2006/relationships/image" Target="../media/image454.png"/><Relationship Id="rId27" Type="http://schemas.openxmlformats.org/officeDocument/2006/relationships/image" Target="../media/image459.png"/><Relationship Id="rId30" Type="http://schemas.openxmlformats.org/officeDocument/2006/relationships/image" Target="../media/image462.png"/><Relationship Id="rId35" Type="http://schemas.openxmlformats.org/officeDocument/2006/relationships/image" Target="../media/image467.png"/><Relationship Id="rId43" Type="http://schemas.openxmlformats.org/officeDocument/2006/relationships/image" Target="../media/image475.png"/><Relationship Id="rId48" Type="http://schemas.openxmlformats.org/officeDocument/2006/relationships/image" Target="../media/image480.png"/><Relationship Id="rId56" Type="http://schemas.openxmlformats.org/officeDocument/2006/relationships/image" Target="../media/image488.png"/><Relationship Id="rId64" Type="http://schemas.openxmlformats.org/officeDocument/2006/relationships/image" Target="../media/image496.png"/><Relationship Id="rId69" Type="http://schemas.openxmlformats.org/officeDocument/2006/relationships/image" Target="../media/image501.png"/><Relationship Id="rId77" Type="http://schemas.openxmlformats.org/officeDocument/2006/relationships/image" Target="../media/image509.png"/><Relationship Id="rId8" Type="http://schemas.openxmlformats.org/officeDocument/2006/relationships/image" Target="../media/image363.png"/><Relationship Id="rId51" Type="http://schemas.openxmlformats.org/officeDocument/2006/relationships/image" Target="../media/image483.png"/><Relationship Id="rId72" Type="http://schemas.openxmlformats.org/officeDocument/2006/relationships/image" Target="../media/image504.png"/><Relationship Id="rId80" Type="http://schemas.openxmlformats.org/officeDocument/2006/relationships/image" Target="../media/image512.png"/><Relationship Id="rId85" Type="http://schemas.openxmlformats.org/officeDocument/2006/relationships/image" Target="../media/image517.png"/><Relationship Id="rId3" Type="http://schemas.openxmlformats.org/officeDocument/2006/relationships/image" Target="../media/image358.png"/><Relationship Id="rId12" Type="http://schemas.openxmlformats.org/officeDocument/2006/relationships/image" Target="../media/image367.png"/><Relationship Id="rId17" Type="http://schemas.openxmlformats.org/officeDocument/2006/relationships/image" Target="../media/image449.png"/><Relationship Id="rId25" Type="http://schemas.openxmlformats.org/officeDocument/2006/relationships/image" Target="../media/image457.png"/><Relationship Id="rId33" Type="http://schemas.openxmlformats.org/officeDocument/2006/relationships/image" Target="../media/image465.png"/><Relationship Id="rId38" Type="http://schemas.openxmlformats.org/officeDocument/2006/relationships/image" Target="../media/image470.png"/><Relationship Id="rId46" Type="http://schemas.openxmlformats.org/officeDocument/2006/relationships/image" Target="../media/image478.png"/><Relationship Id="rId59" Type="http://schemas.openxmlformats.org/officeDocument/2006/relationships/image" Target="../media/image491.png"/><Relationship Id="rId67" Type="http://schemas.openxmlformats.org/officeDocument/2006/relationships/image" Target="../media/image499.png"/><Relationship Id="rId20" Type="http://schemas.openxmlformats.org/officeDocument/2006/relationships/image" Target="../media/image452.png"/><Relationship Id="rId41" Type="http://schemas.openxmlformats.org/officeDocument/2006/relationships/image" Target="../media/image473.png"/><Relationship Id="rId54" Type="http://schemas.openxmlformats.org/officeDocument/2006/relationships/image" Target="../media/image486.png"/><Relationship Id="rId62" Type="http://schemas.openxmlformats.org/officeDocument/2006/relationships/image" Target="../media/image494.png"/><Relationship Id="rId70" Type="http://schemas.openxmlformats.org/officeDocument/2006/relationships/image" Target="../media/image502.png"/><Relationship Id="rId75" Type="http://schemas.openxmlformats.org/officeDocument/2006/relationships/image" Target="../media/image507.png"/><Relationship Id="rId83" Type="http://schemas.openxmlformats.org/officeDocument/2006/relationships/image" Target="../media/image515.png"/><Relationship Id="rId88" Type="http://schemas.openxmlformats.org/officeDocument/2006/relationships/image" Target="../media/image5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1.png"/><Relationship Id="rId15" Type="http://schemas.openxmlformats.org/officeDocument/2006/relationships/image" Target="../media/image370.png"/><Relationship Id="rId23" Type="http://schemas.openxmlformats.org/officeDocument/2006/relationships/image" Target="../media/image455.png"/><Relationship Id="rId28" Type="http://schemas.openxmlformats.org/officeDocument/2006/relationships/image" Target="../media/image460.png"/><Relationship Id="rId36" Type="http://schemas.openxmlformats.org/officeDocument/2006/relationships/image" Target="../media/image468.png"/><Relationship Id="rId49" Type="http://schemas.openxmlformats.org/officeDocument/2006/relationships/image" Target="../media/image481.png"/><Relationship Id="rId57" Type="http://schemas.openxmlformats.org/officeDocument/2006/relationships/image" Target="../media/image489.png"/><Relationship Id="rId10" Type="http://schemas.openxmlformats.org/officeDocument/2006/relationships/image" Target="../media/image365.png"/><Relationship Id="rId31" Type="http://schemas.openxmlformats.org/officeDocument/2006/relationships/image" Target="../media/image463.png"/><Relationship Id="rId44" Type="http://schemas.openxmlformats.org/officeDocument/2006/relationships/image" Target="../media/image476.png"/><Relationship Id="rId52" Type="http://schemas.openxmlformats.org/officeDocument/2006/relationships/image" Target="../media/image484.png"/><Relationship Id="rId60" Type="http://schemas.openxmlformats.org/officeDocument/2006/relationships/image" Target="../media/image492.png"/><Relationship Id="rId65" Type="http://schemas.openxmlformats.org/officeDocument/2006/relationships/image" Target="../media/image497.png"/><Relationship Id="rId73" Type="http://schemas.openxmlformats.org/officeDocument/2006/relationships/image" Target="../media/image505.png"/><Relationship Id="rId78" Type="http://schemas.openxmlformats.org/officeDocument/2006/relationships/image" Target="../media/image510.png"/><Relationship Id="rId81" Type="http://schemas.openxmlformats.org/officeDocument/2006/relationships/image" Target="../media/image513.png"/><Relationship Id="rId86" Type="http://schemas.openxmlformats.org/officeDocument/2006/relationships/image" Target="../media/image518.png"/><Relationship Id="rId4" Type="http://schemas.openxmlformats.org/officeDocument/2006/relationships/image" Target="../media/image359.png"/><Relationship Id="rId9" Type="http://schemas.openxmlformats.org/officeDocument/2006/relationships/image" Target="../media/image364.png"/><Relationship Id="rId13" Type="http://schemas.openxmlformats.org/officeDocument/2006/relationships/image" Target="../media/image368.png"/><Relationship Id="rId18" Type="http://schemas.openxmlformats.org/officeDocument/2006/relationships/image" Target="../media/image450.png"/><Relationship Id="rId39" Type="http://schemas.openxmlformats.org/officeDocument/2006/relationships/image" Target="../media/image471.png"/><Relationship Id="rId34" Type="http://schemas.openxmlformats.org/officeDocument/2006/relationships/image" Target="../media/image466.png"/><Relationship Id="rId50" Type="http://schemas.openxmlformats.org/officeDocument/2006/relationships/image" Target="../media/image482.png"/><Relationship Id="rId55" Type="http://schemas.openxmlformats.org/officeDocument/2006/relationships/image" Target="../media/image487.png"/><Relationship Id="rId76" Type="http://schemas.openxmlformats.org/officeDocument/2006/relationships/image" Target="../media/image508.png"/><Relationship Id="rId7" Type="http://schemas.openxmlformats.org/officeDocument/2006/relationships/image" Target="../media/image362.png"/><Relationship Id="rId71" Type="http://schemas.openxmlformats.org/officeDocument/2006/relationships/image" Target="../media/image503.png"/><Relationship Id="rId2" Type="http://schemas.openxmlformats.org/officeDocument/2006/relationships/image" Target="../media/image357.png"/><Relationship Id="rId29" Type="http://schemas.openxmlformats.org/officeDocument/2006/relationships/image" Target="../media/image461.png"/><Relationship Id="rId24" Type="http://schemas.openxmlformats.org/officeDocument/2006/relationships/image" Target="../media/image456.png"/><Relationship Id="rId40" Type="http://schemas.openxmlformats.org/officeDocument/2006/relationships/image" Target="../media/image472.png"/><Relationship Id="rId45" Type="http://schemas.openxmlformats.org/officeDocument/2006/relationships/image" Target="../media/image477.png"/><Relationship Id="rId66" Type="http://schemas.openxmlformats.org/officeDocument/2006/relationships/image" Target="../media/image498.png"/><Relationship Id="rId87" Type="http://schemas.openxmlformats.org/officeDocument/2006/relationships/image" Target="../media/image519.png"/><Relationship Id="rId61" Type="http://schemas.openxmlformats.org/officeDocument/2006/relationships/image" Target="../media/image493.png"/><Relationship Id="rId82" Type="http://schemas.openxmlformats.org/officeDocument/2006/relationships/image" Target="../media/image514.png"/><Relationship Id="rId19" Type="http://schemas.openxmlformats.org/officeDocument/2006/relationships/image" Target="../media/image451.png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26.png"/><Relationship Id="rId21" Type="http://schemas.openxmlformats.org/officeDocument/2006/relationships/image" Target="../media/image524.png"/><Relationship Id="rId42" Type="http://schemas.openxmlformats.org/officeDocument/2006/relationships/image" Target="../media/image271.png"/><Relationship Id="rId47" Type="http://schemas.openxmlformats.org/officeDocument/2006/relationships/image" Target="../media/image279.png"/><Relationship Id="rId63" Type="http://schemas.openxmlformats.org/officeDocument/2006/relationships/image" Target="../media/image295.png"/><Relationship Id="rId68" Type="http://schemas.openxmlformats.org/officeDocument/2006/relationships/image" Target="../media/image300.png"/><Relationship Id="rId84" Type="http://schemas.openxmlformats.org/officeDocument/2006/relationships/image" Target="../media/image316.png"/><Relationship Id="rId89" Type="http://schemas.openxmlformats.org/officeDocument/2006/relationships/image" Target="../media/image321.png"/><Relationship Id="rId16" Type="http://schemas.openxmlformats.org/officeDocument/2006/relationships/image" Target="../media/image370.png"/><Relationship Id="rId11" Type="http://schemas.openxmlformats.org/officeDocument/2006/relationships/image" Target="../media/image365.png"/><Relationship Id="rId32" Type="http://schemas.openxmlformats.org/officeDocument/2006/relationships/image" Target="../media/image255.png"/><Relationship Id="rId37" Type="http://schemas.openxmlformats.org/officeDocument/2006/relationships/image" Target="../media/image532.png"/><Relationship Id="rId53" Type="http://schemas.openxmlformats.org/officeDocument/2006/relationships/image" Target="../media/image285.png"/><Relationship Id="rId58" Type="http://schemas.openxmlformats.org/officeDocument/2006/relationships/image" Target="../media/image290.png"/><Relationship Id="rId74" Type="http://schemas.openxmlformats.org/officeDocument/2006/relationships/image" Target="../media/image306.png"/><Relationship Id="rId79" Type="http://schemas.openxmlformats.org/officeDocument/2006/relationships/image" Target="../media/image311.png"/><Relationship Id="rId5" Type="http://schemas.openxmlformats.org/officeDocument/2006/relationships/image" Target="../media/image359.png"/><Relationship Id="rId90" Type="http://schemas.openxmlformats.org/officeDocument/2006/relationships/image" Target="../media/image322.png"/><Relationship Id="rId22" Type="http://schemas.openxmlformats.org/officeDocument/2006/relationships/image" Target="../media/image525.png"/><Relationship Id="rId27" Type="http://schemas.openxmlformats.org/officeDocument/2006/relationships/image" Target="../media/image527.png"/><Relationship Id="rId43" Type="http://schemas.openxmlformats.org/officeDocument/2006/relationships/image" Target="../media/image277.png"/><Relationship Id="rId48" Type="http://schemas.openxmlformats.org/officeDocument/2006/relationships/image" Target="../media/image280.png"/><Relationship Id="rId64" Type="http://schemas.openxmlformats.org/officeDocument/2006/relationships/image" Target="../media/image296.png"/><Relationship Id="rId69" Type="http://schemas.openxmlformats.org/officeDocument/2006/relationships/image" Target="../media/image301.png"/><Relationship Id="rId8" Type="http://schemas.openxmlformats.org/officeDocument/2006/relationships/image" Target="../media/image362.png"/><Relationship Id="rId51" Type="http://schemas.openxmlformats.org/officeDocument/2006/relationships/image" Target="../media/image283.png"/><Relationship Id="rId72" Type="http://schemas.openxmlformats.org/officeDocument/2006/relationships/image" Target="../media/image304.png"/><Relationship Id="rId80" Type="http://schemas.openxmlformats.org/officeDocument/2006/relationships/image" Target="../media/image312.png"/><Relationship Id="rId85" Type="http://schemas.openxmlformats.org/officeDocument/2006/relationships/image" Target="../media/image317.png"/><Relationship Id="rId93" Type="http://schemas.openxmlformats.org/officeDocument/2006/relationships/image" Target="../media/image329.jpg"/><Relationship Id="rId3" Type="http://schemas.openxmlformats.org/officeDocument/2006/relationships/image" Target="../media/image357.png"/><Relationship Id="rId12" Type="http://schemas.openxmlformats.org/officeDocument/2006/relationships/image" Target="../media/image366.png"/><Relationship Id="rId17" Type="http://schemas.openxmlformats.org/officeDocument/2006/relationships/image" Target="../media/image371.jpg"/><Relationship Id="rId25" Type="http://schemas.openxmlformats.org/officeDocument/2006/relationships/image" Target="../media/image261.png"/><Relationship Id="rId33" Type="http://schemas.openxmlformats.org/officeDocument/2006/relationships/image" Target="../media/image256.png"/><Relationship Id="rId38" Type="http://schemas.openxmlformats.org/officeDocument/2006/relationships/image" Target="../media/image267.png"/><Relationship Id="rId46" Type="http://schemas.openxmlformats.org/officeDocument/2006/relationships/image" Target="../media/image278.png"/><Relationship Id="rId59" Type="http://schemas.openxmlformats.org/officeDocument/2006/relationships/image" Target="../media/image291.png"/><Relationship Id="rId67" Type="http://schemas.openxmlformats.org/officeDocument/2006/relationships/image" Target="../media/image299.png"/><Relationship Id="rId20" Type="http://schemas.openxmlformats.org/officeDocument/2006/relationships/image" Target="../media/image523.png"/><Relationship Id="rId41" Type="http://schemas.openxmlformats.org/officeDocument/2006/relationships/image" Target="../media/image534.png"/><Relationship Id="rId54" Type="http://schemas.openxmlformats.org/officeDocument/2006/relationships/image" Target="../media/image286.png"/><Relationship Id="rId62" Type="http://schemas.openxmlformats.org/officeDocument/2006/relationships/image" Target="../media/image294.png"/><Relationship Id="rId70" Type="http://schemas.openxmlformats.org/officeDocument/2006/relationships/image" Target="../media/image302.png"/><Relationship Id="rId75" Type="http://schemas.openxmlformats.org/officeDocument/2006/relationships/image" Target="../media/image307.png"/><Relationship Id="rId83" Type="http://schemas.openxmlformats.org/officeDocument/2006/relationships/image" Target="../media/image315.png"/><Relationship Id="rId88" Type="http://schemas.openxmlformats.org/officeDocument/2006/relationships/image" Target="../media/image320.png"/><Relationship Id="rId91" Type="http://schemas.openxmlformats.org/officeDocument/2006/relationships/image" Target="../media/image3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0.png"/><Relationship Id="rId15" Type="http://schemas.openxmlformats.org/officeDocument/2006/relationships/image" Target="../media/image369.png"/><Relationship Id="rId23" Type="http://schemas.openxmlformats.org/officeDocument/2006/relationships/image" Target="../media/image274.png"/><Relationship Id="rId28" Type="http://schemas.openxmlformats.org/officeDocument/2006/relationships/image" Target="../media/image528.png"/><Relationship Id="rId36" Type="http://schemas.openxmlformats.org/officeDocument/2006/relationships/image" Target="../media/image531.png"/><Relationship Id="rId49" Type="http://schemas.openxmlformats.org/officeDocument/2006/relationships/image" Target="../media/image281.png"/><Relationship Id="rId57" Type="http://schemas.openxmlformats.org/officeDocument/2006/relationships/image" Target="../media/image289.png"/><Relationship Id="rId10" Type="http://schemas.openxmlformats.org/officeDocument/2006/relationships/image" Target="../media/image364.png"/><Relationship Id="rId31" Type="http://schemas.openxmlformats.org/officeDocument/2006/relationships/image" Target="../media/image276.png"/><Relationship Id="rId44" Type="http://schemas.openxmlformats.org/officeDocument/2006/relationships/image" Target="../media/image535.png"/><Relationship Id="rId52" Type="http://schemas.openxmlformats.org/officeDocument/2006/relationships/image" Target="../media/image284.png"/><Relationship Id="rId60" Type="http://schemas.openxmlformats.org/officeDocument/2006/relationships/image" Target="../media/image292.png"/><Relationship Id="rId65" Type="http://schemas.openxmlformats.org/officeDocument/2006/relationships/image" Target="../media/image297.png"/><Relationship Id="rId73" Type="http://schemas.openxmlformats.org/officeDocument/2006/relationships/image" Target="../media/image305.png"/><Relationship Id="rId78" Type="http://schemas.openxmlformats.org/officeDocument/2006/relationships/image" Target="../media/image310.png"/><Relationship Id="rId81" Type="http://schemas.openxmlformats.org/officeDocument/2006/relationships/image" Target="../media/image313.png"/><Relationship Id="rId86" Type="http://schemas.openxmlformats.org/officeDocument/2006/relationships/image" Target="../media/image318.png"/><Relationship Id="rId94" Type="http://schemas.openxmlformats.org/officeDocument/2006/relationships/image" Target="../media/image330.png"/><Relationship Id="rId4" Type="http://schemas.openxmlformats.org/officeDocument/2006/relationships/image" Target="../media/image358.png"/><Relationship Id="rId9" Type="http://schemas.openxmlformats.org/officeDocument/2006/relationships/image" Target="../media/image363.png"/><Relationship Id="rId13" Type="http://schemas.openxmlformats.org/officeDocument/2006/relationships/image" Target="../media/image367.png"/><Relationship Id="rId18" Type="http://schemas.openxmlformats.org/officeDocument/2006/relationships/image" Target="../media/image248.png"/><Relationship Id="rId39" Type="http://schemas.openxmlformats.org/officeDocument/2006/relationships/image" Target="../media/image533.png"/><Relationship Id="rId34" Type="http://schemas.openxmlformats.org/officeDocument/2006/relationships/image" Target="../media/image257.png"/><Relationship Id="rId50" Type="http://schemas.openxmlformats.org/officeDocument/2006/relationships/image" Target="../media/image282.png"/><Relationship Id="rId55" Type="http://schemas.openxmlformats.org/officeDocument/2006/relationships/image" Target="../media/image287.png"/><Relationship Id="rId76" Type="http://schemas.openxmlformats.org/officeDocument/2006/relationships/image" Target="../media/image308.png"/><Relationship Id="rId7" Type="http://schemas.openxmlformats.org/officeDocument/2006/relationships/image" Target="../media/image361.png"/><Relationship Id="rId71" Type="http://schemas.openxmlformats.org/officeDocument/2006/relationships/image" Target="../media/image303.png"/><Relationship Id="rId92" Type="http://schemas.openxmlformats.org/officeDocument/2006/relationships/image" Target="../media/image324.png"/><Relationship Id="rId2" Type="http://schemas.openxmlformats.org/officeDocument/2006/relationships/notesSlide" Target="../notesSlides/notesSlide1.xml"/><Relationship Id="rId29" Type="http://schemas.openxmlformats.org/officeDocument/2006/relationships/image" Target="../media/image272.png"/><Relationship Id="rId24" Type="http://schemas.openxmlformats.org/officeDocument/2006/relationships/image" Target="../media/image260.png"/><Relationship Id="rId40" Type="http://schemas.openxmlformats.org/officeDocument/2006/relationships/image" Target="../media/image269.png"/><Relationship Id="rId45" Type="http://schemas.openxmlformats.org/officeDocument/2006/relationships/image" Target="../media/image536.png"/><Relationship Id="rId66" Type="http://schemas.openxmlformats.org/officeDocument/2006/relationships/image" Target="../media/image298.png"/><Relationship Id="rId87" Type="http://schemas.openxmlformats.org/officeDocument/2006/relationships/image" Target="../media/image319.png"/><Relationship Id="rId61" Type="http://schemas.openxmlformats.org/officeDocument/2006/relationships/image" Target="../media/image293.png"/><Relationship Id="rId82" Type="http://schemas.openxmlformats.org/officeDocument/2006/relationships/image" Target="../media/image314.png"/><Relationship Id="rId19" Type="http://schemas.openxmlformats.org/officeDocument/2006/relationships/image" Target="../media/image522.png"/><Relationship Id="rId14" Type="http://schemas.openxmlformats.org/officeDocument/2006/relationships/image" Target="../media/image368.png"/><Relationship Id="rId30" Type="http://schemas.openxmlformats.org/officeDocument/2006/relationships/image" Target="../media/image529.png"/><Relationship Id="rId35" Type="http://schemas.openxmlformats.org/officeDocument/2006/relationships/image" Target="../media/image530.png"/><Relationship Id="rId56" Type="http://schemas.openxmlformats.org/officeDocument/2006/relationships/image" Target="../media/image288.png"/><Relationship Id="rId77" Type="http://schemas.openxmlformats.org/officeDocument/2006/relationships/image" Target="../media/image309.png"/></Relationships>
</file>

<file path=ppt/slides/_rels/slide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7.png"/><Relationship Id="rId21" Type="http://schemas.openxmlformats.org/officeDocument/2006/relationships/image" Target="../media/image22.png"/><Relationship Id="rId42" Type="http://schemas.openxmlformats.org/officeDocument/2006/relationships/image" Target="../media/image43.png"/><Relationship Id="rId47" Type="http://schemas.openxmlformats.org/officeDocument/2006/relationships/image" Target="../media/image48.png"/><Relationship Id="rId63" Type="http://schemas.openxmlformats.org/officeDocument/2006/relationships/image" Target="../media/image64.png"/><Relationship Id="rId68" Type="http://schemas.openxmlformats.org/officeDocument/2006/relationships/image" Target="../media/image69.png"/><Relationship Id="rId84" Type="http://schemas.openxmlformats.org/officeDocument/2006/relationships/image" Target="../media/image85.png"/><Relationship Id="rId89" Type="http://schemas.openxmlformats.org/officeDocument/2006/relationships/image" Target="../media/image90.png"/><Relationship Id="rId16" Type="http://schemas.openxmlformats.org/officeDocument/2006/relationships/image" Target="../media/image17.png"/><Relationship Id="rId11" Type="http://schemas.openxmlformats.org/officeDocument/2006/relationships/image" Target="../media/image12.png"/><Relationship Id="rId32" Type="http://schemas.openxmlformats.org/officeDocument/2006/relationships/image" Target="../media/image33.png"/><Relationship Id="rId37" Type="http://schemas.openxmlformats.org/officeDocument/2006/relationships/image" Target="../media/image38.png"/><Relationship Id="rId53" Type="http://schemas.openxmlformats.org/officeDocument/2006/relationships/image" Target="../media/image54.png"/><Relationship Id="rId58" Type="http://schemas.openxmlformats.org/officeDocument/2006/relationships/image" Target="../media/image59.png"/><Relationship Id="rId74" Type="http://schemas.openxmlformats.org/officeDocument/2006/relationships/image" Target="../media/image75.png"/><Relationship Id="rId79" Type="http://schemas.openxmlformats.org/officeDocument/2006/relationships/image" Target="../media/image80.png"/><Relationship Id="rId5" Type="http://schemas.openxmlformats.org/officeDocument/2006/relationships/image" Target="../media/image6.jpg"/><Relationship Id="rId14" Type="http://schemas.openxmlformats.org/officeDocument/2006/relationships/image" Target="../media/image15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Relationship Id="rId30" Type="http://schemas.openxmlformats.org/officeDocument/2006/relationships/image" Target="../media/image31.png"/><Relationship Id="rId35" Type="http://schemas.openxmlformats.org/officeDocument/2006/relationships/image" Target="../media/image36.png"/><Relationship Id="rId43" Type="http://schemas.openxmlformats.org/officeDocument/2006/relationships/image" Target="../media/image44.png"/><Relationship Id="rId48" Type="http://schemas.openxmlformats.org/officeDocument/2006/relationships/image" Target="../media/image49.png"/><Relationship Id="rId56" Type="http://schemas.openxmlformats.org/officeDocument/2006/relationships/image" Target="../media/image57.png"/><Relationship Id="rId64" Type="http://schemas.openxmlformats.org/officeDocument/2006/relationships/image" Target="../media/image65.png"/><Relationship Id="rId69" Type="http://schemas.openxmlformats.org/officeDocument/2006/relationships/image" Target="../media/image70.png"/><Relationship Id="rId77" Type="http://schemas.openxmlformats.org/officeDocument/2006/relationships/image" Target="../media/image78.png"/><Relationship Id="rId8" Type="http://schemas.openxmlformats.org/officeDocument/2006/relationships/image" Target="../media/image9.png"/><Relationship Id="rId51" Type="http://schemas.openxmlformats.org/officeDocument/2006/relationships/image" Target="../media/image52.png"/><Relationship Id="rId72" Type="http://schemas.openxmlformats.org/officeDocument/2006/relationships/image" Target="../media/image73.png"/><Relationship Id="rId80" Type="http://schemas.openxmlformats.org/officeDocument/2006/relationships/image" Target="../media/image81.png"/><Relationship Id="rId85" Type="http://schemas.openxmlformats.org/officeDocument/2006/relationships/image" Target="../media/image86.png"/><Relationship Id="rId3" Type="http://schemas.openxmlformats.org/officeDocument/2006/relationships/image" Target="../media/image4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26.png"/><Relationship Id="rId33" Type="http://schemas.openxmlformats.org/officeDocument/2006/relationships/image" Target="../media/image34.png"/><Relationship Id="rId38" Type="http://schemas.openxmlformats.org/officeDocument/2006/relationships/image" Target="../media/image39.png"/><Relationship Id="rId46" Type="http://schemas.openxmlformats.org/officeDocument/2006/relationships/image" Target="../media/image47.png"/><Relationship Id="rId59" Type="http://schemas.openxmlformats.org/officeDocument/2006/relationships/image" Target="../media/image60.png"/><Relationship Id="rId67" Type="http://schemas.openxmlformats.org/officeDocument/2006/relationships/image" Target="../media/image68.png"/><Relationship Id="rId20" Type="http://schemas.openxmlformats.org/officeDocument/2006/relationships/image" Target="../media/image21.png"/><Relationship Id="rId41" Type="http://schemas.openxmlformats.org/officeDocument/2006/relationships/image" Target="../media/image42.png"/><Relationship Id="rId54" Type="http://schemas.openxmlformats.org/officeDocument/2006/relationships/image" Target="../media/image55.png"/><Relationship Id="rId62" Type="http://schemas.openxmlformats.org/officeDocument/2006/relationships/image" Target="../media/image63.png"/><Relationship Id="rId70" Type="http://schemas.openxmlformats.org/officeDocument/2006/relationships/image" Target="../media/image71.png"/><Relationship Id="rId75" Type="http://schemas.openxmlformats.org/officeDocument/2006/relationships/image" Target="../media/image76.png"/><Relationship Id="rId83" Type="http://schemas.openxmlformats.org/officeDocument/2006/relationships/image" Target="../media/image84.png"/><Relationship Id="rId88" Type="http://schemas.openxmlformats.org/officeDocument/2006/relationships/image" Target="../media/image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28" Type="http://schemas.openxmlformats.org/officeDocument/2006/relationships/image" Target="../media/image29.png"/><Relationship Id="rId36" Type="http://schemas.openxmlformats.org/officeDocument/2006/relationships/image" Target="../media/image37.png"/><Relationship Id="rId49" Type="http://schemas.openxmlformats.org/officeDocument/2006/relationships/image" Target="../media/image50.png"/><Relationship Id="rId57" Type="http://schemas.openxmlformats.org/officeDocument/2006/relationships/image" Target="../media/image58.png"/><Relationship Id="rId10" Type="http://schemas.openxmlformats.org/officeDocument/2006/relationships/image" Target="../media/image11.png"/><Relationship Id="rId31" Type="http://schemas.openxmlformats.org/officeDocument/2006/relationships/image" Target="../media/image32.png"/><Relationship Id="rId44" Type="http://schemas.openxmlformats.org/officeDocument/2006/relationships/image" Target="../media/image45.png"/><Relationship Id="rId52" Type="http://schemas.openxmlformats.org/officeDocument/2006/relationships/image" Target="../media/image53.png"/><Relationship Id="rId60" Type="http://schemas.openxmlformats.org/officeDocument/2006/relationships/image" Target="../media/image61.png"/><Relationship Id="rId65" Type="http://schemas.openxmlformats.org/officeDocument/2006/relationships/image" Target="../media/image66.png"/><Relationship Id="rId73" Type="http://schemas.openxmlformats.org/officeDocument/2006/relationships/image" Target="../media/image74.png"/><Relationship Id="rId78" Type="http://schemas.openxmlformats.org/officeDocument/2006/relationships/image" Target="../media/image79.png"/><Relationship Id="rId81" Type="http://schemas.openxmlformats.org/officeDocument/2006/relationships/image" Target="../media/image82.png"/><Relationship Id="rId86" Type="http://schemas.openxmlformats.org/officeDocument/2006/relationships/image" Target="../media/image87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9" Type="http://schemas.openxmlformats.org/officeDocument/2006/relationships/image" Target="../media/image40.png"/><Relationship Id="rId34" Type="http://schemas.openxmlformats.org/officeDocument/2006/relationships/image" Target="../media/image35.png"/><Relationship Id="rId50" Type="http://schemas.openxmlformats.org/officeDocument/2006/relationships/image" Target="../media/image51.png"/><Relationship Id="rId55" Type="http://schemas.openxmlformats.org/officeDocument/2006/relationships/image" Target="../media/image56.png"/><Relationship Id="rId76" Type="http://schemas.openxmlformats.org/officeDocument/2006/relationships/image" Target="../media/image77.png"/><Relationship Id="rId7" Type="http://schemas.openxmlformats.org/officeDocument/2006/relationships/image" Target="../media/image8.png"/><Relationship Id="rId71" Type="http://schemas.openxmlformats.org/officeDocument/2006/relationships/image" Target="../media/image72.png"/><Relationship Id="rId2" Type="http://schemas.openxmlformats.org/officeDocument/2006/relationships/image" Target="../media/image3.jpg"/><Relationship Id="rId29" Type="http://schemas.openxmlformats.org/officeDocument/2006/relationships/image" Target="../media/image30.png"/><Relationship Id="rId24" Type="http://schemas.openxmlformats.org/officeDocument/2006/relationships/image" Target="../media/image25.png"/><Relationship Id="rId40" Type="http://schemas.openxmlformats.org/officeDocument/2006/relationships/image" Target="../media/image41.png"/><Relationship Id="rId45" Type="http://schemas.openxmlformats.org/officeDocument/2006/relationships/image" Target="../media/image46.png"/><Relationship Id="rId66" Type="http://schemas.openxmlformats.org/officeDocument/2006/relationships/image" Target="../media/image67.png"/><Relationship Id="rId87" Type="http://schemas.openxmlformats.org/officeDocument/2006/relationships/image" Target="../media/image88.png"/><Relationship Id="rId61" Type="http://schemas.openxmlformats.org/officeDocument/2006/relationships/image" Target="../media/image62.png"/><Relationship Id="rId82" Type="http://schemas.openxmlformats.org/officeDocument/2006/relationships/image" Target="../media/image83.png"/><Relationship Id="rId19" Type="http://schemas.openxmlformats.org/officeDocument/2006/relationships/image" Target="../media/image20.png"/></Relationships>
</file>

<file path=ppt/slides/_rels/slide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97.png"/><Relationship Id="rId21" Type="http://schemas.openxmlformats.org/officeDocument/2006/relationships/image" Target="../media/image92.png"/><Relationship Id="rId42" Type="http://schemas.openxmlformats.org/officeDocument/2006/relationships/image" Target="../media/image113.png"/><Relationship Id="rId47" Type="http://schemas.openxmlformats.org/officeDocument/2006/relationships/image" Target="../media/image118.png"/><Relationship Id="rId63" Type="http://schemas.openxmlformats.org/officeDocument/2006/relationships/image" Target="../media/image134.png"/><Relationship Id="rId68" Type="http://schemas.openxmlformats.org/officeDocument/2006/relationships/image" Target="../media/image139.png"/><Relationship Id="rId7" Type="http://schemas.openxmlformats.org/officeDocument/2006/relationships/image" Target="../media/image8.png"/><Relationship Id="rId2" Type="http://schemas.openxmlformats.org/officeDocument/2006/relationships/image" Target="../media/image3.jpg"/><Relationship Id="rId16" Type="http://schemas.openxmlformats.org/officeDocument/2006/relationships/image" Target="../media/image17.png"/><Relationship Id="rId29" Type="http://schemas.openxmlformats.org/officeDocument/2006/relationships/image" Target="../media/image100.png"/><Relationship Id="rId11" Type="http://schemas.openxmlformats.org/officeDocument/2006/relationships/image" Target="../media/image12.png"/><Relationship Id="rId24" Type="http://schemas.openxmlformats.org/officeDocument/2006/relationships/image" Target="../media/image95.png"/><Relationship Id="rId32" Type="http://schemas.openxmlformats.org/officeDocument/2006/relationships/image" Target="../media/image103.png"/><Relationship Id="rId37" Type="http://schemas.openxmlformats.org/officeDocument/2006/relationships/image" Target="../media/image108.png"/><Relationship Id="rId40" Type="http://schemas.openxmlformats.org/officeDocument/2006/relationships/image" Target="../media/image111.png"/><Relationship Id="rId45" Type="http://schemas.openxmlformats.org/officeDocument/2006/relationships/image" Target="../media/image116.png"/><Relationship Id="rId53" Type="http://schemas.openxmlformats.org/officeDocument/2006/relationships/image" Target="../media/image124.png"/><Relationship Id="rId58" Type="http://schemas.openxmlformats.org/officeDocument/2006/relationships/image" Target="../media/image129.png"/><Relationship Id="rId66" Type="http://schemas.openxmlformats.org/officeDocument/2006/relationships/image" Target="../media/image137.png"/><Relationship Id="rId5" Type="http://schemas.openxmlformats.org/officeDocument/2006/relationships/image" Target="../media/image6.jpg"/><Relationship Id="rId61" Type="http://schemas.openxmlformats.org/officeDocument/2006/relationships/image" Target="../media/image132.png"/><Relationship Id="rId19" Type="http://schemas.openxmlformats.org/officeDocument/2006/relationships/image" Target="../media/image20.png"/><Relationship Id="rId14" Type="http://schemas.openxmlformats.org/officeDocument/2006/relationships/image" Target="../media/image15.png"/><Relationship Id="rId22" Type="http://schemas.openxmlformats.org/officeDocument/2006/relationships/image" Target="../media/image93.png"/><Relationship Id="rId27" Type="http://schemas.openxmlformats.org/officeDocument/2006/relationships/image" Target="../media/image98.png"/><Relationship Id="rId30" Type="http://schemas.openxmlformats.org/officeDocument/2006/relationships/image" Target="../media/image101.png"/><Relationship Id="rId35" Type="http://schemas.openxmlformats.org/officeDocument/2006/relationships/image" Target="../media/image106.png"/><Relationship Id="rId43" Type="http://schemas.openxmlformats.org/officeDocument/2006/relationships/image" Target="../media/image114.png"/><Relationship Id="rId48" Type="http://schemas.openxmlformats.org/officeDocument/2006/relationships/image" Target="../media/image119.png"/><Relationship Id="rId56" Type="http://schemas.openxmlformats.org/officeDocument/2006/relationships/image" Target="../media/image127.png"/><Relationship Id="rId64" Type="http://schemas.openxmlformats.org/officeDocument/2006/relationships/image" Target="../media/image135.png"/><Relationship Id="rId69" Type="http://schemas.openxmlformats.org/officeDocument/2006/relationships/image" Target="../media/image140.png"/><Relationship Id="rId8" Type="http://schemas.openxmlformats.org/officeDocument/2006/relationships/image" Target="../media/image9.png"/><Relationship Id="rId51" Type="http://schemas.openxmlformats.org/officeDocument/2006/relationships/image" Target="../media/image122.png"/><Relationship Id="rId3" Type="http://schemas.openxmlformats.org/officeDocument/2006/relationships/image" Target="../media/image4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image" Target="../media/image109.png"/><Relationship Id="rId46" Type="http://schemas.openxmlformats.org/officeDocument/2006/relationships/image" Target="../media/image117.png"/><Relationship Id="rId59" Type="http://schemas.openxmlformats.org/officeDocument/2006/relationships/image" Target="../media/image130.png"/><Relationship Id="rId67" Type="http://schemas.openxmlformats.org/officeDocument/2006/relationships/image" Target="../media/image138.png"/><Relationship Id="rId20" Type="http://schemas.openxmlformats.org/officeDocument/2006/relationships/image" Target="../media/image91.png"/><Relationship Id="rId41" Type="http://schemas.openxmlformats.org/officeDocument/2006/relationships/image" Target="../media/image112.png"/><Relationship Id="rId54" Type="http://schemas.openxmlformats.org/officeDocument/2006/relationships/image" Target="../media/image125.png"/><Relationship Id="rId62" Type="http://schemas.openxmlformats.org/officeDocument/2006/relationships/image" Target="../media/image1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g"/><Relationship Id="rId15" Type="http://schemas.openxmlformats.org/officeDocument/2006/relationships/image" Target="../media/image16.png"/><Relationship Id="rId23" Type="http://schemas.openxmlformats.org/officeDocument/2006/relationships/image" Target="../media/image94.png"/><Relationship Id="rId28" Type="http://schemas.openxmlformats.org/officeDocument/2006/relationships/image" Target="../media/image99.png"/><Relationship Id="rId36" Type="http://schemas.openxmlformats.org/officeDocument/2006/relationships/image" Target="../media/image107.png"/><Relationship Id="rId49" Type="http://schemas.openxmlformats.org/officeDocument/2006/relationships/image" Target="../media/image120.png"/><Relationship Id="rId57" Type="http://schemas.openxmlformats.org/officeDocument/2006/relationships/image" Target="../media/image128.png"/><Relationship Id="rId10" Type="http://schemas.openxmlformats.org/officeDocument/2006/relationships/image" Target="../media/image11.png"/><Relationship Id="rId31" Type="http://schemas.openxmlformats.org/officeDocument/2006/relationships/image" Target="../media/image102.png"/><Relationship Id="rId44" Type="http://schemas.openxmlformats.org/officeDocument/2006/relationships/image" Target="../media/image115.png"/><Relationship Id="rId52" Type="http://schemas.openxmlformats.org/officeDocument/2006/relationships/image" Target="../media/image123.png"/><Relationship Id="rId60" Type="http://schemas.openxmlformats.org/officeDocument/2006/relationships/image" Target="../media/image131.png"/><Relationship Id="rId65" Type="http://schemas.openxmlformats.org/officeDocument/2006/relationships/image" Target="../media/image136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9" Type="http://schemas.openxmlformats.org/officeDocument/2006/relationships/image" Target="../media/image110.png"/><Relationship Id="rId34" Type="http://schemas.openxmlformats.org/officeDocument/2006/relationships/image" Target="../media/image105.png"/><Relationship Id="rId50" Type="http://schemas.openxmlformats.org/officeDocument/2006/relationships/image" Target="../media/image121.png"/><Relationship Id="rId55" Type="http://schemas.openxmlformats.org/officeDocument/2006/relationships/image" Target="../media/image126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26" Type="http://schemas.openxmlformats.org/officeDocument/2006/relationships/image" Target="../media/image147.png"/><Relationship Id="rId39" Type="http://schemas.openxmlformats.org/officeDocument/2006/relationships/image" Target="../media/image160.png"/><Relationship Id="rId21" Type="http://schemas.openxmlformats.org/officeDocument/2006/relationships/image" Target="../media/image142.png"/><Relationship Id="rId34" Type="http://schemas.openxmlformats.org/officeDocument/2006/relationships/image" Target="../media/image155.png"/><Relationship Id="rId42" Type="http://schemas.openxmlformats.org/officeDocument/2006/relationships/image" Target="../media/image163.png"/><Relationship Id="rId47" Type="http://schemas.openxmlformats.org/officeDocument/2006/relationships/image" Target="../media/image168.jpg"/><Relationship Id="rId50" Type="http://schemas.openxmlformats.org/officeDocument/2006/relationships/image" Target="../media/image171.png"/><Relationship Id="rId7" Type="http://schemas.openxmlformats.org/officeDocument/2006/relationships/image" Target="../media/image8.png"/><Relationship Id="rId2" Type="http://schemas.openxmlformats.org/officeDocument/2006/relationships/image" Target="../media/image3.jpg"/><Relationship Id="rId16" Type="http://schemas.openxmlformats.org/officeDocument/2006/relationships/image" Target="../media/image17.png"/><Relationship Id="rId29" Type="http://schemas.openxmlformats.org/officeDocument/2006/relationships/image" Target="../media/image150.png"/><Relationship Id="rId11" Type="http://schemas.openxmlformats.org/officeDocument/2006/relationships/image" Target="../media/image12.png"/><Relationship Id="rId24" Type="http://schemas.openxmlformats.org/officeDocument/2006/relationships/image" Target="../media/image145.png"/><Relationship Id="rId32" Type="http://schemas.openxmlformats.org/officeDocument/2006/relationships/image" Target="../media/image153.png"/><Relationship Id="rId37" Type="http://schemas.openxmlformats.org/officeDocument/2006/relationships/image" Target="../media/image158.png"/><Relationship Id="rId40" Type="http://schemas.openxmlformats.org/officeDocument/2006/relationships/image" Target="../media/image161.png"/><Relationship Id="rId45" Type="http://schemas.openxmlformats.org/officeDocument/2006/relationships/image" Target="../media/image166.png"/><Relationship Id="rId53" Type="http://schemas.openxmlformats.org/officeDocument/2006/relationships/image" Target="../media/image174.png"/><Relationship Id="rId5" Type="http://schemas.openxmlformats.org/officeDocument/2006/relationships/image" Target="../media/image6.jp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31" Type="http://schemas.openxmlformats.org/officeDocument/2006/relationships/image" Target="../media/image152.png"/><Relationship Id="rId44" Type="http://schemas.openxmlformats.org/officeDocument/2006/relationships/image" Target="../media/image165.png"/><Relationship Id="rId52" Type="http://schemas.openxmlformats.org/officeDocument/2006/relationships/image" Target="../media/image173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143.png"/><Relationship Id="rId27" Type="http://schemas.openxmlformats.org/officeDocument/2006/relationships/image" Target="../media/image148.png"/><Relationship Id="rId30" Type="http://schemas.openxmlformats.org/officeDocument/2006/relationships/image" Target="../media/image151.png"/><Relationship Id="rId35" Type="http://schemas.openxmlformats.org/officeDocument/2006/relationships/image" Target="../media/image156.png"/><Relationship Id="rId43" Type="http://schemas.openxmlformats.org/officeDocument/2006/relationships/image" Target="../media/image164.png"/><Relationship Id="rId48" Type="http://schemas.openxmlformats.org/officeDocument/2006/relationships/image" Target="../media/image169.png"/><Relationship Id="rId8" Type="http://schemas.openxmlformats.org/officeDocument/2006/relationships/image" Target="../media/image9.png"/><Relationship Id="rId51" Type="http://schemas.openxmlformats.org/officeDocument/2006/relationships/image" Target="../media/image172.png"/><Relationship Id="rId3" Type="http://schemas.openxmlformats.org/officeDocument/2006/relationships/image" Target="../media/image4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146.png"/><Relationship Id="rId33" Type="http://schemas.openxmlformats.org/officeDocument/2006/relationships/image" Target="../media/image154.png"/><Relationship Id="rId38" Type="http://schemas.openxmlformats.org/officeDocument/2006/relationships/image" Target="../media/image159.png"/><Relationship Id="rId46" Type="http://schemas.openxmlformats.org/officeDocument/2006/relationships/image" Target="../media/image167.png"/><Relationship Id="rId20" Type="http://schemas.openxmlformats.org/officeDocument/2006/relationships/image" Target="../media/image141.png"/><Relationship Id="rId41" Type="http://schemas.openxmlformats.org/officeDocument/2006/relationships/image" Target="../media/image162.png"/><Relationship Id="rId54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g"/><Relationship Id="rId15" Type="http://schemas.openxmlformats.org/officeDocument/2006/relationships/image" Target="../media/image16.png"/><Relationship Id="rId23" Type="http://schemas.openxmlformats.org/officeDocument/2006/relationships/image" Target="../media/image144.png"/><Relationship Id="rId28" Type="http://schemas.openxmlformats.org/officeDocument/2006/relationships/image" Target="../media/image149.png"/><Relationship Id="rId36" Type="http://schemas.openxmlformats.org/officeDocument/2006/relationships/image" Target="../media/image157.png"/><Relationship Id="rId49" Type="http://schemas.openxmlformats.org/officeDocument/2006/relationships/image" Target="../media/image170.png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82.png"/><Relationship Id="rId21" Type="http://schemas.openxmlformats.org/officeDocument/2006/relationships/image" Target="../media/image177.png"/><Relationship Id="rId42" Type="http://schemas.openxmlformats.org/officeDocument/2006/relationships/image" Target="../media/image198.png"/><Relationship Id="rId47" Type="http://schemas.openxmlformats.org/officeDocument/2006/relationships/image" Target="../media/image203.png"/><Relationship Id="rId63" Type="http://schemas.openxmlformats.org/officeDocument/2006/relationships/image" Target="../media/image219.png"/><Relationship Id="rId68" Type="http://schemas.openxmlformats.org/officeDocument/2006/relationships/image" Target="../media/image224.png"/><Relationship Id="rId84" Type="http://schemas.openxmlformats.org/officeDocument/2006/relationships/image" Target="../media/image240.png"/><Relationship Id="rId16" Type="http://schemas.openxmlformats.org/officeDocument/2006/relationships/image" Target="../media/image17.png"/><Relationship Id="rId11" Type="http://schemas.openxmlformats.org/officeDocument/2006/relationships/image" Target="../media/image12.png"/><Relationship Id="rId32" Type="http://schemas.openxmlformats.org/officeDocument/2006/relationships/image" Target="../media/image188.png"/><Relationship Id="rId37" Type="http://schemas.openxmlformats.org/officeDocument/2006/relationships/image" Target="../media/image193.png"/><Relationship Id="rId53" Type="http://schemas.openxmlformats.org/officeDocument/2006/relationships/image" Target="../media/image209.png"/><Relationship Id="rId58" Type="http://schemas.openxmlformats.org/officeDocument/2006/relationships/image" Target="../media/image214.png"/><Relationship Id="rId74" Type="http://schemas.openxmlformats.org/officeDocument/2006/relationships/image" Target="../media/image230.png"/><Relationship Id="rId79" Type="http://schemas.openxmlformats.org/officeDocument/2006/relationships/image" Target="../media/image235.png"/><Relationship Id="rId5" Type="http://schemas.openxmlformats.org/officeDocument/2006/relationships/image" Target="../media/image6.jpg"/><Relationship Id="rId19" Type="http://schemas.openxmlformats.org/officeDocument/2006/relationships/image" Target="../media/image20.png"/><Relationship Id="rId14" Type="http://schemas.openxmlformats.org/officeDocument/2006/relationships/image" Target="../media/image15.png"/><Relationship Id="rId22" Type="http://schemas.openxmlformats.org/officeDocument/2006/relationships/image" Target="../media/image178.png"/><Relationship Id="rId27" Type="http://schemas.openxmlformats.org/officeDocument/2006/relationships/image" Target="../media/image183.png"/><Relationship Id="rId30" Type="http://schemas.openxmlformats.org/officeDocument/2006/relationships/image" Target="../media/image186.png"/><Relationship Id="rId35" Type="http://schemas.openxmlformats.org/officeDocument/2006/relationships/image" Target="../media/image191.png"/><Relationship Id="rId43" Type="http://schemas.openxmlformats.org/officeDocument/2006/relationships/image" Target="../media/image199.png"/><Relationship Id="rId48" Type="http://schemas.openxmlformats.org/officeDocument/2006/relationships/image" Target="../media/image204.png"/><Relationship Id="rId56" Type="http://schemas.openxmlformats.org/officeDocument/2006/relationships/image" Target="../media/image212.png"/><Relationship Id="rId64" Type="http://schemas.openxmlformats.org/officeDocument/2006/relationships/image" Target="../media/image220.png"/><Relationship Id="rId69" Type="http://schemas.openxmlformats.org/officeDocument/2006/relationships/image" Target="../media/image225.png"/><Relationship Id="rId77" Type="http://schemas.openxmlformats.org/officeDocument/2006/relationships/image" Target="../media/image233.png"/><Relationship Id="rId8" Type="http://schemas.openxmlformats.org/officeDocument/2006/relationships/image" Target="../media/image9.png"/><Relationship Id="rId51" Type="http://schemas.openxmlformats.org/officeDocument/2006/relationships/image" Target="../media/image207.png"/><Relationship Id="rId72" Type="http://schemas.openxmlformats.org/officeDocument/2006/relationships/image" Target="../media/image228.png"/><Relationship Id="rId80" Type="http://schemas.openxmlformats.org/officeDocument/2006/relationships/image" Target="../media/image236.png"/><Relationship Id="rId85" Type="http://schemas.openxmlformats.org/officeDocument/2006/relationships/image" Target="../media/image241.png"/><Relationship Id="rId3" Type="http://schemas.openxmlformats.org/officeDocument/2006/relationships/image" Target="../media/image4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181.png"/><Relationship Id="rId33" Type="http://schemas.openxmlformats.org/officeDocument/2006/relationships/image" Target="../media/image189.png"/><Relationship Id="rId38" Type="http://schemas.openxmlformats.org/officeDocument/2006/relationships/image" Target="../media/image194.png"/><Relationship Id="rId46" Type="http://schemas.openxmlformats.org/officeDocument/2006/relationships/image" Target="../media/image202.png"/><Relationship Id="rId59" Type="http://schemas.openxmlformats.org/officeDocument/2006/relationships/image" Target="../media/image215.png"/><Relationship Id="rId67" Type="http://schemas.openxmlformats.org/officeDocument/2006/relationships/image" Target="../media/image223.png"/><Relationship Id="rId20" Type="http://schemas.openxmlformats.org/officeDocument/2006/relationships/image" Target="../media/image176.png"/><Relationship Id="rId41" Type="http://schemas.openxmlformats.org/officeDocument/2006/relationships/image" Target="../media/image197.png"/><Relationship Id="rId54" Type="http://schemas.openxmlformats.org/officeDocument/2006/relationships/image" Target="../media/image210.png"/><Relationship Id="rId62" Type="http://schemas.openxmlformats.org/officeDocument/2006/relationships/image" Target="../media/image218.png"/><Relationship Id="rId70" Type="http://schemas.openxmlformats.org/officeDocument/2006/relationships/image" Target="../media/image226.png"/><Relationship Id="rId75" Type="http://schemas.openxmlformats.org/officeDocument/2006/relationships/image" Target="../media/image231.png"/><Relationship Id="rId83" Type="http://schemas.openxmlformats.org/officeDocument/2006/relationships/image" Target="../media/image239.png"/><Relationship Id="rId88" Type="http://schemas.openxmlformats.org/officeDocument/2006/relationships/image" Target="../media/image2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g"/><Relationship Id="rId15" Type="http://schemas.openxmlformats.org/officeDocument/2006/relationships/image" Target="../media/image16.png"/><Relationship Id="rId23" Type="http://schemas.openxmlformats.org/officeDocument/2006/relationships/image" Target="../media/image179.png"/><Relationship Id="rId28" Type="http://schemas.openxmlformats.org/officeDocument/2006/relationships/image" Target="../media/image184.png"/><Relationship Id="rId36" Type="http://schemas.openxmlformats.org/officeDocument/2006/relationships/image" Target="../media/image192.png"/><Relationship Id="rId49" Type="http://schemas.openxmlformats.org/officeDocument/2006/relationships/image" Target="../media/image205.png"/><Relationship Id="rId57" Type="http://schemas.openxmlformats.org/officeDocument/2006/relationships/image" Target="../media/image213.png"/><Relationship Id="rId10" Type="http://schemas.openxmlformats.org/officeDocument/2006/relationships/image" Target="../media/image11.png"/><Relationship Id="rId31" Type="http://schemas.openxmlformats.org/officeDocument/2006/relationships/image" Target="../media/image187.png"/><Relationship Id="rId44" Type="http://schemas.openxmlformats.org/officeDocument/2006/relationships/image" Target="../media/image200.png"/><Relationship Id="rId52" Type="http://schemas.openxmlformats.org/officeDocument/2006/relationships/image" Target="../media/image208.png"/><Relationship Id="rId60" Type="http://schemas.openxmlformats.org/officeDocument/2006/relationships/image" Target="../media/image216.png"/><Relationship Id="rId65" Type="http://schemas.openxmlformats.org/officeDocument/2006/relationships/image" Target="../media/image221.png"/><Relationship Id="rId73" Type="http://schemas.openxmlformats.org/officeDocument/2006/relationships/image" Target="../media/image229.png"/><Relationship Id="rId78" Type="http://schemas.openxmlformats.org/officeDocument/2006/relationships/image" Target="../media/image234.png"/><Relationship Id="rId81" Type="http://schemas.openxmlformats.org/officeDocument/2006/relationships/image" Target="../media/image237.png"/><Relationship Id="rId86" Type="http://schemas.openxmlformats.org/officeDocument/2006/relationships/image" Target="../media/image242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9" Type="http://schemas.openxmlformats.org/officeDocument/2006/relationships/image" Target="../media/image195.png"/><Relationship Id="rId34" Type="http://schemas.openxmlformats.org/officeDocument/2006/relationships/image" Target="../media/image190.png"/><Relationship Id="rId50" Type="http://schemas.openxmlformats.org/officeDocument/2006/relationships/image" Target="../media/image206.png"/><Relationship Id="rId55" Type="http://schemas.openxmlformats.org/officeDocument/2006/relationships/image" Target="../media/image211.png"/><Relationship Id="rId76" Type="http://schemas.openxmlformats.org/officeDocument/2006/relationships/image" Target="../media/image232.png"/><Relationship Id="rId7" Type="http://schemas.openxmlformats.org/officeDocument/2006/relationships/image" Target="../media/image8.png"/><Relationship Id="rId71" Type="http://schemas.openxmlformats.org/officeDocument/2006/relationships/image" Target="../media/image227.png"/><Relationship Id="rId2" Type="http://schemas.openxmlformats.org/officeDocument/2006/relationships/image" Target="../media/image3.jpg"/><Relationship Id="rId29" Type="http://schemas.openxmlformats.org/officeDocument/2006/relationships/image" Target="../media/image185.png"/><Relationship Id="rId24" Type="http://schemas.openxmlformats.org/officeDocument/2006/relationships/image" Target="../media/image180.png"/><Relationship Id="rId40" Type="http://schemas.openxmlformats.org/officeDocument/2006/relationships/image" Target="../media/image196.png"/><Relationship Id="rId45" Type="http://schemas.openxmlformats.org/officeDocument/2006/relationships/image" Target="../media/image201.png"/><Relationship Id="rId66" Type="http://schemas.openxmlformats.org/officeDocument/2006/relationships/image" Target="../media/image222.png"/><Relationship Id="rId87" Type="http://schemas.openxmlformats.org/officeDocument/2006/relationships/image" Target="../media/image243.png"/><Relationship Id="rId61" Type="http://schemas.openxmlformats.org/officeDocument/2006/relationships/image" Target="../media/image217.png"/><Relationship Id="rId82" Type="http://schemas.openxmlformats.org/officeDocument/2006/relationships/image" Target="../media/image238.png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53.png"/><Relationship Id="rId21" Type="http://schemas.openxmlformats.org/officeDocument/2006/relationships/image" Target="../media/image248.png"/><Relationship Id="rId42" Type="http://schemas.openxmlformats.org/officeDocument/2006/relationships/image" Target="../media/image269.png"/><Relationship Id="rId47" Type="http://schemas.openxmlformats.org/officeDocument/2006/relationships/image" Target="../media/image274.png"/><Relationship Id="rId63" Type="http://schemas.openxmlformats.org/officeDocument/2006/relationships/image" Target="../media/image290.png"/><Relationship Id="rId68" Type="http://schemas.openxmlformats.org/officeDocument/2006/relationships/image" Target="../media/image295.png"/><Relationship Id="rId84" Type="http://schemas.openxmlformats.org/officeDocument/2006/relationships/image" Target="../media/image311.png"/><Relationship Id="rId89" Type="http://schemas.openxmlformats.org/officeDocument/2006/relationships/image" Target="../media/image316.png"/><Relationship Id="rId112" Type="http://schemas.openxmlformats.org/officeDocument/2006/relationships/image" Target="../media/image339.png"/><Relationship Id="rId16" Type="http://schemas.openxmlformats.org/officeDocument/2006/relationships/image" Target="../media/image17.png"/><Relationship Id="rId107" Type="http://schemas.openxmlformats.org/officeDocument/2006/relationships/image" Target="../media/image334.png"/><Relationship Id="rId11" Type="http://schemas.openxmlformats.org/officeDocument/2006/relationships/image" Target="../media/image12.png"/><Relationship Id="rId32" Type="http://schemas.openxmlformats.org/officeDocument/2006/relationships/image" Target="../media/image259.png"/><Relationship Id="rId37" Type="http://schemas.openxmlformats.org/officeDocument/2006/relationships/image" Target="../media/image264.png"/><Relationship Id="rId53" Type="http://schemas.openxmlformats.org/officeDocument/2006/relationships/image" Target="../media/image280.png"/><Relationship Id="rId58" Type="http://schemas.openxmlformats.org/officeDocument/2006/relationships/image" Target="../media/image285.png"/><Relationship Id="rId74" Type="http://schemas.openxmlformats.org/officeDocument/2006/relationships/image" Target="../media/image301.png"/><Relationship Id="rId79" Type="http://schemas.openxmlformats.org/officeDocument/2006/relationships/image" Target="../media/image306.png"/><Relationship Id="rId102" Type="http://schemas.openxmlformats.org/officeDocument/2006/relationships/image" Target="../media/image329.jpg"/><Relationship Id="rId5" Type="http://schemas.openxmlformats.org/officeDocument/2006/relationships/image" Target="../media/image6.jpg"/><Relationship Id="rId90" Type="http://schemas.openxmlformats.org/officeDocument/2006/relationships/image" Target="../media/image317.png"/><Relationship Id="rId95" Type="http://schemas.openxmlformats.org/officeDocument/2006/relationships/image" Target="../media/image322.png"/><Relationship Id="rId22" Type="http://schemas.openxmlformats.org/officeDocument/2006/relationships/image" Target="../media/image249.png"/><Relationship Id="rId27" Type="http://schemas.openxmlformats.org/officeDocument/2006/relationships/image" Target="../media/image254.png"/><Relationship Id="rId43" Type="http://schemas.openxmlformats.org/officeDocument/2006/relationships/image" Target="../media/image270.png"/><Relationship Id="rId48" Type="http://schemas.openxmlformats.org/officeDocument/2006/relationships/image" Target="../media/image275.png"/><Relationship Id="rId64" Type="http://schemas.openxmlformats.org/officeDocument/2006/relationships/image" Target="../media/image291.png"/><Relationship Id="rId69" Type="http://schemas.openxmlformats.org/officeDocument/2006/relationships/image" Target="../media/image296.png"/><Relationship Id="rId113" Type="http://schemas.openxmlformats.org/officeDocument/2006/relationships/image" Target="../media/image340.png"/><Relationship Id="rId80" Type="http://schemas.openxmlformats.org/officeDocument/2006/relationships/image" Target="../media/image307.png"/><Relationship Id="rId85" Type="http://schemas.openxmlformats.org/officeDocument/2006/relationships/image" Target="../media/image312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33" Type="http://schemas.openxmlformats.org/officeDocument/2006/relationships/image" Target="../media/image260.png"/><Relationship Id="rId38" Type="http://schemas.openxmlformats.org/officeDocument/2006/relationships/image" Target="../media/image265.png"/><Relationship Id="rId59" Type="http://schemas.openxmlformats.org/officeDocument/2006/relationships/image" Target="../media/image286.png"/><Relationship Id="rId103" Type="http://schemas.openxmlformats.org/officeDocument/2006/relationships/image" Target="../media/image330.png"/><Relationship Id="rId108" Type="http://schemas.openxmlformats.org/officeDocument/2006/relationships/image" Target="../media/image335.png"/><Relationship Id="rId54" Type="http://schemas.openxmlformats.org/officeDocument/2006/relationships/image" Target="../media/image281.png"/><Relationship Id="rId70" Type="http://schemas.openxmlformats.org/officeDocument/2006/relationships/image" Target="../media/image297.png"/><Relationship Id="rId75" Type="http://schemas.openxmlformats.org/officeDocument/2006/relationships/image" Target="../media/image302.png"/><Relationship Id="rId91" Type="http://schemas.openxmlformats.org/officeDocument/2006/relationships/image" Target="../media/image318.png"/><Relationship Id="rId96" Type="http://schemas.openxmlformats.org/officeDocument/2006/relationships/image" Target="../media/image3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g"/><Relationship Id="rId15" Type="http://schemas.openxmlformats.org/officeDocument/2006/relationships/image" Target="../media/image16.png"/><Relationship Id="rId23" Type="http://schemas.openxmlformats.org/officeDocument/2006/relationships/image" Target="../media/image250.png"/><Relationship Id="rId28" Type="http://schemas.openxmlformats.org/officeDocument/2006/relationships/image" Target="../media/image255.png"/><Relationship Id="rId36" Type="http://schemas.openxmlformats.org/officeDocument/2006/relationships/image" Target="../media/image263.png"/><Relationship Id="rId49" Type="http://schemas.openxmlformats.org/officeDocument/2006/relationships/image" Target="../media/image276.png"/><Relationship Id="rId57" Type="http://schemas.openxmlformats.org/officeDocument/2006/relationships/image" Target="../media/image284.png"/><Relationship Id="rId106" Type="http://schemas.openxmlformats.org/officeDocument/2006/relationships/image" Target="../media/image333.png"/><Relationship Id="rId114" Type="http://schemas.openxmlformats.org/officeDocument/2006/relationships/image" Target="../media/image341.png"/><Relationship Id="rId10" Type="http://schemas.openxmlformats.org/officeDocument/2006/relationships/image" Target="../media/image11.png"/><Relationship Id="rId31" Type="http://schemas.openxmlformats.org/officeDocument/2006/relationships/image" Target="../media/image258.png"/><Relationship Id="rId44" Type="http://schemas.openxmlformats.org/officeDocument/2006/relationships/image" Target="../media/image271.png"/><Relationship Id="rId52" Type="http://schemas.openxmlformats.org/officeDocument/2006/relationships/image" Target="../media/image279.png"/><Relationship Id="rId60" Type="http://schemas.openxmlformats.org/officeDocument/2006/relationships/image" Target="../media/image287.png"/><Relationship Id="rId65" Type="http://schemas.openxmlformats.org/officeDocument/2006/relationships/image" Target="../media/image292.png"/><Relationship Id="rId73" Type="http://schemas.openxmlformats.org/officeDocument/2006/relationships/image" Target="../media/image300.png"/><Relationship Id="rId78" Type="http://schemas.openxmlformats.org/officeDocument/2006/relationships/image" Target="../media/image305.png"/><Relationship Id="rId81" Type="http://schemas.openxmlformats.org/officeDocument/2006/relationships/image" Target="../media/image308.png"/><Relationship Id="rId86" Type="http://schemas.openxmlformats.org/officeDocument/2006/relationships/image" Target="../media/image313.png"/><Relationship Id="rId94" Type="http://schemas.openxmlformats.org/officeDocument/2006/relationships/image" Target="../media/image321.png"/><Relationship Id="rId99" Type="http://schemas.openxmlformats.org/officeDocument/2006/relationships/image" Target="../media/image326.png"/><Relationship Id="rId101" Type="http://schemas.openxmlformats.org/officeDocument/2006/relationships/image" Target="../media/image328.png"/><Relationship Id="rId4" Type="http://schemas.openxmlformats.org/officeDocument/2006/relationships/image" Target="../media/image246.png"/><Relationship Id="rId9" Type="http://schemas.openxmlformats.org/officeDocument/2006/relationships/image" Target="../media/image10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9" Type="http://schemas.openxmlformats.org/officeDocument/2006/relationships/image" Target="../media/image266.png"/><Relationship Id="rId109" Type="http://schemas.openxmlformats.org/officeDocument/2006/relationships/image" Target="../media/image336.png"/><Relationship Id="rId34" Type="http://schemas.openxmlformats.org/officeDocument/2006/relationships/image" Target="../media/image261.png"/><Relationship Id="rId50" Type="http://schemas.openxmlformats.org/officeDocument/2006/relationships/image" Target="../media/image277.png"/><Relationship Id="rId55" Type="http://schemas.openxmlformats.org/officeDocument/2006/relationships/image" Target="../media/image282.png"/><Relationship Id="rId76" Type="http://schemas.openxmlformats.org/officeDocument/2006/relationships/image" Target="../media/image303.png"/><Relationship Id="rId97" Type="http://schemas.openxmlformats.org/officeDocument/2006/relationships/image" Target="../media/image324.png"/><Relationship Id="rId104" Type="http://schemas.openxmlformats.org/officeDocument/2006/relationships/image" Target="../media/image331.png"/><Relationship Id="rId7" Type="http://schemas.openxmlformats.org/officeDocument/2006/relationships/image" Target="../media/image8.png"/><Relationship Id="rId71" Type="http://schemas.openxmlformats.org/officeDocument/2006/relationships/image" Target="../media/image298.png"/><Relationship Id="rId92" Type="http://schemas.openxmlformats.org/officeDocument/2006/relationships/image" Target="../media/image319.png"/><Relationship Id="rId2" Type="http://schemas.openxmlformats.org/officeDocument/2006/relationships/image" Target="../media/image3.jpg"/><Relationship Id="rId29" Type="http://schemas.openxmlformats.org/officeDocument/2006/relationships/image" Target="../media/image256.png"/><Relationship Id="rId24" Type="http://schemas.openxmlformats.org/officeDocument/2006/relationships/image" Target="../media/image251.png"/><Relationship Id="rId40" Type="http://schemas.openxmlformats.org/officeDocument/2006/relationships/image" Target="../media/image267.png"/><Relationship Id="rId45" Type="http://schemas.openxmlformats.org/officeDocument/2006/relationships/image" Target="../media/image272.png"/><Relationship Id="rId66" Type="http://schemas.openxmlformats.org/officeDocument/2006/relationships/image" Target="../media/image293.png"/><Relationship Id="rId87" Type="http://schemas.openxmlformats.org/officeDocument/2006/relationships/image" Target="../media/image314.png"/><Relationship Id="rId110" Type="http://schemas.openxmlformats.org/officeDocument/2006/relationships/image" Target="../media/image337.png"/><Relationship Id="rId61" Type="http://schemas.openxmlformats.org/officeDocument/2006/relationships/image" Target="../media/image288.png"/><Relationship Id="rId82" Type="http://schemas.openxmlformats.org/officeDocument/2006/relationships/image" Target="../media/image309.png"/><Relationship Id="rId19" Type="http://schemas.openxmlformats.org/officeDocument/2006/relationships/image" Target="../media/image20.png"/><Relationship Id="rId14" Type="http://schemas.openxmlformats.org/officeDocument/2006/relationships/image" Target="../media/image15.png"/><Relationship Id="rId30" Type="http://schemas.openxmlformats.org/officeDocument/2006/relationships/image" Target="../media/image257.png"/><Relationship Id="rId35" Type="http://schemas.openxmlformats.org/officeDocument/2006/relationships/image" Target="../media/image262.png"/><Relationship Id="rId56" Type="http://schemas.openxmlformats.org/officeDocument/2006/relationships/image" Target="../media/image283.png"/><Relationship Id="rId77" Type="http://schemas.openxmlformats.org/officeDocument/2006/relationships/image" Target="../media/image304.png"/><Relationship Id="rId100" Type="http://schemas.openxmlformats.org/officeDocument/2006/relationships/image" Target="../media/image327.png"/><Relationship Id="rId105" Type="http://schemas.openxmlformats.org/officeDocument/2006/relationships/image" Target="../media/image332.png"/><Relationship Id="rId8" Type="http://schemas.openxmlformats.org/officeDocument/2006/relationships/image" Target="../media/image9.png"/><Relationship Id="rId51" Type="http://schemas.openxmlformats.org/officeDocument/2006/relationships/image" Target="../media/image278.png"/><Relationship Id="rId72" Type="http://schemas.openxmlformats.org/officeDocument/2006/relationships/image" Target="../media/image299.png"/><Relationship Id="rId93" Type="http://schemas.openxmlformats.org/officeDocument/2006/relationships/image" Target="../media/image320.png"/><Relationship Id="rId98" Type="http://schemas.openxmlformats.org/officeDocument/2006/relationships/image" Target="../media/image325.png"/><Relationship Id="rId3" Type="http://schemas.openxmlformats.org/officeDocument/2006/relationships/image" Target="../media/image245.png"/><Relationship Id="rId25" Type="http://schemas.openxmlformats.org/officeDocument/2006/relationships/image" Target="../media/image252.png"/><Relationship Id="rId46" Type="http://schemas.openxmlformats.org/officeDocument/2006/relationships/image" Target="../media/image273.png"/><Relationship Id="rId67" Type="http://schemas.openxmlformats.org/officeDocument/2006/relationships/image" Target="../media/image294.png"/><Relationship Id="rId20" Type="http://schemas.openxmlformats.org/officeDocument/2006/relationships/image" Target="../media/image247.png"/><Relationship Id="rId41" Type="http://schemas.openxmlformats.org/officeDocument/2006/relationships/image" Target="../media/image268.png"/><Relationship Id="rId62" Type="http://schemas.openxmlformats.org/officeDocument/2006/relationships/image" Target="../media/image289.png"/><Relationship Id="rId83" Type="http://schemas.openxmlformats.org/officeDocument/2006/relationships/image" Target="../media/image310.png"/><Relationship Id="rId88" Type="http://schemas.openxmlformats.org/officeDocument/2006/relationships/image" Target="../media/image315.png"/><Relationship Id="rId111" Type="http://schemas.openxmlformats.org/officeDocument/2006/relationships/image" Target="../media/image33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8.png"/><Relationship Id="rId13" Type="http://schemas.openxmlformats.org/officeDocument/2006/relationships/image" Target="../media/image353.png"/><Relationship Id="rId3" Type="http://schemas.openxmlformats.org/officeDocument/2006/relationships/image" Target="../media/image343.png"/><Relationship Id="rId7" Type="http://schemas.openxmlformats.org/officeDocument/2006/relationships/image" Target="../media/image347.png"/><Relationship Id="rId12" Type="http://schemas.openxmlformats.org/officeDocument/2006/relationships/image" Target="../media/image352.jpg"/><Relationship Id="rId2" Type="http://schemas.openxmlformats.org/officeDocument/2006/relationships/image" Target="../media/image342.png"/><Relationship Id="rId16" Type="http://schemas.openxmlformats.org/officeDocument/2006/relationships/image" Target="../media/image356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6.png"/><Relationship Id="rId11" Type="http://schemas.openxmlformats.org/officeDocument/2006/relationships/image" Target="../media/image351.png"/><Relationship Id="rId5" Type="http://schemas.openxmlformats.org/officeDocument/2006/relationships/image" Target="../media/image345.png"/><Relationship Id="rId15" Type="http://schemas.openxmlformats.org/officeDocument/2006/relationships/image" Target="../media/image355.jpg"/><Relationship Id="rId10" Type="http://schemas.openxmlformats.org/officeDocument/2006/relationships/image" Target="../media/image350.png"/><Relationship Id="rId4" Type="http://schemas.openxmlformats.org/officeDocument/2006/relationships/image" Target="../media/image344.png"/><Relationship Id="rId9" Type="http://schemas.openxmlformats.org/officeDocument/2006/relationships/image" Target="../media/image349.png"/><Relationship Id="rId14" Type="http://schemas.openxmlformats.org/officeDocument/2006/relationships/image" Target="../media/image354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81.png"/><Relationship Id="rId21" Type="http://schemas.openxmlformats.org/officeDocument/2006/relationships/image" Target="../media/image376.png"/><Relationship Id="rId42" Type="http://schemas.openxmlformats.org/officeDocument/2006/relationships/image" Target="../media/image397.png"/><Relationship Id="rId47" Type="http://schemas.openxmlformats.org/officeDocument/2006/relationships/image" Target="../media/image402.png"/><Relationship Id="rId63" Type="http://schemas.openxmlformats.org/officeDocument/2006/relationships/image" Target="../media/image418.png"/><Relationship Id="rId68" Type="http://schemas.openxmlformats.org/officeDocument/2006/relationships/image" Target="../media/image423.png"/><Relationship Id="rId84" Type="http://schemas.openxmlformats.org/officeDocument/2006/relationships/image" Target="../media/image439.png"/><Relationship Id="rId16" Type="http://schemas.openxmlformats.org/officeDocument/2006/relationships/image" Target="../media/image371.jpg"/><Relationship Id="rId11" Type="http://schemas.openxmlformats.org/officeDocument/2006/relationships/image" Target="../media/image366.png"/><Relationship Id="rId32" Type="http://schemas.openxmlformats.org/officeDocument/2006/relationships/image" Target="../media/image387.png"/><Relationship Id="rId37" Type="http://schemas.openxmlformats.org/officeDocument/2006/relationships/image" Target="../media/image392.png"/><Relationship Id="rId53" Type="http://schemas.openxmlformats.org/officeDocument/2006/relationships/image" Target="../media/image408.png"/><Relationship Id="rId58" Type="http://schemas.openxmlformats.org/officeDocument/2006/relationships/image" Target="../media/image413.png"/><Relationship Id="rId74" Type="http://schemas.openxmlformats.org/officeDocument/2006/relationships/image" Target="../media/image429.png"/><Relationship Id="rId79" Type="http://schemas.openxmlformats.org/officeDocument/2006/relationships/image" Target="../media/image434.png"/><Relationship Id="rId5" Type="http://schemas.openxmlformats.org/officeDocument/2006/relationships/image" Target="../media/image360.png"/><Relationship Id="rId19" Type="http://schemas.openxmlformats.org/officeDocument/2006/relationships/image" Target="../media/image374.png"/><Relationship Id="rId14" Type="http://schemas.openxmlformats.org/officeDocument/2006/relationships/image" Target="../media/image369.png"/><Relationship Id="rId22" Type="http://schemas.openxmlformats.org/officeDocument/2006/relationships/image" Target="../media/image377.png"/><Relationship Id="rId27" Type="http://schemas.openxmlformats.org/officeDocument/2006/relationships/image" Target="../media/image382.png"/><Relationship Id="rId30" Type="http://schemas.openxmlformats.org/officeDocument/2006/relationships/image" Target="../media/image385.png"/><Relationship Id="rId35" Type="http://schemas.openxmlformats.org/officeDocument/2006/relationships/image" Target="../media/image390.png"/><Relationship Id="rId43" Type="http://schemas.openxmlformats.org/officeDocument/2006/relationships/image" Target="../media/image398.png"/><Relationship Id="rId48" Type="http://schemas.openxmlformats.org/officeDocument/2006/relationships/image" Target="../media/image403.png"/><Relationship Id="rId56" Type="http://schemas.openxmlformats.org/officeDocument/2006/relationships/image" Target="../media/image411.png"/><Relationship Id="rId64" Type="http://schemas.openxmlformats.org/officeDocument/2006/relationships/image" Target="../media/image419.png"/><Relationship Id="rId69" Type="http://schemas.openxmlformats.org/officeDocument/2006/relationships/image" Target="../media/image424.png"/><Relationship Id="rId77" Type="http://schemas.openxmlformats.org/officeDocument/2006/relationships/image" Target="../media/image432.png"/><Relationship Id="rId8" Type="http://schemas.openxmlformats.org/officeDocument/2006/relationships/image" Target="../media/image363.png"/><Relationship Id="rId51" Type="http://schemas.openxmlformats.org/officeDocument/2006/relationships/image" Target="../media/image406.png"/><Relationship Id="rId72" Type="http://schemas.openxmlformats.org/officeDocument/2006/relationships/image" Target="../media/image427.png"/><Relationship Id="rId80" Type="http://schemas.openxmlformats.org/officeDocument/2006/relationships/image" Target="../media/image435.png"/><Relationship Id="rId85" Type="http://schemas.openxmlformats.org/officeDocument/2006/relationships/image" Target="../media/image440.png"/><Relationship Id="rId3" Type="http://schemas.openxmlformats.org/officeDocument/2006/relationships/image" Target="../media/image358.png"/><Relationship Id="rId12" Type="http://schemas.openxmlformats.org/officeDocument/2006/relationships/image" Target="../media/image367.png"/><Relationship Id="rId17" Type="http://schemas.openxmlformats.org/officeDocument/2006/relationships/image" Target="../media/image372.png"/><Relationship Id="rId25" Type="http://schemas.openxmlformats.org/officeDocument/2006/relationships/image" Target="../media/image380.png"/><Relationship Id="rId33" Type="http://schemas.openxmlformats.org/officeDocument/2006/relationships/image" Target="../media/image388.png"/><Relationship Id="rId38" Type="http://schemas.openxmlformats.org/officeDocument/2006/relationships/image" Target="../media/image393.png"/><Relationship Id="rId46" Type="http://schemas.openxmlformats.org/officeDocument/2006/relationships/image" Target="../media/image401.png"/><Relationship Id="rId59" Type="http://schemas.openxmlformats.org/officeDocument/2006/relationships/image" Target="../media/image414.png"/><Relationship Id="rId67" Type="http://schemas.openxmlformats.org/officeDocument/2006/relationships/image" Target="../media/image422.png"/><Relationship Id="rId20" Type="http://schemas.openxmlformats.org/officeDocument/2006/relationships/image" Target="../media/image375.png"/><Relationship Id="rId41" Type="http://schemas.openxmlformats.org/officeDocument/2006/relationships/image" Target="../media/image396.png"/><Relationship Id="rId54" Type="http://schemas.openxmlformats.org/officeDocument/2006/relationships/image" Target="../media/image409.png"/><Relationship Id="rId62" Type="http://schemas.openxmlformats.org/officeDocument/2006/relationships/image" Target="../media/image417.png"/><Relationship Id="rId70" Type="http://schemas.openxmlformats.org/officeDocument/2006/relationships/image" Target="../media/image425.png"/><Relationship Id="rId75" Type="http://schemas.openxmlformats.org/officeDocument/2006/relationships/image" Target="../media/image430.png"/><Relationship Id="rId83" Type="http://schemas.openxmlformats.org/officeDocument/2006/relationships/image" Target="../media/image438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1.png"/><Relationship Id="rId15" Type="http://schemas.openxmlformats.org/officeDocument/2006/relationships/image" Target="../media/image370.png"/><Relationship Id="rId23" Type="http://schemas.openxmlformats.org/officeDocument/2006/relationships/image" Target="../media/image378.png"/><Relationship Id="rId28" Type="http://schemas.openxmlformats.org/officeDocument/2006/relationships/image" Target="../media/image383.png"/><Relationship Id="rId36" Type="http://schemas.openxmlformats.org/officeDocument/2006/relationships/image" Target="../media/image391.png"/><Relationship Id="rId49" Type="http://schemas.openxmlformats.org/officeDocument/2006/relationships/image" Target="../media/image404.png"/><Relationship Id="rId57" Type="http://schemas.openxmlformats.org/officeDocument/2006/relationships/image" Target="../media/image412.png"/><Relationship Id="rId10" Type="http://schemas.openxmlformats.org/officeDocument/2006/relationships/image" Target="../media/image365.png"/><Relationship Id="rId31" Type="http://schemas.openxmlformats.org/officeDocument/2006/relationships/image" Target="../media/image386.png"/><Relationship Id="rId44" Type="http://schemas.openxmlformats.org/officeDocument/2006/relationships/image" Target="../media/image399.png"/><Relationship Id="rId52" Type="http://schemas.openxmlformats.org/officeDocument/2006/relationships/image" Target="../media/image407.png"/><Relationship Id="rId60" Type="http://schemas.openxmlformats.org/officeDocument/2006/relationships/image" Target="../media/image415.png"/><Relationship Id="rId65" Type="http://schemas.openxmlformats.org/officeDocument/2006/relationships/image" Target="../media/image420.png"/><Relationship Id="rId73" Type="http://schemas.openxmlformats.org/officeDocument/2006/relationships/image" Target="../media/image428.png"/><Relationship Id="rId78" Type="http://schemas.openxmlformats.org/officeDocument/2006/relationships/image" Target="../media/image433.png"/><Relationship Id="rId81" Type="http://schemas.openxmlformats.org/officeDocument/2006/relationships/image" Target="../media/image436.png"/><Relationship Id="rId86" Type="http://schemas.openxmlformats.org/officeDocument/2006/relationships/image" Target="../media/image441.png"/><Relationship Id="rId4" Type="http://schemas.openxmlformats.org/officeDocument/2006/relationships/image" Target="../media/image359.png"/><Relationship Id="rId9" Type="http://schemas.openxmlformats.org/officeDocument/2006/relationships/image" Target="../media/image364.png"/><Relationship Id="rId13" Type="http://schemas.openxmlformats.org/officeDocument/2006/relationships/image" Target="../media/image368.png"/><Relationship Id="rId18" Type="http://schemas.openxmlformats.org/officeDocument/2006/relationships/image" Target="../media/image373.png"/><Relationship Id="rId39" Type="http://schemas.openxmlformats.org/officeDocument/2006/relationships/image" Target="../media/image394.png"/><Relationship Id="rId34" Type="http://schemas.openxmlformats.org/officeDocument/2006/relationships/image" Target="../media/image389.png"/><Relationship Id="rId50" Type="http://schemas.openxmlformats.org/officeDocument/2006/relationships/image" Target="../media/image405.png"/><Relationship Id="rId55" Type="http://schemas.openxmlformats.org/officeDocument/2006/relationships/image" Target="../media/image410.png"/><Relationship Id="rId76" Type="http://schemas.openxmlformats.org/officeDocument/2006/relationships/image" Target="../media/image431.png"/><Relationship Id="rId7" Type="http://schemas.openxmlformats.org/officeDocument/2006/relationships/image" Target="../media/image362.png"/><Relationship Id="rId71" Type="http://schemas.openxmlformats.org/officeDocument/2006/relationships/image" Target="../media/image426.png"/><Relationship Id="rId2" Type="http://schemas.openxmlformats.org/officeDocument/2006/relationships/image" Target="../media/image357.png"/><Relationship Id="rId29" Type="http://schemas.openxmlformats.org/officeDocument/2006/relationships/image" Target="../media/image384.png"/><Relationship Id="rId24" Type="http://schemas.openxmlformats.org/officeDocument/2006/relationships/image" Target="../media/image379.png"/><Relationship Id="rId40" Type="http://schemas.openxmlformats.org/officeDocument/2006/relationships/image" Target="../media/image395.png"/><Relationship Id="rId45" Type="http://schemas.openxmlformats.org/officeDocument/2006/relationships/image" Target="../media/image400.png"/><Relationship Id="rId66" Type="http://schemas.openxmlformats.org/officeDocument/2006/relationships/image" Target="../media/image421.png"/><Relationship Id="rId87" Type="http://schemas.openxmlformats.org/officeDocument/2006/relationships/image" Target="../media/image442.png"/><Relationship Id="rId61" Type="http://schemas.openxmlformats.org/officeDocument/2006/relationships/image" Target="../media/image416.png"/><Relationship Id="rId82" Type="http://schemas.openxmlformats.org/officeDocument/2006/relationships/image" Target="../media/image437.pn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8.png"/><Relationship Id="rId18" Type="http://schemas.openxmlformats.org/officeDocument/2006/relationships/image" Target="../media/image444.png"/><Relationship Id="rId26" Type="http://schemas.openxmlformats.org/officeDocument/2006/relationships/image" Target="../media/image150.png"/><Relationship Id="rId39" Type="http://schemas.openxmlformats.org/officeDocument/2006/relationships/image" Target="../media/image163.png"/><Relationship Id="rId21" Type="http://schemas.openxmlformats.org/officeDocument/2006/relationships/image" Target="../media/image447.png"/><Relationship Id="rId34" Type="http://schemas.openxmlformats.org/officeDocument/2006/relationships/image" Target="../media/image158.png"/><Relationship Id="rId42" Type="http://schemas.openxmlformats.org/officeDocument/2006/relationships/image" Target="../media/image169.png"/><Relationship Id="rId7" Type="http://schemas.openxmlformats.org/officeDocument/2006/relationships/image" Target="../media/image362.png"/><Relationship Id="rId2" Type="http://schemas.openxmlformats.org/officeDocument/2006/relationships/image" Target="../media/image357.png"/><Relationship Id="rId16" Type="http://schemas.openxmlformats.org/officeDocument/2006/relationships/image" Target="../media/image371.jpg"/><Relationship Id="rId20" Type="http://schemas.openxmlformats.org/officeDocument/2006/relationships/image" Target="../media/image446.png"/><Relationship Id="rId29" Type="http://schemas.openxmlformats.org/officeDocument/2006/relationships/image" Target="../media/image153.png"/><Relationship Id="rId41" Type="http://schemas.openxmlformats.org/officeDocument/2006/relationships/image" Target="../media/image168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1.png"/><Relationship Id="rId11" Type="http://schemas.openxmlformats.org/officeDocument/2006/relationships/image" Target="../media/image366.png"/><Relationship Id="rId24" Type="http://schemas.openxmlformats.org/officeDocument/2006/relationships/image" Target="../media/image148.png"/><Relationship Id="rId32" Type="http://schemas.openxmlformats.org/officeDocument/2006/relationships/image" Target="../media/image156.png"/><Relationship Id="rId37" Type="http://schemas.openxmlformats.org/officeDocument/2006/relationships/image" Target="../media/image161.png"/><Relationship Id="rId40" Type="http://schemas.openxmlformats.org/officeDocument/2006/relationships/image" Target="../media/image448.png"/><Relationship Id="rId5" Type="http://schemas.openxmlformats.org/officeDocument/2006/relationships/image" Target="../media/image360.png"/><Relationship Id="rId15" Type="http://schemas.openxmlformats.org/officeDocument/2006/relationships/image" Target="../media/image370.png"/><Relationship Id="rId23" Type="http://schemas.openxmlformats.org/officeDocument/2006/relationships/image" Target="../media/image147.png"/><Relationship Id="rId28" Type="http://schemas.openxmlformats.org/officeDocument/2006/relationships/image" Target="../media/image152.png"/><Relationship Id="rId36" Type="http://schemas.openxmlformats.org/officeDocument/2006/relationships/image" Target="../media/image160.png"/><Relationship Id="rId10" Type="http://schemas.openxmlformats.org/officeDocument/2006/relationships/image" Target="../media/image365.png"/><Relationship Id="rId19" Type="http://schemas.openxmlformats.org/officeDocument/2006/relationships/image" Target="../media/image445.png"/><Relationship Id="rId31" Type="http://schemas.openxmlformats.org/officeDocument/2006/relationships/image" Target="../media/image155.png"/><Relationship Id="rId4" Type="http://schemas.openxmlformats.org/officeDocument/2006/relationships/image" Target="../media/image359.png"/><Relationship Id="rId9" Type="http://schemas.openxmlformats.org/officeDocument/2006/relationships/image" Target="../media/image364.png"/><Relationship Id="rId14" Type="http://schemas.openxmlformats.org/officeDocument/2006/relationships/image" Target="../media/image369.png"/><Relationship Id="rId22" Type="http://schemas.openxmlformats.org/officeDocument/2006/relationships/image" Target="../media/image146.png"/><Relationship Id="rId27" Type="http://schemas.openxmlformats.org/officeDocument/2006/relationships/image" Target="../media/image151.png"/><Relationship Id="rId30" Type="http://schemas.openxmlformats.org/officeDocument/2006/relationships/image" Target="../media/image154.png"/><Relationship Id="rId35" Type="http://schemas.openxmlformats.org/officeDocument/2006/relationships/image" Target="../media/image159.png"/><Relationship Id="rId8" Type="http://schemas.openxmlformats.org/officeDocument/2006/relationships/image" Target="../media/image363.png"/><Relationship Id="rId3" Type="http://schemas.openxmlformats.org/officeDocument/2006/relationships/image" Target="../media/image358.png"/><Relationship Id="rId12" Type="http://schemas.openxmlformats.org/officeDocument/2006/relationships/image" Target="../media/image367.png"/><Relationship Id="rId17" Type="http://schemas.openxmlformats.org/officeDocument/2006/relationships/image" Target="../media/image443.png"/><Relationship Id="rId25" Type="http://schemas.openxmlformats.org/officeDocument/2006/relationships/image" Target="../media/image149.png"/><Relationship Id="rId33" Type="http://schemas.openxmlformats.org/officeDocument/2006/relationships/image" Target="../media/image157.png"/><Relationship Id="rId38" Type="http://schemas.openxmlformats.org/officeDocument/2006/relationships/image" Target="../media/image16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212210" y="5299585"/>
            <a:ext cx="12891890" cy="93487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en-GB" sz="6000" b="1" dirty="0">
                <a:solidFill>
                  <a:srgbClr val="FFFFFF"/>
                </a:solidFill>
                <a:latin typeface="FSAlbert-ExtraBold"/>
                <a:cs typeface="FSAlbert-ExtraBold"/>
              </a:rPr>
              <a:t>What to do in an emergency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005022" y="6753399"/>
            <a:ext cx="10438428" cy="584775"/>
          </a:xfrm>
          <a:prstGeom prst="rect">
            <a:avLst/>
          </a:prstGeom>
          <a:solidFill>
            <a:srgbClr val="36657D"/>
          </a:solidFill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lang="en-GB" sz="3800" b="1" dirty="0">
                <a:solidFill>
                  <a:srgbClr val="FFFFFF"/>
                </a:solidFill>
                <a:latin typeface="FS Albert"/>
                <a:cs typeface="FS Albert"/>
              </a:rPr>
              <a:t>Lucerne School of Engineering and Architecture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7005022" y="7528245"/>
            <a:ext cx="6247428" cy="584775"/>
          </a:xfrm>
          <a:prstGeom prst="rect">
            <a:avLst/>
          </a:prstGeom>
          <a:solidFill>
            <a:srgbClr val="36657D"/>
          </a:solidFill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lang="en-GB" sz="3800" b="1" dirty="0">
                <a:solidFill>
                  <a:srgbClr val="FFFFFF"/>
                </a:solidFill>
                <a:latin typeface="FS Albert"/>
                <a:cs typeface="FS Albert"/>
              </a:rPr>
              <a:t>Fire – Evacuation – First Aid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459994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/>
              <a:t>What should I do in case of an accident?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2242970"/>
            <a:ext cx="7626419" cy="4890441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General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Look (assess the situation)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Think (be mindful of consequent risks)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Act (protect yourself, secure accident location)</a:t>
            </a: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calm!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Call internal first aid officers at 041 349 35 55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Ambulance, call 144</a:t>
            </a: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Rescue in case of danger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Remove injured people from the danger zone (careful with back injuries)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 and work carefully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3631" y="7388363"/>
            <a:ext cx="5878830" cy="17405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Emergency measures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Protect yourself!</a:t>
            </a:r>
          </a:p>
          <a:p>
            <a:pPr marL="203835" marR="5080" indent="-191770">
              <a:lnSpc>
                <a:spcPct val="115399"/>
              </a:lnSpc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Assessment of overall condition according to BLS-AED guidelines (formerly ABC/GABI)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663631" y="9446521"/>
            <a:ext cx="6316980" cy="10547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Administer care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Care for injured people until rescue services arrive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Support rescue services</a:t>
            </a:r>
          </a:p>
        </p:txBody>
      </p:sp>
      <p:grpSp>
        <p:nvGrpSpPr>
          <p:cNvPr id="6" name="object 6"/>
          <p:cNvGrpSpPr/>
          <p:nvPr/>
        </p:nvGrpSpPr>
        <p:grpSpPr>
          <a:xfrm>
            <a:off x="522036" y="2365980"/>
            <a:ext cx="916940" cy="916940"/>
            <a:chOff x="522036" y="2365980"/>
            <a:chExt cx="916940" cy="916940"/>
          </a:xfrm>
        </p:grpSpPr>
        <p:sp>
          <p:nvSpPr>
            <p:cNvPr id="7" name="object 7"/>
            <p:cNvSpPr/>
            <p:nvPr/>
          </p:nvSpPr>
          <p:spPr>
            <a:xfrm>
              <a:off x="522036" y="23659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56462" y="2655601"/>
              <a:ext cx="560705" cy="600075"/>
            </a:xfrm>
            <a:custGeom>
              <a:avLst/>
              <a:gdLst/>
              <a:ahLst/>
              <a:cxnLst/>
              <a:rect l="l" t="t" r="r" b="b"/>
              <a:pathLst>
                <a:path w="560705" h="600075">
                  <a:moveTo>
                    <a:pt x="293217" y="182422"/>
                  </a:moveTo>
                  <a:lnTo>
                    <a:pt x="290982" y="171221"/>
                  </a:lnTo>
                  <a:lnTo>
                    <a:pt x="288378" y="163423"/>
                  </a:lnTo>
                  <a:lnTo>
                    <a:pt x="285445" y="159004"/>
                  </a:lnTo>
                  <a:lnTo>
                    <a:pt x="269862" y="135597"/>
                  </a:lnTo>
                  <a:lnTo>
                    <a:pt x="262064" y="112204"/>
                  </a:lnTo>
                  <a:lnTo>
                    <a:pt x="262470" y="74371"/>
                  </a:lnTo>
                  <a:lnTo>
                    <a:pt x="262064" y="69303"/>
                  </a:lnTo>
                  <a:lnTo>
                    <a:pt x="261581" y="67170"/>
                  </a:lnTo>
                  <a:lnTo>
                    <a:pt x="228866" y="30302"/>
                  </a:lnTo>
                  <a:lnTo>
                    <a:pt x="191211" y="9055"/>
                  </a:lnTo>
                  <a:lnTo>
                    <a:pt x="145262" y="914"/>
                  </a:lnTo>
                  <a:lnTo>
                    <a:pt x="121399" y="0"/>
                  </a:lnTo>
                  <a:lnTo>
                    <a:pt x="114312" y="762"/>
                  </a:lnTo>
                  <a:lnTo>
                    <a:pt x="72644" y="11455"/>
                  </a:lnTo>
                  <a:lnTo>
                    <a:pt x="36639" y="30873"/>
                  </a:lnTo>
                  <a:lnTo>
                    <a:pt x="8102" y="64249"/>
                  </a:lnTo>
                  <a:lnTo>
                    <a:pt x="114" y="104660"/>
                  </a:lnTo>
                  <a:lnTo>
                    <a:pt x="0" y="112750"/>
                  </a:lnTo>
                  <a:lnTo>
                    <a:pt x="165" y="119951"/>
                  </a:lnTo>
                  <a:lnTo>
                    <a:pt x="11798" y="160820"/>
                  </a:lnTo>
                  <a:lnTo>
                    <a:pt x="35077" y="203301"/>
                  </a:lnTo>
                  <a:lnTo>
                    <a:pt x="40868" y="215531"/>
                  </a:lnTo>
                  <a:lnTo>
                    <a:pt x="59728" y="260426"/>
                  </a:lnTo>
                  <a:lnTo>
                    <a:pt x="63614" y="276034"/>
                  </a:lnTo>
                  <a:lnTo>
                    <a:pt x="63614" y="311162"/>
                  </a:lnTo>
                  <a:lnTo>
                    <a:pt x="129768" y="307251"/>
                  </a:lnTo>
                  <a:lnTo>
                    <a:pt x="203708" y="334556"/>
                  </a:lnTo>
                  <a:lnTo>
                    <a:pt x="195922" y="279933"/>
                  </a:lnTo>
                  <a:lnTo>
                    <a:pt x="196786" y="274993"/>
                  </a:lnTo>
                  <a:lnTo>
                    <a:pt x="201980" y="269798"/>
                  </a:lnTo>
                  <a:lnTo>
                    <a:pt x="211480" y="264325"/>
                  </a:lnTo>
                  <a:lnTo>
                    <a:pt x="219290" y="264325"/>
                  </a:lnTo>
                  <a:lnTo>
                    <a:pt x="242620" y="268236"/>
                  </a:lnTo>
                  <a:lnTo>
                    <a:pt x="258191" y="268236"/>
                  </a:lnTo>
                  <a:lnTo>
                    <a:pt x="262064" y="264325"/>
                  </a:lnTo>
                  <a:lnTo>
                    <a:pt x="265963" y="256552"/>
                  </a:lnTo>
                  <a:lnTo>
                    <a:pt x="262064" y="240931"/>
                  </a:lnTo>
                  <a:lnTo>
                    <a:pt x="262064" y="229209"/>
                  </a:lnTo>
                  <a:lnTo>
                    <a:pt x="234861" y="225323"/>
                  </a:lnTo>
                  <a:lnTo>
                    <a:pt x="234861" y="221437"/>
                  </a:lnTo>
                  <a:lnTo>
                    <a:pt x="262064" y="221437"/>
                  </a:lnTo>
                  <a:lnTo>
                    <a:pt x="262064" y="194119"/>
                  </a:lnTo>
                  <a:lnTo>
                    <a:pt x="289331" y="186321"/>
                  </a:lnTo>
                  <a:lnTo>
                    <a:pt x="293217" y="182422"/>
                  </a:lnTo>
                  <a:close/>
                </a:path>
                <a:path w="560705" h="600075">
                  <a:moveTo>
                    <a:pt x="560298" y="361429"/>
                  </a:moveTo>
                  <a:lnTo>
                    <a:pt x="501929" y="301637"/>
                  </a:lnTo>
                  <a:lnTo>
                    <a:pt x="483895" y="198031"/>
                  </a:lnTo>
                  <a:lnTo>
                    <a:pt x="480580" y="194525"/>
                  </a:lnTo>
                  <a:lnTo>
                    <a:pt x="479120" y="193484"/>
                  </a:lnTo>
                  <a:lnTo>
                    <a:pt x="472694" y="190766"/>
                  </a:lnTo>
                  <a:lnTo>
                    <a:pt x="470941" y="190284"/>
                  </a:lnTo>
                  <a:lnTo>
                    <a:pt x="467283" y="190182"/>
                  </a:lnTo>
                  <a:lnTo>
                    <a:pt x="464058" y="190474"/>
                  </a:lnTo>
                  <a:lnTo>
                    <a:pt x="422643" y="201422"/>
                  </a:lnTo>
                  <a:lnTo>
                    <a:pt x="371055" y="279933"/>
                  </a:lnTo>
                  <a:lnTo>
                    <a:pt x="332117" y="408660"/>
                  </a:lnTo>
                  <a:lnTo>
                    <a:pt x="363258" y="408660"/>
                  </a:lnTo>
                  <a:lnTo>
                    <a:pt x="402196" y="299453"/>
                  </a:lnTo>
                  <a:lnTo>
                    <a:pt x="394385" y="361873"/>
                  </a:lnTo>
                  <a:lnTo>
                    <a:pt x="394385" y="486676"/>
                  </a:lnTo>
                  <a:lnTo>
                    <a:pt x="363258" y="599821"/>
                  </a:lnTo>
                  <a:lnTo>
                    <a:pt x="394385" y="599821"/>
                  </a:lnTo>
                  <a:lnTo>
                    <a:pt x="441096" y="486676"/>
                  </a:lnTo>
                  <a:lnTo>
                    <a:pt x="448843" y="424281"/>
                  </a:lnTo>
                  <a:lnTo>
                    <a:pt x="479996" y="478891"/>
                  </a:lnTo>
                  <a:lnTo>
                    <a:pt x="487781" y="584212"/>
                  </a:lnTo>
                  <a:lnTo>
                    <a:pt x="518934" y="592010"/>
                  </a:lnTo>
                  <a:lnTo>
                    <a:pt x="511124" y="463283"/>
                  </a:lnTo>
                  <a:lnTo>
                    <a:pt x="472224" y="377456"/>
                  </a:lnTo>
                  <a:lnTo>
                    <a:pt x="472224" y="287756"/>
                  </a:lnTo>
                  <a:lnTo>
                    <a:pt x="487781" y="330657"/>
                  </a:lnTo>
                  <a:lnTo>
                    <a:pt x="534504" y="377456"/>
                  </a:lnTo>
                  <a:lnTo>
                    <a:pt x="560298" y="3614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26226" y="2676109"/>
              <a:ext cx="96750" cy="13066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0" y="19517"/>
                  </a:moveTo>
                  <a:lnTo>
                    <a:pt x="23329" y="0"/>
                  </a:lnTo>
                  <a:lnTo>
                    <a:pt x="27224" y="23423"/>
                  </a:lnTo>
                  <a:lnTo>
                    <a:pt x="0" y="1951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23329" y="0"/>
                  </a:moveTo>
                  <a:lnTo>
                    <a:pt x="0" y="19517"/>
                  </a:lnTo>
                  <a:lnTo>
                    <a:pt x="27224" y="23423"/>
                  </a:lnTo>
                  <a:lnTo>
                    <a:pt x="23329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50392" y="2393308"/>
              <a:ext cx="459740" cy="312420"/>
            </a:xfrm>
            <a:custGeom>
              <a:avLst/>
              <a:gdLst/>
              <a:ahLst/>
              <a:cxnLst/>
              <a:rect l="l" t="t" r="r" b="b"/>
              <a:pathLst>
                <a:path w="459740" h="312419">
                  <a:moveTo>
                    <a:pt x="244944" y="136702"/>
                  </a:moveTo>
                  <a:lnTo>
                    <a:pt x="238099" y="92913"/>
                  </a:lnTo>
                  <a:lnTo>
                    <a:pt x="223596" y="61226"/>
                  </a:lnTo>
                  <a:lnTo>
                    <a:pt x="237388" y="54851"/>
                  </a:lnTo>
                  <a:lnTo>
                    <a:pt x="237388" y="0"/>
                  </a:lnTo>
                  <a:lnTo>
                    <a:pt x="229603" y="0"/>
                  </a:lnTo>
                  <a:lnTo>
                    <a:pt x="229603" y="23596"/>
                  </a:lnTo>
                  <a:lnTo>
                    <a:pt x="0" y="156032"/>
                  </a:lnTo>
                  <a:lnTo>
                    <a:pt x="229603" y="288518"/>
                  </a:lnTo>
                  <a:lnTo>
                    <a:pt x="229603" y="312089"/>
                  </a:lnTo>
                  <a:lnTo>
                    <a:pt x="237388" y="312089"/>
                  </a:lnTo>
                  <a:lnTo>
                    <a:pt x="237388" y="257225"/>
                  </a:lnTo>
                  <a:lnTo>
                    <a:pt x="210629" y="244856"/>
                  </a:lnTo>
                  <a:lnTo>
                    <a:pt x="217271" y="240169"/>
                  </a:lnTo>
                  <a:lnTo>
                    <a:pt x="238277" y="200837"/>
                  </a:lnTo>
                  <a:lnTo>
                    <a:pt x="244944" y="156845"/>
                  </a:lnTo>
                  <a:lnTo>
                    <a:pt x="243547" y="163385"/>
                  </a:lnTo>
                  <a:lnTo>
                    <a:pt x="241020" y="168783"/>
                  </a:lnTo>
                  <a:lnTo>
                    <a:pt x="233641" y="177317"/>
                  </a:lnTo>
                  <a:lnTo>
                    <a:pt x="229133" y="179438"/>
                  </a:lnTo>
                  <a:lnTo>
                    <a:pt x="218478" y="179438"/>
                  </a:lnTo>
                  <a:lnTo>
                    <a:pt x="213702" y="176250"/>
                  </a:lnTo>
                  <a:lnTo>
                    <a:pt x="205359" y="163525"/>
                  </a:lnTo>
                  <a:lnTo>
                    <a:pt x="203263" y="155854"/>
                  </a:lnTo>
                  <a:lnTo>
                    <a:pt x="203263" y="137833"/>
                  </a:lnTo>
                  <a:lnTo>
                    <a:pt x="205359" y="130136"/>
                  </a:lnTo>
                  <a:lnTo>
                    <a:pt x="213702" y="117424"/>
                  </a:lnTo>
                  <a:lnTo>
                    <a:pt x="218478" y="114249"/>
                  </a:lnTo>
                  <a:lnTo>
                    <a:pt x="229108" y="114249"/>
                  </a:lnTo>
                  <a:lnTo>
                    <a:pt x="233629" y="116357"/>
                  </a:lnTo>
                  <a:lnTo>
                    <a:pt x="240995" y="124828"/>
                  </a:lnTo>
                  <a:lnTo>
                    <a:pt x="243547" y="130200"/>
                  </a:lnTo>
                  <a:lnTo>
                    <a:pt x="244944" y="136702"/>
                  </a:lnTo>
                  <a:close/>
                </a:path>
                <a:path w="459740" h="312419">
                  <a:moveTo>
                    <a:pt x="311315" y="136525"/>
                  </a:moveTo>
                  <a:lnTo>
                    <a:pt x="268503" y="140436"/>
                  </a:lnTo>
                  <a:lnTo>
                    <a:pt x="268503" y="156032"/>
                  </a:lnTo>
                  <a:lnTo>
                    <a:pt x="311315" y="159931"/>
                  </a:lnTo>
                  <a:lnTo>
                    <a:pt x="311315" y="136525"/>
                  </a:lnTo>
                  <a:close/>
                </a:path>
                <a:path w="459740" h="312419">
                  <a:moveTo>
                    <a:pt x="459168" y="148234"/>
                  </a:moveTo>
                  <a:lnTo>
                    <a:pt x="389128" y="105321"/>
                  </a:lnTo>
                  <a:lnTo>
                    <a:pt x="389128" y="124828"/>
                  </a:lnTo>
                  <a:lnTo>
                    <a:pt x="322973" y="132613"/>
                  </a:lnTo>
                  <a:lnTo>
                    <a:pt x="322973" y="159931"/>
                  </a:lnTo>
                  <a:lnTo>
                    <a:pt x="389128" y="167754"/>
                  </a:lnTo>
                  <a:lnTo>
                    <a:pt x="389128" y="191135"/>
                  </a:lnTo>
                  <a:lnTo>
                    <a:pt x="459168" y="1482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8863" y="2464537"/>
              <a:ext cx="197575" cy="16281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57032" y="2758481"/>
              <a:ext cx="84939" cy="84950"/>
            </a:xfrm>
            <a:prstGeom prst="rect">
              <a:avLst/>
            </a:prstGeom>
          </p:spPr>
        </p:pic>
      </p:grpSp>
      <p:grpSp>
        <p:nvGrpSpPr>
          <p:cNvPr id="15" name="object 15"/>
          <p:cNvGrpSpPr/>
          <p:nvPr/>
        </p:nvGrpSpPr>
        <p:grpSpPr>
          <a:xfrm>
            <a:off x="525402" y="4106634"/>
            <a:ext cx="921385" cy="921385"/>
            <a:chOff x="525402" y="4106634"/>
            <a:chExt cx="921385" cy="921385"/>
          </a:xfrm>
        </p:grpSpPr>
        <p:sp>
          <p:nvSpPr>
            <p:cNvPr id="16" name="object 16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916746"/>
                  </a:moveTo>
                  <a:lnTo>
                    <a:pt x="0" y="916746"/>
                  </a:lnTo>
                  <a:lnTo>
                    <a:pt x="0" y="0"/>
                  </a:lnTo>
                  <a:lnTo>
                    <a:pt x="916726" y="0"/>
                  </a:lnTo>
                  <a:lnTo>
                    <a:pt x="916726" y="916746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2437" y="4811030"/>
              <a:ext cx="105326" cy="18758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48049" y="4811028"/>
              <a:ext cx="335565" cy="187585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076629" y="4145667"/>
              <a:ext cx="339090" cy="647700"/>
            </a:xfrm>
            <a:custGeom>
              <a:avLst/>
              <a:gdLst/>
              <a:ahLst/>
              <a:cxnLst/>
              <a:rect l="l" t="t" r="r" b="b"/>
              <a:pathLst>
                <a:path w="339090" h="647700">
                  <a:moveTo>
                    <a:pt x="203695" y="144348"/>
                  </a:moveTo>
                  <a:lnTo>
                    <a:pt x="184213" y="0"/>
                  </a:lnTo>
                  <a:lnTo>
                    <a:pt x="153073" y="7797"/>
                  </a:lnTo>
                  <a:lnTo>
                    <a:pt x="172542" y="152146"/>
                  </a:lnTo>
                  <a:lnTo>
                    <a:pt x="203695" y="144348"/>
                  </a:lnTo>
                  <a:close/>
                </a:path>
                <a:path w="339090" h="647700">
                  <a:moveTo>
                    <a:pt x="301066" y="628065"/>
                  </a:moveTo>
                  <a:lnTo>
                    <a:pt x="249415" y="493903"/>
                  </a:lnTo>
                  <a:lnTo>
                    <a:pt x="204368" y="502310"/>
                  </a:lnTo>
                  <a:lnTo>
                    <a:pt x="195910" y="503250"/>
                  </a:lnTo>
                  <a:lnTo>
                    <a:pt x="163182" y="479729"/>
                  </a:lnTo>
                  <a:lnTo>
                    <a:pt x="101701" y="234810"/>
                  </a:lnTo>
                  <a:lnTo>
                    <a:pt x="94856" y="190525"/>
                  </a:lnTo>
                  <a:lnTo>
                    <a:pt x="94513" y="183959"/>
                  </a:lnTo>
                  <a:lnTo>
                    <a:pt x="95986" y="176288"/>
                  </a:lnTo>
                  <a:lnTo>
                    <a:pt x="98463" y="171945"/>
                  </a:lnTo>
                  <a:lnTo>
                    <a:pt x="105651" y="168694"/>
                  </a:lnTo>
                  <a:lnTo>
                    <a:pt x="117995" y="163842"/>
                  </a:lnTo>
                  <a:lnTo>
                    <a:pt x="164744" y="152146"/>
                  </a:lnTo>
                  <a:lnTo>
                    <a:pt x="145262" y="11709"/>
                  </a:lnTo>
                  <a:lnTo>
                    <a:pt x="51777" y="35115"/>
                  </a:lnTo>
                  <a:lnTo>
                    <a:pt x="16827" y="57188"/>
                  </a:lnTo>
                  <a:lnTo>
                    <a:pt x="838" y="94919"/>
                  </a:lnTo>
                  <a:lnTo>
                    <a:pt x="0" y="104673"/>
                  </a:lnTo>
                  <a:lnTo>
                    <a:pt x="177" y="125603"/>
                  </a:lnTo>
                  <a:lnTo>
                    <a:pt x="4457" y="172618"/>
                  </a:lnTo>
                  <a:lnTo>
                    <a:pt x="17208" y="230555"/>
                  </a:lnTo>
                  <a:lnTo>
                    <a:pt x="43230" y="341337"/>
                  </a:lnTo>
                  <a:lnTo>
                    <a:pt x="63411" y="423227"/>
                  </a:lnTo>
                  <a:lnTo>
                    <a:pt x="75780" y="471398"/>
                  </a:lnTo>
                  <a:lnTo>
                    <a:pt x="94894" y="539915"/>
                  </a:lnTo>
                  <a:lnTo>
                    <a:pt x="112141" y="586790"/>
                  </a:lnTo>
                  <a:lnTo>
                    <a:pt x="133896" y="620318"/>
                  </a:lnTo>
                  <a:lnTo>
                    <a:pt x="168871" y="640334"/>
                  </a:lnTo>
                  <a:lnTo>
                    <a:pt x="215366" y="647344"/>
                  </a:lnTo>
                  <a:lnTo>
                    <a:pt x="225691" y="647573"/>
                  </a:lnTo>
                  <a:lnTo>
                    <a:pt x="240436" y="645414"/>
                  </a:lnTo>
                  <a:lnTo>
                    <a:pt x="247637" y="643775"/>
                  </a:lnTo>
                  <a:lnTo>
                    <a:pt x="275793" y="636016"/>
                  </a:lnTo>
                  <a:lnTo>
                    <a:pt x="301066" y="628065"/>
                  </a:lnTo>
                  <a:close/>
                </a:path>
                <a:path w="339090" h="647700">
                  <a:moveTo>
                    <a:pt x="338874" y="617207"/>
                  </a:moveTo>
                  <a:lnTo>
                    <a:pt x="289394" y="483730"/>
                  </a:lnTo>
                  <a:lnTo>
                    <a:pt x="258203" y="491515"/>
                  </a:lnTo>
                  <a:lnTo>
                    <a:pt x="308038" y="625817"/>
                  </a:lnTo>
                  <a:lnTo>
                    <a:pt x="338874" y="6172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3471" y="4533502"/>
              <a:ext cx="215134" cy="184622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307425" y="0"/>
                  </a:moveTo>
                  <a:lnTo>
                    <a:pt x="0" y="0"/>
                  </a:lnTo>
                  <a:lnTo>
                    <a:pt x="0" y="308419"/>
                  </a:lnTo>
                  <a:lnTo>
                    <a:pt x="307425" y="308419"/>
                  </a:lnTo>
                  <a:lnTo>
                    <a:pt x="3074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0" y="308419"/>
                  </a:moveTo>
                  <a:lnTo>
                    <a:pt x="307425" y="308419"/>
                  </a:lnTo>
                  <a:lnTo>
                    <a:pt x="307425" y="0"/>
                  </a:lnTo>
                  <a:lnTo>
                    <a:pt x="0" y="0"/>
                  </a:lnTo>
                  <a:lnTo>
                    <a:pt x="0" y="308419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1591" y="4488878"/>
              <a:ext cx="218527" cy="219218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522036" y="5824272"/>
            <a:ext cx="916940" cy="916940"/>
            <a:chOff x="522036" y="5824272"/>
            <a:chExt cx="916940" cy="916940"/>
          </a:xfrm>
        </p:grpSpPr>
        <p:sp>
          <p:nvSpPr>
            <p:cNvPr id="26" name="object 26"/>
            <p:cNvSpPr/>
            <p:nvPr/>
          </p:nvSpPr>
          <p:spPr>
            <a:xfrm>
              <a:off x="522036" y="5824272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760" y="6053486"/>
              <a:ext cx="588645" cy="614045"/>
            </a:xfrm>
            <a:custGeom>
              <a:avLst/>
              <a:gdLst/>
              <a:ahLst/>
              <a:cxnLst/>
              <a:rect l="l" t="t" r="r" b="b"/>
              <a:pathLst>
                <a:path w="588644" h="614045">
                  <a:moveTo>
                    <a:pt x="389509" y="190779"/>
                  </a:moveTo>
                  <a:lnTo>
                    <a:pt x="306336" y="261810"/>
                  </a:lnTo>
                  <a:lnTo>
                    <a:pt x="292125" y="281762"/>
                  </a:lnTo>
                  <a:lnTo>
                    <a:pt x="292125" y="293471"/>
                  </a:lnTo>
                  <a:lnTo>
                    <a:pt x="296024" y="301294"/>
                  </a:lnTo>
                  <a:lnTo>
                    <a:pt x="307695" y="309092"/>
                  </a:lnTo>
                  <a:lnTo>
                    <a:pt x="315480" y="313016"/>
                  </a:lnTo>
                  <a:lnTo>
                    <a:pt x="330288" y="317957"/>
                  </a:lnTo>
                  <a:lnTo>
                    <a:pt x="335597" y="316458"/>
                  </a:lnTo>
                  <a:lnTo>
                    <a:pt x="315480" y="289585"/>
                  </a:lnTo>
                  <a:lnTo>
                    <a:pt x="389509" y="234911"/>
                  </a:lnTo>
                  <a:lnTo>
                    <a:pt x="389509" y="190779"/>
                  </a:lnTo>
                  <a:close/>
                </a:path>
                <a:path w="588644" h="614045">
                  <a:moveTo>
                    <a:pt x="457174" y="290258"/>
                  </a:moveTo>
                  <a:lnTo>
                    <a:pt x="332676" y="324789"/>
                  </a:lnTo>
                  <a:lnTo>
                    <a:pt x="299923" y="387210"/>
                  </a:lnTo>
                  <a:lnTo>
                    <a:pt x="0" y="520001"/>
                  </a:lnTo>
                  <a:lnTo>
                    <a:pt x="15570" y="535584"/>
                  </a:lnTo>
                  <a:lnTo>
                    <a:pt x="319405" y="387210"/>
                  </a:lnTo>
                  <a:lnTo>
                    <a:pt x="0" y="551205"/>
                  </a:lnTo>
                  <a:lnTo>
                    <a:pt x="46761" y="598093"/>
                  </a:lnTo>
                  <a:lnTo>
                    <a:pt x="354431" y="457504"/>
                  </a:lnTo>
                  <a:lnTo>
                    <a:pt x="401167" y="422351"/>
                  </a:lnTo>
                  <a:lnTo>
                    <a:pt x="437222" y="361937"/>
                  </a:lnTo>
                  <a:lnTo>
                    <a:pt x="449592" y="322884"/>
                  </a:lnTo>
                  <a:lnTo>
                    <a:pt x="454736" y="301332"/>
                  </a:lnTo>
                  <a:lnTo>
                    <a:pt x="457174" y="290258"/>
                  </a:lnTo>
                  <a:close/>
                </a:path>
                <a:path w="588644" h="614045">
                  <a:moveTo>
                    <a:pt x="468033" y="195808"/>
                  </a:moveTo>
                  <a:lnTo>
                    <a:pt x="467614" y="170713"/>
                  </a:lnTo>
                  <a:lnTo>
                    <a:pt x="467398" y="168516"/>
                  </a:lnTo>
                  <a:lnTo>
                    <a:pt x="465251" y="160489"/>
                  </a:lnTo>
                  <a:lnTo>
                    <a:pt x="462622" y="148856"/>
                  </a:lnTo>
                  <a:lnTo>
                    <a:pt x="432701" y="117576"/>
                  </a:lnTo>
                  <a:lnTo>
                    <a:pt x="426986" y="116852"/>
                  </a:lnTo>
                  <a:lnTo>
                    <a:pt x="417474" y="118198"/>
                  </a:lnTo>
                  <a:lnTo>
                    <a:pt x="376478" y="142862"/>
                  </a:lnTo>
                  <a:lnTo>
                    <a:pt x="347751" y="191363"/>
                  </a:lnTo>
                  <a:lnTo>
                    <a:pt x="341922" y="222199"/>
                  </a:lnTo>
                  <a:lnTo>
                    <a:pt x="397268" y="176339"/>
                  </a:lnTo>
                  <a:lnTo>
                    <a:pt x="397268" y="242722"/>
                  </a:lnTo>
                  <a:lnTo>
                    <a:pt x="331063" y="289585"/>
                  </a:lnTo>
                  <a:lnTo>
                    <a:pt x="341833" y="314731"/>
                  </a:lnTo>
                  <a:lnTo>
                    <a:pt x="458927" y="281965"/>
                  </a:lnTo>
                  <a:lnTo>
                    <a:pt x="463562" y="258089"/>
                  </a:lnTo>
                  <a:lnTo>
                    <a:pt x="466382" y="241515"/>
                  </a:lnTo>
                  <a:lnTo>
                    <a:pt x="467245" y="234873"/>
                  </a:lnTo>
                  <a:lnTo>
                    <a:pt x="468033" y="195808"/>
                  </a:lnTo>
                  <a:close/>
                </a:path>
                <a:path w="588644" h="614045">
                  <a:moveTo>
                    <a:pt x="588530" y="46939"/>
                  </a:moveTo>
                  <a:lnTo>
                    <a:pt x="568248" y="10147"/>
                  </a:lnTo>
                  <a:lnTo>
                    <a:pt x="540918" y="0"/>
                  </a:lnTo>
                  <a:lnTo>
                    <a:pt x="534974" y="25"/>
                  </a:lnTo>
                  <a:lnTo>
                    <a:pt x="492353" y="19951"/>
                  </a:lnTo>
                  <a:lnTo>
                    <a:pt x="482968" y="43561"/>
                  </a:lnTo>
                  <a:lnTo>
                    <a:pt x="471284" y="86512"/>
                  </a:lnTo>
                  <a:lnTo>
                    <a:pt x="456501" y="119075"/>
                  </a:lnTo>
                  <a:lnTo>
                    <a:pt x="461594" y="123329"/>
                  </a:lnTo>
                  <a:lnTo>
                    <a:pt x="465289" y="129006"/>
                  </a:lnTo>
                  <a:lnTo>
                    <a:pt x="476631" y="173050"/>
                  </a:lnTo>
                  <a:lnTo>
                    <a:pt x="477024" y="189103"/>
                  </a:lnTo>
                  <a:lnTo>
                    <a:pt x="476694" y="199301"/>
                  </a:lnTo>
                  <a:lnTo>
                    <a:pt x="470738" y="260807"/>
                  </a:lnTo>
                  <a:lnTo>
                    <a:pt x="464286" y="300164"/>
                  </a:lnTo>
                  <a:lnTo>
                    <a:pt x="454126" y="338112"/>
                  </a:lnTo>
                  <a:lnTo>
                    <a:pt x="433324" y="391960"/>
                  </a:lnTo>
                  <a:lnTo>
                    <a:pt x="410197" y="429298"/>
                  </a:lnTo>
                  <a:lnTo>
                    <a:pt x="406514" y="433654"/>
                  </a:lnTo>
                  <a:lnTo>
                    <a:pt x="397281" y="461403"/>
                  </a:lnTo>
                  <a:lnTo>
                    <a:pt x="362216" y="613714"/>
                  </a:lnTo>
                  <a:lnTo>
                    <a:pt x="416763" y="613714"/>
                  </a:lnTo>
                  <a:lnTo>
                    <a:pt x="471284" y="480949"/>
                  </a:lnTo>
                  <a:lnTo>
                    <a:pt x="447916" y="461403"/>
                  </a:lnTo>
                  <a:lnTo>
                    <a:pt x="490766" y="328650"/>
                  </a:lnTo>
                  <a:lnTo>
                    <a:pt x="494639" y="336423"/>
                  </a:lnTo>
                  <a:lnTo>
                    <a:pt x="455688" y="449681"/>
                  </a:lnTo>
                  <a:lnTo>
                    <a:pt x="549160" y="613714"/>
                  </a:lnTo>
                  <a:lnTo>
                    <a:pt x="588124" y="555129"/>
                  </a:lnTo>
                  <a:lnTo>
                    <a:pt x="533590" y="461403"/>
                  </a:lnTo>
                  <a:lnTo>
                    <a:pt x="553072" y="348157"/>
                  </a:lnTo>
                  <a:lnTo>
                    <a:pt x="560857" y="231013"/>
                  </a:lnTo>
                  <a:lnTo>
                    <a:pt x="574611" y="155460"/>
                  </a:lnTo>
                  <a:lnTo>
                    <a:pt x="580555" y="118859"/>
                  </a:lnTo>
                  <a:lnTo>
                    <a:pt x="582752" y="103085"/>
                  </a:lnTo>
                  <a:lnTo>
                    <a:pt x="584263" y="90004"/>
                  </a:lnTo>
                  <a:lnTo>
                    <a:pt x="586511" y="74942"/>
                  </a:lnTo>
                  <a:lnTo>
                    <a:pt x="587349" y="67424"/>
                  </a:lnTo>
                  <a:lnTo>
                    <a:pt x="588454" y="52400"/>
                  </a:lnTo>
                  <a:lnTo>
                    <a:pt x="588530" y="469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6719" y="5915710"/>
              <a:ext cx="128687" cy="128540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867370" y="6075631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354" y="0"/>
                  </a:moveTo>
                  <a:lnTo>
                    <a:pt x="25014" y="12252"/>
                  </a:lnTo>
                  <a:lnTo>
                    <a:pt x="1935" y="49913"/>
                  </a:lnTo>
                  <a:lnTo>
                    <a:pt x="0" y="64354"/>
                  </a:lnTo>
                  <a:lnTo>
                    <a:pt x="483" y="71298"/>
                  </a:lnTo>
                  <a:lnTo>
                    <a:pt x="18011" y="110698"/>
                  </a:lnTo>
                  <a:lnTo>
                    <a:pt x="57410" y="128242"/>
                  </a:lnTo>
                  <a:lnTo>
                    <a:pt x="64354" y="128729"/>
                  </a:lnTo>
                  <a:lnTo>
                    <a:pt x="71297" y="128242"/>
                  </a:lnTo>
                  <a:lnTo>
                    <a:pt x="110687" y="110698"/>
                  </a:lnTo>
                  <a:lnTo>
                    <a:pt x="128221" y="71298"/>
                  </a:lnTo>
                  <a:lnTo>
                    <a:pt x="128708" y="64354"/>
                  </a:lnTo>
                  <a:lnTo>
                    <a:pt x="128221" y="57410"/>
                  </a:lnTo>
                  <a:lnTo>
                    <a:pt x="110687" y="18005"/>
                  </a:lnTo>
                  <a:lnTo>
                    <a:pt x="71297" y="483"/>
                  </a:lnTo>
                  <a:lnTo>
                    <a:pt x="64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524622" y="7566648"/>
            <a:ext cx="916940" cy="916940"/>
            <a:chOff x="524622" y="7566648"/>
            <a:chExt cx="916940" cy="916940"/>
          </a:xfrm>
        </p:grpSpPr>
        <p:sp>
          <p:nvSpPr>
            <p:cNvPr id="31" name="object 31"/>
            <p:cNvSpPr/>
            <p:nvPr/>
          </p:nvSpPr>
          <p:spPr>
            <a:xfrm>
              <a:off x="524622" y="7566648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287970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87970" y="292598"/>
                  </a:lnTo>
                  <a:lnTo>
                    <a:pt x="287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0" y="292598"/>
                  </a:moveTo>
                  <a:lnTo>
                    <a:pt x="287970" y="292598"/>
                  </a:lnTo>
                  <a:lnTo>
                    <a:pt x="287970" y="0"/>
                  </a:lnTo>
                  <a:lnTo>
                    <a:pt x="0" y="0"/>
                  </a:lnTo>
                  <a:lnTo>
                    <a:pt x="0" y="292598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E31F2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6843" y="7870932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202387" y="66040"/>
                  </a:moveTo>
                  <a:lnTo>
                    <a:pt x="136194" y="66040"/>
                  </a:lnTo>
                  <a:lnTo>
                    <a:pt x="136194" y="0"/>
                  </a:lnTo>
                  <a:lnTo>
                    <a:pt x="66154" y="0"/>
                  </a:lnTo>
                  <a:lnTo>
                    <a:pt x="66154" y="66040"/>
                  </a:lnTo>
                  <a:lnTo>
                    <a:pt x="0" y="66040"/>
                  </a:lnTo>
                  <a:lnTo>
                    <a:pt x="0" y="132080"/>
                  </a:lnTo>
                  <a:lnTo>
                    <a:pt x="66154" y="132080"/>
                  </a:lnTo>
                  <a:lnTo>
                    <a:pt x="66154" y="203200"/>
                  </a:lnTo>
                  <a:lnTo>
                    <a:pt x="136194" y="203200"/>
                  </a:lnTo>
                  <a:lnTo>
                    <a:pt x="136194" y="132080"/>
                  </a:lnTo>
                  <a:lnTo>
                    <a:pt x="202387" y="132080"/>
                  </a:lnTo>
                  <a:lnTo>
                    <a:pt x="202387" y="6604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5703" y="7919878"/>
              <a:ext cx="710565" cy="536575"/>
            </a:xfrm>
            <a:custGeom>
              <a:avLst/>
              <a:gdLst/>
              <a:ahLst/>
              <a:cxnLst/>
              <a:rect l="l" t="t" r="r" b="b"/>
              <a:pathLst>
                <a:path w="710565" h="536575">
                  <a:moveTo>
                    <a:pt x="164934" y="212534"/>
                  </a:moveTo>
                  <a:lnTo>
                    <a:pt x="161505" y="36893"/>
                  </a:lnTo>
                  <a:lnTo>
                    <a:pt x="141681" y="901"/>
                  </a:lnTo>
                  <a:lnTo>
                    <a:pt x="138049" y="0"/>
                  </a:lnTo>
                  <a:lnTo>
                    <a:pt x="23812" y="0"/>
                  </a:lnTo>
                  <a:lnTo>
                    <a:pt x="876" y="32626"/>
                  </a:lnTo>
                  <a:lnTo>
                    <a:pt x="0" y="40462"/>
                  </a:lnTo>
                  <a:lnTo>
                    <a:pt x="0" y="212534"/>
                  </a:lnTo>
                  <a:lnTo>
                    <a:pt x="20231" y="212534"/>
                  </a:lnTo>
                  <a:lnTo>
                    <a:pt x="33667" y="53962"/>
                  </a:lnTo>
                  <a:lnTo>
                    <a:pt x="33667" y="300228"/>
                  </a:lnTo>
                  <a:lnTo>
                    <a:pt x="74091" y="300228"/>
                  </a:lnTo>
                  <a:lnTo>
                    <a:pt x="80822" y="212534"/>
                  </a:lnTo>
                  <a:lnTo>
                    <a:pt x="87515" y="212534"/>
                  </a:lnTo>
                  <a:lnTo>
                    <a:pt x="94259" y="307022"/>
                  </a:lnTo>
                  <a:lnTo>
                    <a:pt x="127927" y="334010"/>
                  </a:lnTo>
                  <a:lnTo>
                    <a:pt x="134645" y="226047"/>
                  </a:lnTo>
                  <a:lnTo>
                    <a:pt x="134645" y="53962"/>
                  </a:lnTo>
                  <a:lnTo>
                    <a:pt x="148107" y="212534"/>
                  </a:lnTo>
                  <a:lnTo>
                    <a:pt x="164934" y="212534"/>
                  </a:lnTo>
                  <a:close/>
                </a:path>
                <a:path w="710565" h="536575">
                  <a:moveTo>
                    <a:pt x="710234" y="360997"/>
                  </a:moveTo>
                  <a:lnTo>
                    <a:pt x="548665" y="377863"/>
                  </a:lnTo>
                  <a:lnTo>
                    <a:pt x="542925" y="375069"/>
                  </a:lnTo>
                  <a:lnTo>
                    <a:pt x="520446" y="364591"/>
                  </a:lnTo>
                  <a:lnTo>
                    <a:pt x="485305" y="349275"/>
                  </a:lnTo>
                  <a:lnTo>
                    <a:pt x="434962" y="338213"/>
                  </a:lnTo>
                  <a:lnTo>
                    <a:pt x="428752" y="337807"/>
                  </a:lnTo>
                  <a:lnTo>
                    <a:pt x="390486" y="334010"/>
                  </a:lnTo>
                  <a:lnTo>
                    <a:pt x="290309" y="326809"/>
                  </a:lnTo>
                  <a:lnTo>
                    <a:pt x="262674" y="325907"/>
                  </a:lnTo>
                  <a:lnTo>
                    <a:pt x="254850" y="325132"/>
                  </a:lnTo>
                  <a:lnTo>
                    <a:pt x="222135" y="313766"/>
                  </a:lnTo>
                  <a:lnTo>
                    <a:pt x="213626" y="311531"/>
                  </a:lnTo>
                  <a:lnTo>
                    <a:pt x="206425" y="309841"/>
                  </a:lnTo>
                  <a:lnTo>
                    <a:pt x="194652" y="307594"/>
                  </a:lnTo>
                  <a:lnTo>
                    <a:pt x="190652" y="307035"/>
                  </a:lnTo>
                  <a:lnTo>
                    <a:pt x="186347" y="307035"/>
                  </a:lnTo>
                  <a:lnTo>
                    <a:pt x="151472" y="334010"/>
                  </a:lnTo>
                  <a:lnTo>
                    <a:pt x="130340" y="374154"/>
                  </a:lnTo>
                  <a:lnTo>
                    <a:pt x="124447" y="406539"/>
                  </a:lnTo>
                  <a:lnTo>
                    <a:pt x="123469" y="418858"/>
                  </a:lnTo>
                  <a:lnTo>
                    <a:pt x="157899" y="447040"/>
                  </a:lnTo>
                  <a:lnTo>
                    <a:pt x="171513" y="448373"/>
                  </a:lnTo>
                  <a:lnTo>
                    <a:pt x="174193" y="448652"/>
                  </a:lnTo>
                  <a:lnTo>
                    <a:pt x="176352" y="448919"/>
                  </a:lnTo>
                  <a:lnTo>
                    <a:pt x="178435" y="449059"/>
                  </a:lnTo>
                  <a:lnTo>
                    <a:pt x="184162" y="449300"/>
                  </a:lnTo>
                  <a:lnTo>
                    <a:pt x="188023" y="449338"/>
                  </a:lnTo>
                  <a:lnTo>
                    <a:pt x="202234" y="449199"/>
                  </a:lnTo>
                  <a:lnTo>
                    <a:pt x="216916" y="448767"/>
                  </a:lnTo>
                  <a:lnTo>
                    <a:pt x="154851" y="337362"/>
                  </a:lnTo>
                  <a:lnTo>
                    <a:pt x="226745" y="448767"/>
                  </a:lnTo>
                  <a:lnTo>
                    <a:pt x="228904" y="448767"/>
                  </a:lnTo>
                  <a:lnTo>
                    <a:pt x="141376" y="519595"/>
                  </a:lnTo>
                  <a:lnTo>
                    <a:pt x="178422" y="536448"/>
                  </a:lnTo>
                  <a:lnTo>
                    <a:pt x="269290" y="472338"/>
                  </a:lnTo>
                  <a:lnTo>
                    <a:pt x="282765" y="448767"/>
                  </a:lnTo>
                  <a:lnTo>
                    <a:pt x="283794" y="448767"/>
                  </a:lnTo>
                  <a:lnTo>
                    <a:pt x="223939" y="337362"/>
                  </a:lnTo>
                  <a:lnTo>
                    <a:pt x="222135" y="334010"/>
                  </a:lnTo>
                  <a:lnTo>
                    <a:pt x="282765" y="421754"/>
                  </a:lnTo>
                  <a:lnTo>
                    <a:pt x="288963" y="448767"/>
                  </a:lnTo>
                  <a:lnTo>
                    <a:pt x="390474" y="448767"/>
                  </a:lnTo>
                  <a:lnTo>
                    <a:pt x="477964" y="502704"/>
                  </a:lnTo>
                  <a:lnTo>
                    <a:pt x="486029" y="505180"/>
                  </a:lnTo>
                  <a:lnTo>
                    <a:pt x="493369" y="506234"/>
                  </a:lnTo>
                  <a:lnTo>
                    <a:pt x="506577" y="505523"/>
                  </a:lnTo>
                  <a:lnTo>
                    <a:pt x="538962" y="452691"/>
                  </a:lnTo>
                  <a:lnTo>
                    <a:pt x="548665" y="431863"/>
                  </a:lnTo>
                  <a:lnTo>
                    <a:pt x="514997" y="431863"/>
                  </a:lnTo>
                  <a:lnTo>
                    <a:pt x="494830" y="448767"/>
                  </a:lnTo>
                  <a:lnTo>
                    <a:pt x="461137" y="421754"/>
                  </a:lnTo>
                  <a:lnTo>
                    <a:pt x="407289" y="404850"/>
                  </a:lnTo>
                  <a:lnTo>
                    <a:pt x="548665" y="431863"/>
                  </a:lnTo>
                  <a:lnTo>
                    <a:pt x="666292" y="404850"/>
                  </a:lnTo>
                  <a:lnTo>
                    <a:pt x="710234" y="394754"/>
                  </a:lnTo>
                  <a:lnTo>
                    <a:pt x="710234" y="377863"/>
                  </a:lnTo>
                  <a:lnTo>
                    <a:pt x="710234" y="3609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15654" y="7821652"/>
              <a:ext cx="85044" cy="85044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71917" y="8231640"/>
              <a:ext cx="118697" cy="11871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116814" y="7824096"/>
              <a:ext cx="292735" cy="292735"/>
            </a:xfrm>
            <a:custGeom>
              <a:avLst/>
              <a:gdLst/>
              <a:ahLst/>
              <a:cxnLst/>
              <a:rect l="l" t="t" r="r" b="b"/>
              <a:pathLst>
                <a:path w="292734" h="292734">
                  <a:moveTo>
                    <a:pt x="292598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92598" y="292598"/>
                  </a:lnTo>
                  <a:lnTo>
                    <a:pt x="292598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36425" y="7834372"/>
              <a:ext cx="258283" cy="260756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567918" y="7624781"/>
              <a:ext cx="830580" cy="127635"/>
            </a:xfrm>
            <a:custGeom>
              <a:avLst/>
              <a:gdLst/>
              <a:ahLst/>
              <a:cxnLst/>
              <a:rect l="l" t="t" r="r" b="b"/>
              <a:pathLst>
                <a:path w="830580" h="127634">
                  <a:moveTo>
                    <a:pt x="117792" y="89369"/>
                  </a:moveTo>
                  <a:lnTo>
                    <a:pt x="91147" y="59664"/>
                  </a:lnTo>
                  <a:lnTo>
                    <a:pt x="97205" y="57340"/>
                  </a:lnTo>
                  <a:lnTo>
                    <a:pt x="111201" y="20688"/>
                  </a:lnTo>
                  <a:lnTo>
                    <a:pt x="0" y="0"/>
                  </a:lnTo>
                  <a:lnTo>
                    <a:pt x="0" y="127495"/>
                  </a:lnTo>
                  <a:lnTo>
                    <a:pt x="72212" y="127368"/>
                  </a:lnTo>
                  <a:lnTo>
                    <a:pt x="109778" y="114388"/>
                  </a:lnTo>
                  <a:lnTo>
                    <a:pt x="117487" y="99288"/>
                  </a:lnTo>
                  <a:lnTo>
                    <a:pt x="117792" y="89369"/>
                  </a:lnTo>
                  <a:close/>
                </a:path>
                <a:path w="830580" h="127634">
                  <a:moveTo>
                    <a:pt x="571157" y="127495"/>
                  </a:moveTo>
                  <a:lnTo>
                    <a:pt x="523240" y="0"/>
                  </a:lnTo>
                  <a:lnTo>
                    <a:pt x="480275" y="0"/>
                  </a:lnTo>
                  <a:lnTo>
                    <a:pt x="432358" y="127495"/>
                  </a:lnTo>
                  <a:lnTo>
                    <a:pt x="472592" y="127495"/>
                  </a:lnTo>
                  <a:lnTo>
                    <a:pt x="478790" y="106438"/>
                  </a:lnTo>
                  <a:lnTo>
                    <a:pt x="523532" y="106438"/>
                  </a:lnTo>
                  <a:lnTo>
                    <a:pt x="529882" y="127495"/>
                  </a:lnTo>
                  <a:lnTo>
                    <a:pt x="571157" y="127495"/>
                  </a:lnTo>
                  <a:close/>
                </a:path>
                <a:path w="830580" h="127634">
                  <a:moveTo>
                    <a:pt x="830135" y="62052"/>
                  </a:moveTo>
                  <a:lnTo>
                    <a:pt x="821524" y="24498"/>
                  </a:lnTo>
                  <a:lnTo>
                    <a:pt x="788225" y="1079"/>
                  </a:lnTo>
                  <a:lnTo>
                    <a:pt x="712800" y="0"/>
                  </a:lnTo>
                  <a:lnTo>
                    <a:pt x="712800" y="127495"/>
                  </a:lnTo>
                  <a:lnTo>
                    <a:pt x="770902" y="127495"/>
                  </a:lnTo>
                  <a:lnTo>
                    <a:pt x="783069" y="126682"/>
                  </a:lnTo>
                  <a:lnTo>
                    <a:pt x="818095" y="108318"/>
                  </a:lnTo>
                  <a:lnTo>
                    <a:pt x="830008" y="69888"/>
                  </a:lnTo>
                  <a:lnTo>
                    <a:pt x="830135" y="62052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07656" y="7650600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4" h="74295">
                  <a:moveTo>
                    <a:pt x="33566" y="10033"/>
                  </a:moveTo>
                  <a:lnTo>
                    <a:pt x="20396" y="0"/>
                  </a:lnTo>
                  <a:lnTo>
                    <a:pt x="0" y="0"/>
                  </a:lnTo>
                  <a:lnTo>
                    <a:pt x="0" y="24180"/>
                  </a:lnTo>
                  <a:lnTo>
                    <a:pt x="20205" y="24180"/>
                  </a:lnTo>
                  <a:lnTo>
                    <a:pt x="33566" y="13881"/>
                  </a:lnTo>
                  <a:lnTo>
                    <a:pt x="33566" y="10033"/>
                  </a:lnTo>
                  <a:close/>
                </a:path>
                <a:path w="38734" h="74295">
                  <a:moveTo>
                    <a:pt x="38620" y="59131"/>
                  </a:moveTo>
                  <a:lnTo>
                    <a:pt x="23456" y="48437"/>
                  </a:lnTo>
                  <a:lnTo>
                    <a:pt x="0" y="48437"/>
                  </a:lnTo>
                  <a:lnTo>
                    <a:pt x="0" y="74269"/>
                  </a:lnTo>
                  <a:lnTo>
                    <a:pt x="23482" y="74269"/>
                  </a:lnTo>
                  <a:lnTo>
                    <a:pt x="38620" y="63042"/>
                  </a:lnTo>
                  <a:lnTo>
                    <a:pt x="38620" y="59131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06361" y="7622584"/>
              <a:ext cx="290195" cy="132080"/>
            </a:xfrm>
            <a:custGeom>
              <a:avLst/>
              <a:gdLst/>
              <a:ahLst/>
              <a:cxnLst/>
              <a:rect l="l" t="t" r="r" b="b"/>
              <a:pathLst>
                <a:path w="290194" h="132079">
                  <a:moveTo>
                    <a:pt x="100876" y="98717"/>
                  </a:moveTo>
                  <a:lnTo>
                    <a:pt x="39382" y="98717"/>
                  </a:lnTo>
                  <a:lnTo>
                    <a:pt x="39382" y="2197"/>
                  </a:lnTo>
                  <a:lnTo>
                    <a:pt x="0" y="2197"/>
                  </a:lnTo>
                  <a:lnTo>
                    <a:pt x="0" y="98717"/>
                  </a:lnTo>
                  <a:lnTo>
                    <a:pt x="0" y="129197"/>
                  </a:lnTo>
                  <a:lnTo>
                    <a:pt x="100876" y="129197"/>
                  </a:lnTo>
                  <a:lnTo>
                    <a:pt x="100876" y="98717"/>
                  </a:lnTo>
                  <a:close/>
                </a:path>
                <a:path w="290194" h="132079">
                  <a:moveTo>
                    <a:pt x="227533" y="86423"/>
                  </a:moveTo>
                  <a:lnTo>
                    <a:pt x="198755" y="52082"/>
                  </a:lnTo>
                  <a:lnTo>
                    <a:pt x="162369" y="42405"/>
                  </a:lnTo>
                  <a:lnTo>
                    <a:pt x="158407" y="40995"/>
                  </a:lnTo>
                  <a:lnTo>
                    <a:pt x="156260" y="39497"/>
                  </a:lnTo>
                  <a:lnTo>
                    <a:pt x="154152" y="37477"/>
                  </a:lnTo>
                  <a:lnTo>
                    <a:pt x="153339" y="36245"/>
                  </a:lnTo>
                  <a:lnTo>
                    <a:pt x="153149" y="34315"/>
                  </a:lnTo>
                  <a:lnTo>
                    <a:pt x="153365" y="30302"/>
                  </a:lnTo>
                  <a:lnTo>
                    <a:pt x="165773" y="23787"/>
                  </a:lnTo>
                  <a:lnTo>
                    <a:pt x="173748" y="24041"/>
                  </a:lnTo>
                  <a:lnTo>
                    <a:pt x="185915" y="39890"/>
                  </a:lnTo>
                  <a:lnTo>
                    <a:pt x="186182" y="40449"/>
                  </a:lnTo>
                  <a:lnTo>
                    <a:pt x="186588" y="40322"/>
                  </a:lnTo>
                  <a:lnTo>
                    <a:pt x="222643" y="38112"/>
                  </a:lnTo>
                  <a:lnTo>
                    <a:pt x="223596" y="38557"/>
                  </a:lnTo>
                  <a:lnTo>
                    <a:pt x="223520" y="37236"/>
                  </a:lnTo>
                  <a:lnTo>
                    <a:pt x="197700" y="2552"/>
                  </a:lnTo>
                  <a:lnTo>
                    <a:pt x="172199" y="0"/>
                  </a:lnTo>
                  <a:lnTo>
                    <a:pt x="155054" y="406"/>
                  </a:lnTo>
                  <a:lnTo>
                    <a:pt x="118757" y="25095"/>
                  </a:lnTo>
                  <a:lnTo>
                    <a:pt x="116674" y="38036"/>
                  </a:lnTo>
                  <a:lnTo>
                    <a:pt x="116954" y="42189"/>
                  </a:lnTo>
                  <a:lnTo>
                    <a:pt x="142887" y="70561"/>
                  </a:lnTo>
                  <a:lnTo>
                    <a:pt x="175171" y="79883"/>
                  </a:lnTo>
                  <a:lnTo>
                    <a:pt x="181229" y="82092"/>
                  </a:lnTo>
                  <a:lnTo>
                    <a:pt x="184518" y="84404"/>
                  </a:lnTo>
                  <a:lnTo>
                    <a:pt x="188252" y="88138"/>
                  </a:lnTo>
                  <a:lnTo>
                    <a:pt x="189547" y="91147"/>
                  </a:lnTo>
                  <a:lnTo>
                    <a:pt x="189014" y="97294"/>
                  </a:lnTo>
                  <a:lnTo>
                    <a:pt x="170053" y="106730"/>
                  </a:lnTo>
                  <a:lnTo>
                    <a:pt x="162534" y="106235"/>
                  </a:lnTo>
                  <a:lnTo>
                    <a:pt x="149720" y="85496"/>
                  </a:lnTo>
                  <a:lnTo>
                    <a:pt x="149466" y="84899"/>
                  </a:lnTo>
                  <a:lnTo>
                    <a:pt x="148628" y="85204"/>
                  </a:lnTo>
                  <a:lnTo>
                    <a:pt x="111912" y="87515"/>
                  </a:lnTo>
                  <a:lnTo>
                    <a:pt x="113741" y="100596"/>
                  </a:lnTo>
                  <a:lnTo>
                    <a:pt x="141046" y="128968"/>
                  </a:lnTo>
                  <a:lnTo>
                    <a:pt x="173075" y="131889"/>
                  </a:lnTo>
                  <a:lnTo>
                    <a:pt x="189496" y="130619"/>
                  </a:lnTo>
                  <a:lnTo>
                    <a:pt x="225132" y="103517"/>
                  </a:lnTo>
                  <a:lnTo>
                    <a:pt x="227076" y="98336"/>
                  </a:lnTo>
                  <a:lnTo>
                    <a:pt x="227533" y="86423"/>
                  </a:lnTo>
                  <a:close/>
                </a:path>
                <a:path w="290194" h="132079">
                  <a:moveTo>
                    <a:pt x="289750" y="69507"/>
                  </a:moveTo>
                  <a:lnTo>
                    <a:pt x="238290" y="69507"/>
                  </a:lnTo>
                  <a:lnTo>
                    <a:pt x="238290" y="96901"/>
                  </a:lnTo>
                  <a:lnTo>
                    <a:pt x="289750" y="96901"/>
                  </a:lnTo>
                  <a:lnTo>
                    <a:pt x="289750" y="69507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055289" y="7657832"/>
              <a:ext cx="28575" cy="46355"/>
            </a:xfrm>
            <a:custGeom>
              <a:avLst/>
              <a:gdLst/>
              <a:ahLst/>
              <a:cxnLst/>
              <a:rect l="l" t="t" r="r" b="b"/>
              <a:pathLst>
                <a:path w="28575" h="46354">
                  <a:moveTo>
                    <a:pt x="13915" y="0"/>
                  </a:moveTo>
                  <a:lnTo>
                    <a:pt x="0" y="45810"/>
                  </a:lnTo>
                  <a:lnTo>
                    <a:pt x="27988" y="45810"/>
                  </a:lnTo>
                  <a:lnTo>
                    <a:pt x="13915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1496" y="7624781"/>
              <a:ext cx="107950" cy="127000"/>
            </a:xfrm>
            <a:custGeom>
              <a:avLst/>
              <a:gdLst/>
              <a:ahLst/>
              <a:cxnLst/>
              <a:rect l="l" t="t" r="r" b="b"/>
              <a:pathLst>
                <a:path w="107950" h="127000">
                  <a:moveTo>
                    <a:pt x="107492" y="99060"/>
                  </a:moveTo>
                  <a:lnTo>
                    <a:pt x="39471" y="99060"/>
                  </a:lnTo>
                  <a:lnTo>
                    <a:pt x="39471" y="73660"/>
                  </a:lnTo>
                  <a:lnTo>
                    <a:pt x="100787" y="73660"/>
                  </a:lnTo>
                  <a:lnTo>
                    <a:pt x="100787" y="46990"/>
                  </a:lnTo>
                  <a:lnTo>
                    <a:pt x="39471" y="46990"/>
                  </a:lnTo>
                  <a:lnTo>
                    <a:pt x="39471" y="26670"/>
                  </a:lnTo>
                  <a:lnTo>
                    <a:pt x="105549" y="26670"/>
                  </a:lnTo>
                  <a:lnTo>
                    <a:pt x="105549" y="0"/>
                  </a:lnTo>
                  <a:lnTo>
                    <a:pt x="0" y="0"/>
                  </a:lnTo>
                  <a:lnTo>
                    <a:pt x="0" y="26670"/>
                  </a:lnTo>
                  <a:lnTo>
                    <a:pt x="0" y="46990"/>
                  </a:lnTo>
                  <a:lnTo>
                    <a:pt x="0" y="73660"/>
                  </a:lnTo>
                  <a:lnTo>
                    <a:pt x="0" y="99060"/>
                  </a:lnTo>
                  <a:lnTo>
                    <a:pt x="0" y="127000"/>
                  </a:lnTo>
                  <a:lnTo>
                    <a:pt x="107492" y="127000"/>
                  </a:lnTo>
                  <a:lnTo>
                    <a:pt x="107492" y="99060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20121" y="7653656"/>
              <a:ext cx="38735" cy="69850"/>
            </a:xfrm>
            <a:custGeom>
              <a:avLst/>
              <a:gdLst/>
              <a:ahLst/>
              <a:cxnLst/>
              <a:rect l="l" t="t" r="r" b="b"/>
              <a:pathLst>
                <a:path w="38734" h="69850">
                  <a:moveTo>
                    <a:pt x="14931" y="0"/>
                  </a:moveTo>
                  <a:lnTo>
                    <a:pt x="0" y="0"/>
                  </a:lnTo>
                  <a:lnTo>
                    <a:pt x="0" y="69652"/>
                  </a:lnTo>
                  <a:lnTo>
                    <a:pt x="13769" y="69652"/>
                  </a:lnTo>
                  <a:lnTo>
                    <a:pt x="17308" y="69421"/>
                  </a:lnTo>
                  <a:lnTo>
                    <a:pt x="38354" y="39904"/>
                  </a:lnTo>
                  <a:lnTo>
                    <a:pt x="38354" y="28041"/>
                  </a:lnTo>
                  <a:lnTo>
                    <a:pt x="14931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22036" y="9613204"/>
            <a:ext cx="916940" cy="916940"/>
            <a:chOff x="522036" y="9613204"/>
            <a:chExt cx="916940" cy="916940"/>
          </a:xfrm>
        </p:grpSpPr>
        <p:sp>
          <p:nvSpPr>
            <p:cNvPr id="50" name="object 50"/>
            <p:cNvSpPr/>
            <p:nvPr/>
          </p:nvSpPr>
          <p:spPr>
            <a:xfrm>
              <a:off x="522036" y="9613204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70331" y="9694589"/>
              <a:ext cx="733425" cy="810895"/>
            </a:xfrm>
            <a:custGeom>
              <a:avLst/>
              <a:gdLst/>
              <a:ahLst/>
              <a:cxnLst/>
              <a:rect l="l" t="t" r="r" b="b"/>
              <a:pathLst>
                <a:path w="733425" h="810895">
                  <a:moveTo>
                    <a:pt x="508850" y="7137"/>
                  </a:moveTo>
                  <a:lnTo>
                    <a:pt x="357060" y="0"/>
                  </a:lnTo>
                  <a:lnTo>
                    <a:pt x="259791" y="12153"/>
                  </a:lnTo>
                  <a:lnTo>
                    <a:pt x="224790" y="8382"/>
                  </a:lnTo>
                  <a:lnTo>
                    <a:pt x="185839" y="4660"/>
                  </a:lnTo>
                  <a:lnTo>
                    <a:pt x="128054" y="1625"/>
                  </a:lnTo>
                  <a:lnTo>
                    <a:pt x="80937" y="444"/>
                  </a:lnTo>
                  <a:lnTo>
                    <a:pt x="60820" y="952"/>
                  </a:lnTo>
                  <a:lnTo>
                    <a:pt x="20802" y="12407"/>
                  </a:lnTo>
                  <a:lnTo>
                    <a:pt x="3505" y="27990"/>
                  </a:lnTo>
                  <a:lnTo>
                    <a:pt x="3200" y="32956"/>
                  </a:lnTo>
                  <a:lnTo>
                    <a:pt x="2095" y="41478"/>
                  </a:lnTo>
                  <a:lnTo>
                    <a:pt x="1219" y="45923"/>
                  </a:lnTo>
                  <a:lnTo>
                    <a:pt x="0" y="50609"/>
                  </a:lnTo>
                  <a:lnTo>
                    <a:pt x="1219" y="54368"/>
                  </a:lnTo>
                  <a:lnTo>
                    <a:pt x="3594" y="60121"/>
                  </a:lnTo>
                  <a:lnTo>
                    <a:pt x="7112" y="67894"/>
                  </a:lnTo>
                  <a:lnTo>
                    <a:pt x="11074" y="79603"/>
                  </a:lnTo>
                  <a:lnTo>
                    <a:pt x="57937" y="114528"/>
                  </a:lnTo>
                  <a:lnTo>
                    <a:pt x="92989" y="133896"/>
                  </a:lnTo>
                  <a:lnTo>
                    <a:pt x="124244" y="153289"/>
                  </a:lnTo>
                  <a:lnTo>
                    <a:pt x="155422" y="168783"/>
                  </a:lnTo>
                  <a:lnTo>
                    <a:pt x="279844" y="148691"/>
                  </a:lnTo>
                  <a:lnTo>
                    <a:pt x="264172" y="117525"/>
                  </a:lnTo>
                  <a:lnTo>
                    <a:pt x="166966" y="133578"/>
                  </a:lnTo>
                  <a:lnTo>
                    <a:pt x="120065" y="86931"/>
                  </a:lnTo>
                  <a:lnTo>
                    <a:pt x="151257" y="106311"/>
                  </a:lnTo>
                  <a:lnTo>
                    <a:pt x="217373" y="94322"/>
                  </a:lnTo>
                  <a:lnTo>
                    <a:pt x="231940" y="98386"/>
                  </a:lnTo>
                  <a:lnTo>
                    <a:pt x="247015" y="101828"/>
                  </a:lnTo>
                  <a:lnTo>
                    <a:pt x="252869" y="102514"/>
                  </a:lnTo>
                  <a:lnTo>
                    <a:pt x="257581" y="102641"/>
                  </a:lnTo>
                  <a:lnTo>
                    <a:pt x="275793" y="102222"/>
                  </a:lnTo>
                  <a:lnTo>
                    <a:pt x="286994" y="101028"/>
                  </a:lnTo>
                  <a:lnTo>
                    <a:pt x="307568" y="97802"/>
                  </a:lnTo>
                  <a:lnTo>
                    <a:pt x="369112" y="85852"/>
                  </a:lnTo>
                  <a:lnTo>
                    <a:pt x="493636" y="85305"/>
                  </a:lnTo>
                  <a:lnTo>
                    <a:pt x="489521" y="38455"/>
                  </a:lnTo>
                  <a:lnTo>
                    <a:pt x="361086" y="31203"/>
                  </a:lnTo>
                  <a:lnTo>
                    <a:pt x="248234" y="31699"/>
                  </a:lnTo>
                  <a:lnTo>
                    <a:pt x="361048" y="19532"/>
                  </a:lnTo>
                  <a:lnTo>
                    <a:pt x="497281" y="26733"/>
                  </a:lnTo>
                  <a:lnTo>
                    <a:pt x="493560" y="65773"/>
                  </a:lnTo>
                  <a:lnTo>
                    <a:pt x="508850" y="7137"/>
                  </a:lnTo>
                  <a:close/>
                </a:path>
                <a:path w="733425" h="810895">
                  <a:moveTo>
                    <a:pt x="525449" y="241312"/>
                  </a:moveTo>
                  <a:lnTo>
                    <a:pt x="471220" y="300151"/>
                  </a:lnTo>
                  <a:lnTo>
                    <a:pt x="307098" y="148577"/>
                  </a:lnTo>
                  <a:lnTo>
                    <a:pt x="202526" y="258356"/>
                  </a:lnTo>
                  <a:lnTo>
                    <a:pt x="366649" y="413791"/>
                  </a:lnTo>
                  <a:lnTo>
                    <a:pt x="316306" y="468706"/>
                  </a:lnTo>
                  <a:lnTo>
                    <a:pt x="502945" y="432714"/>
                  </a:lnTo>
                  <a:lnTo>
                    <a:pt x="525449" y="241312"/>
                  </a:lnTo>
                  <a:close/>
                </a:path>
                <a:path w="733425" h="810895">
                  <a:moveTo>
                    <a:pt x="733056" y="552780"/>
                  </a:moveTo>
                  <a:lnTo>
                    <a:pt x="682117" y="467118"/>
                  </a:lnTo>
                  <a:lnTo>
                    <a:pt x="677760" y="361696"/>
                  </a:lnTo>
                  <a:lnTo>
                    <a:pt x="673823" y="353898"/>
                  </a:lnTo>
                  <a:lnTo>
                    <a:pt x="638619" y="337604"/>
                  </a:lnTo>
                  <a:lnTo>
                    <a:pt x="627151" y="337540"/>
                  </a:lnTo>
                  <a:lnTo>
                    <a:pt x="622617" y="337870"/>
                  </a:lnTo>
                  <a:lnTo>
                    <a:pt x="579259" y="363156"/>
                  </a:lnTo>
                  <a:lnTo>
                    <a:pt x="550684" y="395185"/>
                  </a:lnTo>
                  <a:lnTo>
                    <a:pt x="460705" y="561759"/>
                  </a:lnTo>
                  <a:lnTo>
                    <a:pt x="495719" y="565518"/>
                  </a:lnTo>
                  <a:lnTo>
                    <a:pt x="565251" y="448094"/>
                  </a:lnTo>
                  <a:lnTo>
                    <a:pt x="542251" y="518464"/>
                  </a:lnTo>
                  <a:lnTo>
                    <a:pt x="534593" y="553643"/>
                  </a:lnTo>
                  <a:lnTo>
                    <a:pt x="530885" y="592721"/>
                  </a:lnTo>
                  <a:lnTo>
                    <a:pt x="515607" y="666978"/>
                  </a:lnTo>
                  <a:lnTo>
                    <a:pt x="457784" y="788238"/>
                  </a:lnTo>
                  <a:lnTo>
                    <a:pt x="496709" y="791972"/>
                  </a:lnTo>
                  <a:lnTo>
                    <a:pt x="574027" y="674535"/>
                  </a:lnTo>
                  <a:lnTo>
                    <a:pt x="593191" y="604139"/>
                  </a:lnTo>
                  <a:lnTo>
                    <a:pt x="620725" y="674306"/>
                  </a:lnTo>
                  <a:lnTo>
                    <a:pt x="609600" y="795388"/>
                  </a:lnTo>
                  <a:lnTo>
                    <a:pt x="644702" y="810856"/>
                  </a:lnTo>
                  <a:lnTo>
                    <a:pt x="659625" y="662406"/>
                  </a:lnTo>
                  <a:lnTo>
                    <a:pt x="631863" y="553237"/>
                  </a:lnTo>
                  <a:lnTo>
                    <a:pt x="639419" y="498525"/>
                  </a:lnTo>
                  <a:lnTo>
                    <a:pt x="647014" y="451662"/>
                  </a:lnTo>
                  <a:lnTo>
                    <a:pt x="658901" y="502348"/>
                  </a:lnTo>
                  <a:lnTo>
                    <a:pt x="701992" y="564603"/>
                  </a:lnTo>
                  <a:lnTo>
                    <a:pt x="733056" y="5527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52836" y="9691176"/>
              <a:ext cx="108970" cy="104206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63955" y="9921156"/>
              <a:ext cx="95452" cy="101483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737629" y="9834159"/>
              <a:ext cx="426720" cy="363220"/>
            </a:xfrm>
            <a:custGeom>
              <a:avLst/>
              <a:gdLst/>
              <a:ahLst/>
              <a:cxnLst/>
              <a:rect l="l" t="t" r="r" b="b"/>
              <a:pathLst>
                <a:path w="426719" h="363220">
                  <a:moveTo>
                    <a:pt x="239668" y="181376"/>
                  </a:moveTo>
                  <a:lnTo>
                    <a:pt x="243208" y="178363"/>
                  </a:lnTo>
                  <a:lnTo>
                    <a:pt x="247628" y="174599"/>
                  </a:lnTo>
                  <a:lnTo>
                    <a:pt x="252932" y="170085"/>
                  </a:lnTo>
                  <a:lnTo>
                    <a:pt x="259123" y="164822"/>
                  </a:lnTo>
                  <a:lnTo>
                    <a:pt x="266748" y="158325"/>
                  </a:lnTo>
                  <a:lnTo>
                    <a:pt x="276352" y="150144"/>
                  </a:lnTo>
                  <a:lnTo>
                    <a:pt x="287936" y="140279"/>
                  </a:lnTo>
                  <a:lnTo>
                    <a:pt x="301498" y="128729"/>
                  </a:lnTo>
                  <a:lnTo>
                    <a:pt x="316056" y="116330"/>
                  </a:lnTo>
                  <a:lnTo>
                    <a:pt x="330614" y="103936"/>
                  </a:lnTo>
                  <a:lnTo>
                    <a:pt x="345173" y="91546"/>
                  </a:lnTo>
                  <a:lnTo>
                    <a:pt x="359737" y="79159"/>
                  </a:lnTo>
                  <a:lnTo>
                    <a:pt x="373305" y="67598"/>
                  </a:lnTo>
                  <a:lnTo>
                    <a:pt x="408297" y="37791"/>
                  </a:lnTo>
                  <a:lnTo>
                    <a:pt x="424856" y="23706"/>
                  </a:lnTo>
                  <a:lnTo>
                    <a:pt x="426500" y="20334"/>
                  </a:lnTo>
                  <a:lnTo>
                    <a:pt x="426521" y="16355"/>
                  </a:lnTo>
                  <a:lnTo>
                    <a:pt x="426521" y="12387"/>
                  </a:lnTo>
                  <a:lnTo>
                    <a:pt x="424877" y="8984"/>
                  </a:lnTo>
                  <a:lnTo>
                    <a:pt x="421578" y="6177"/>
                  </a:lnTo>
                  <a:lnTo>
                    <a:pt x="419107" y="4062"/>
                  </a:lnTo>
                  <a:lnTo>
                    <a:pt x="415893" y="1350"/>
                  </a:lnTo>
                  <a:lnTo>
                    <a:pt x="411893" y="0"/>
                  </a:lnTo>
                  <a:lnTo>
                    <a:pt x="407108" y="0"/>
                  </a:lnTo>
                  <a:lnTo>
                    <a:pt x="402291" y="0"/>
                  </a:lnTo>
                  <a:lnTo>
                    <a:pt x="398312" y="1350"/>
                  </a:lnTo>
                  <a:lnTo>
                    <a:pt x="395129" y="4062"/>
                  </a:lnTo>
                  <a:lnTo>
                    <a:pt x="391598" y="7076"/>
                  </a:lnTo>
                  <a:lnTo>
                    <a:pt x="387179" y="10839"/>
                  </a:lnTo>
                  <a:lnTo>
                    <a:pt x="381877" y="15353"/>
                  </a:lnTo>
                  <a:lnTo>
                    <a:pt x="375695" y="20617"/>
                  </a:lnTo>
                  <a:lnTo>
                    <a:pt x="368069" y="27113"/>
                  </a:lnTo>
                  <a:lnTo>
                    <a:pt x="358465" y="35294"/>
                  </a:lnTo>
                  <a:lnTo>
                    <a:pt x="346882" y="45160"/>
                  </a:lnTo>
                  <a:lnTo>
                    <a:pt x="333319" y="56710"/>
                  </a:lnTo>
                  <a:lnTo>
                    <a:pt x="318767" y="69096"/>
                  </a:lnTo>
                  <a:lnTo>
                    <a:pt x="304214" y="81484"/>
                  </a:lnTo>
                  <a:lnTo>
                    <a:pt x="289659" y="93872"/>
                  </a:lnTo>
                  <a:lnTo>
                    <a:pt x="275101" y="106258"/>
                  </a:lnTo>
                  <a:lnTo>
                    <a:pt x="261539" y="117817"/>
                  </a:lnTo>
                  <a:lnTo>
                    <a:pt x="249958" y="127681"/>
                  </a:lnTo>
                  <a:lnTo>
                    <a:pt x="240360" y="135858"/>
                  </a:lnTo>
                  <a:lnTo>
                    <a:pt x="232746" y="142351"/>
                  </a:lnTo>
                  <a:lnTo>
                    <a:pt x="226554" y="147615"/>
                  </a:lnTo>
                  <a:lnTo>
                    <a:pt x="221248" y="152128"/>
                  </a:lnTo>
                  <a:lnTo>
                    <a:pt x="216827" y="155892"/>
                  </a:lnTo>
                  <a:lnTo>
                    <a:pt x="213291" y="158906"/>
                  </a:lnTo>
                  <a:lnTo>
                    <a:pt x="209751" y="155892"/>
                  </a:lnTo>
                  <a:lnTo>
                    <a:pt x="205331" y="152128"/>
                  </a:lnTo>
                  <a:lnTo>
                    <a:pt x="200027" y="147615"/>
                  </a:lnTo>
                  <a:lnTo>
                    <a:pt x="193837" y="142351"/>
                  </a:lnTo>
                  <a:lnTo>
                    <a:pt x="186205" y="135858"/>
                  </a:lnTo>
                  <a:lnTo>
                    <a:pt x="176599" y="127681"/>
                  </a:lnTo>
                  <a:lnTo>
                    <a:pt x="165017" y="117817"/>
                  </a:lnTo>
                  <a:lnTo>
                    <a:pt x="151461" y="106258"/>
                  </a:lnTo>
                  <a:lnTo>
                    <a:pt x="136897" y="93872"/>
                  </a:lnTo>
                  <a:lnTo>
                    <a:pt x="122340" y="81484"/>
                  </a:lnTo>
                  <a:lnTo>
                    <a:pt x="107789" y="69096"/>
                  </a:lnTo>
                  <a:lnTo>
                    <a:pt x="93243" y="56710"/>
                  </a:lnTo>
                  <a:lnTo>
                    <a:pt x="79669" y="45160"/>
                  </a:lnTo>
                  <a:lnTo>
                    <a:pt x="68081" y="35294"/>
                  </a:lnTo>
                  <a:lnTo>
                    <a:pt x="58481" y="27113"/>
                  </a:lnTo>
                  <a:lnTo>
                    <a:pt x="50867" y="20617"/>
                  </a:lnTo>
                  <a:lnTo>
                    <a:pt x="44673" y="15353"/>
                  </a:lnTo>
                  <a:lnTo>
                    <a:pt x="39365" y="10839"/>
                  </a:lnTo>
                  <a:lnTo>
                    <a:pt x="34944" y="7076"/>
                  </a:lnTo>
                  <a:lnTo>
                    <a:pt x="31412" y="4062"/>
                  </a:lnTo>
                  <a:lnTo>
                    <a:pt x="28208" y="1350"/>
                  </a:lnTo>
                  <a:lnTo>
                    <a:pt x="24208" y="0"/>
                  </a:lnTo>
                  <a:lnTo>
                    <a:pt x="19413" y="0"/>
                  </a:lnTo>
                  <a:lnTo>
                    <a:pt x="14627" y="0"/>
                  </a:lnTo>
                  <a:lnTo>
                    <a:pt x="10627" y="1350"/>
                  </a:lnTo>
                  <a:lnTo>
                    <a:pt x="7423" y="4062"/>
                  </a:lnTo>
                  <a:lnTo>
                    <a:pt x="4942" y="6198"/>
                  </a:lnTo>
                  <a:lnTo>
                    <a:pt x="1643" y="9004"/>
                  </a:lnTo>
                  <a:lnTo>
                    <a:pt x="0" y="12387"/>
                  </a:lnTo>
                  <a:lnTo>
                    <a:pt x="0" y="16355"/>
                  </a:lnTo>
                  <a:lnTo>
                    <a:pt x="0" y="20334"/>
                  </a:lnTo>
                  <a:lnTo>
                    <a:pt x="1643" y="23706"/>
                  </a:lnTo>
                  <a:lnTo>
                    <a:pt x="4942" y="26491"/>
                  </a:lnTo>
                  <a:lnTo>
                    <a:pt x="8478" y="29508"/>
                  </a:lnTo>
                  <a:lnTo>
                    <a:pt x="12898" y="33279"/>
                  </a:lnTo>
                  <a:lnTo>
                    <a:pt x="18204" y="37799"/>
                  </a:lnTo>
                  <a:lnTo>
                    <a:pt x="24397" y="43066"/>
                  </a:lnTo>
                  <a:lnTo>
                    <a:pt x="32022" y="49563"/>
                  </a:lnTo>
                  <a:lnTo>
                    <a:pt x="41625" y="57744"/>
                  </a:lnTo>
                  <a:lnTo>
                    <a:pt x="53206" y="67609"/>
                  </a:lnTo>
                  <a:lnTo>
                    <a:pt x="66762" y="79159"/>
                  </a:lnTo>
                  <a:lnTo>
                    <a:pt x="81329" y="91558"/>
                  </a:lnTo>
                  <a:lnTo>
                    <a:pt x="95893" y="103954"/>
                  </a:lnTo>
                  <a:lnTo>
                    <a:pt x="110451" y="116351"/>
                  </a:lnTo>
                  <a:lnTo>
                    <a:pt x="125001" y="128750"/>
                  </a:lnTo>
                  <a:lnTo>
                    <a:pt x="138575" y="140299"/>
                  </a:lnTo>
                  <a:lnTo>
                    <a:pt x="150165" y="150164"/>
                  </a:lnTo>
                  <a:lnTo>
                    <a:pt x="159772" y="158342"/>
                  </a:lnTo>
                  <a:lnTo>
                    <a:pt x="167398" y="164832"/>
                  </a:lnTo>
                  <a:lnTo>
                    <a:pt x="173580" y="170114"/>
                  </a:lnTo>
                  <a:lnTo>
                    <a:pt x="178884" y="174636"/>
                  </a:lnTo>
                  <a:lnTo>
                    <a:pt x="183309" y="178399"/>
                  </a:lnTo>
                  <a:lnTo>
                    <a:pt x="186852" y="181408"/>
                  </a:lnTo>
                  <a:lnTo>
                    <a:pt x="183309" y="184427"/>
                  </a:lnTo>
                  <a:lnTo>
                    <a:pt x="178884" y="188194"/>
                  </a:lnTo>
                  <a:lnTo>
                    <a:pt x="173580" y="192709"/>
                  </a:lnTo>
                  <a:lnTo>
                    <a:pt x="167398" y="197973"/>
                  </a:lnTo>
                  <a:lnTo>
                    <a:pt x="159772" y="204467"/>
                  </a:lnTo>
                  <a:lnTo>
                    <a:pt x="150165" y="212645"/>
                  </a:lnTo>
                  <a:lnTo>
                    <a:pt x="138575" y="222507"/>
                  </a:lnTo>
                  <a:lnTo>
                    <a:pt x="125001" y="234055"/>
                  </a:lnTo>
                  <a:lnTo>
                    <a:pt x="110451" y="246446"/>
                  </a:lnTo>
                  <a:lnTo>
                    <a:pt x="95893" y="258837"/>
                  </a:lnTo>
                  <a:lnTo>
                    <a:pt x="81329" y="271232"/>
                  </a:lnTo>
                  <a:lnTo>
                    <a:pt x="66762" y="283635"/>
                  </a:lnTo>
                  <a:lnTo>
                    <a:pt x="53206" y="295183"/>
                  </a:lnTo>
                  <a:lnTo>
                    <a:pt x="41625" y="305044"/>
                  </a:lnTo>
                  <a:lnTo>
                    <a:pt x="32022" y="313218"/>
                  </a:lnTo>
                  <a:lnTo>
                    <a:pt x="24397" y="319707"/>
                  </a:lnTo>
                  <a:lnTo>
                    <a:pt x="18204" y="324983"/>
                  </a:lnTo>
                  <a:lnTo>
                    <a:pt x="12898" y="329503"/>
                  </a:lnTo>
                  <a:lnTo>
                    <a:pt x="8478" y="333268"/>
                  </a:lnTo>
                  <a:lnTo>
                    <a:pt x="4942" y="336282"/>
                  </a:lnTo>
                  <a:lnTo>
                    <a:pt x="1664" y="339068"/>
                  </a:lnTo>
                  <a:lnTo>
                    <a:pt x="20" y="342450"/>
                  </a:lnTo>
                  <a:lnTo>
                    <a:pt x="31" y="346418"/>
                  </a:lnTo>
                  <a:lnTo>
                    <a:pt x="31" y="350408"/>
                  </a:lnTo>
                  <a:lnTo>
                    <a:pt x="1685" y="353790"/>
                  </a:lnTo>
                  <a:lnTo>
                    <a:pt x="4952" y="356596"/>
                  </a:lnTo>
                  <a:lnTo>
                    <a:pt x="7423" y="358732"/>
                  </a:lnTo>
                  <a:lnTo>
                    <a:pt x="17130" y="362941"/>
                  </a:lnTo>
                  <a:lnTo>
                    <a:pt x="19402" y="362941"/>
                  </a:lnTo>
                  <a:lnTo>
                    <a:pt x="21685" y="362941"/>
                  </a:lnTo>
                  <a:lnTo>
                    <a:pt x="34943" y="355718"/>
                  </a:lnTo>
                  <a:lnTo>
                    <a:pt x="39362" y="351952"/>
                  </a:lnTo>
                  <a:lnTo>
                    <a:pt x="44664" y="347432"/>
                  </a:lnTo>
                  <a:lnTo>
                    <a:pt x="50846" y="342157"/>
                  </a:lnTo>
                  <a:lnTo>
                    <a:pt x="58472" y="335668"/>
                  </a:lnTo>
                  <a:lnTo>
                    <a:pt x="93222" y="306084"/>
                  </a:lnTo>
                  <a:lnTo>
                    <a:pt x="122331" y="281295"/>
                  </a:lnTo>
                  <a:lnTo>
                    <a:pt x="136886" y="268899"/>
                  </a:lnTo>
                  <a:lnTo>
                    <a:pt x="151440" y="256505"/>
                  </a:lnTo>
                  <a:lnTo>
                    <a:pt x="165002" y="244961"/>
                  </a:lnTo>
                  <a:lnTo>
                    <a:pt x="176583" y="235100"/>
                  </a:lnTo>
                  <a:lnTo>
                    <a:pt x="186181" y="226923"/>
                  </a:lnTo>
                  <a:lnTo>
                    <a:pt x="193795" y="220433"/>
                  </a:lnTo>
                  <a:lnTo>
                    <a:pt x="199989" y="215163"/>
                  </a:lnTo>
                  <a:lnTo>
                    <a:pt x="205297" y="210645"/>
                  </a:lnTo>
                  <a:lnTo>
                    <a:pt x="209718" y="206877"/>
                  </a:lnTo>
                  <a:lnTo>
                    <a:pt x="213250" y="203857"/>
                  </a:lnTo>
                  <a:lnTo>
                    <a:pt x="216793" y="206877"/>
                  </a:lnTo>
                  <a:lnTo>
                    <a:pt x="221218" y="210645"/>
                  </a:lnTo>
                  <a:lnTo>
                    <a:pt x="226522" y="215163"/>
                  </a:lnTo>
                  <a:lnTo>
                    <a:pt x="232704" y="220433"/>
                  </a:lnTo>
                  <a:lnTo>
                    <a:pt x="240330" y="226923"/>
                  </a:lnTo>
                  <a:lnTo>
                    <a:pt x="249934" y="235100"/>
                  </a:lnTo>
                  <a:lnTo>
                    <a:pt x="261518" y="244961"/>
                  </a:lnTo>
                  <a:lnTo>
                    <a:pt x="275080" y="256505"/>
                  </a:lnTo>
                  <a:lnTo>
                    <a:pt x="289643" y="268899"/>
                  </a:lnTo>
                  <a:lnTo>
                    <a:pt x="304197" y="281295"/>
                  </a:lnTo>
                  <a:lnTo>
                    <a:pt x="318748" y="293690"/>
                  </a:lnTo>
                  <a:lnTo>
                    <a:pt x="333298" y="306084"/>
                  </a:lnTo>
                  <a:lnTo>
                    <a:pt x="346872" y="317633"/>
                  </a:lnTo>
                  <a:lnTo>
                    <a:pt x="358460" y="327493"/>
                  </a:lnTo>
                  <a:lnTo>
                    <a:pt x="368060" y="335668"/>
                  </a:lnTo>
                  <a:lnTo>
                    <a:pt x="375674" y="342157"/>
                  </a:lnTo>
                  <a:lnTo>
                    <a:pt x="381868" y="347432"/>
                  </a:lnTo>
                  <a:lnTo>
                    <a:pt x="387176" y="351952"/>
                  </a:lnTo>
                  <a:lnTo>
                    <a:pt x="391597" y="355718"/>
                  </a:lnTo>
                  <a:lnTo>
                    <a:pt x="395129" y="358732"/>
                  </a:lnTo>
                  <a:lnTo>
                    <a:pt x="396720" y="360072"/>
                  </a:lnTo>
                  <a:lnTo>
                    <a:pt x="398532" y="361119"/>
                  </a:lnTo>
                  <a:lnTo>
                    <a:pt x="400605" y="361852"/>
                  </a:lnTo>
                  <a:lnTo>
                    <a:pt x="402668" y="362564"/>
                  </a:lnTo>
                  <a:lnTo>
                    <a:pt x="404835" y="362941"/>
                  </a:lnTo>
                  <a:lnTo>
                    <a:pt x="407108" y="362941"/>
                  </a:lnTo>
                  <a:lnTo>
                    <a:pt x="409369" y="362941"/>
                  </a:lnTo>
                  <a:lnTo>
                    <a:pt x="421578" y="356596"/>
                  </a:lnTo>
                  <a:lnTo>
                    <a:pt x="424856" y="353811"/>
                  </a:lnTo>
                  <a:lnTo>
                    <a:pt x="426500" y="350418"/>
                  </a:lnTo>
                  <a:lnTo>
                    <a:pt x="426500" y="346439"/>
                  </a:lnTo>
                  <a:lnTo>
                    <a:pt x="426500" y="342450"/>
                  </a:lnTo>
                  <a:lnTo>
                    <a:pt x="424856" y="339068"/>
                  </a:lnTo>
                  <a:lnTo>
                    <a:pt x="421578" y="336282"/>
                  </a:lnTo>
                  <a:lnTo>
                    <a:pt x="418035" y="333266"/>
                  </a:lnTo>
                  <a:lnTo>
                    <a:pt x="413607" y="329495"/>
                  </a:lnTo>
                  <a:lnTo>
                    <a:pt x="408297" y="324974"/>
                  </a:lnTo>
                  <a:lnTo>
                    <a:pt x="402102" y="319707"/>
                  </a:lnTo>
                  <a:lnTo>
                    <a:pt x="394489" y="313209"/>
                  </a:lnTo>
                  <a:lnTo>
                    <a:pt x="384890" y="305033"/>
                  </a:lnTo>
                  <a:lnTo>
                    <a:pt x="373305" y="295171"/>
                  </a:lnTo>
                  <a:lnTo>
                    <a:pt x="359737" y="283614"/>
                  </a:lnTo>
                  <a:lnTo>
                    <a:pt x="345173" y="271220"/>
                  </a:lnTo>
                  <a:lnTo>
                    <a:pt x="330614" y="258824"/>
                  </a:lnTo>
                  <a:lnTo>
                    <a:pt x="316056" y="246428"/>
                  </a:lnTo>
                  <a:lnTo>
                    <a:pt x="301498" y="234034"/>
                  </a:lnTo>
                  <a:lnTo>
                    <a:pt x="287936" y="222478"/>
                  </a:lnTo>
                  <a:lnTo>
                    <a:pt x="276352" y="212612"/>
                  </a:lnTo>
                  <a:lnTo>
                    <a:pt x="266748" y="204436"/>
                  </a:lnTo>
                  <a:lnTo>
                    <a:pt x="259123" y="197952"/>
                  </a:lnTo>
                  <a:lnTo>
                    <a:pt x="252932" y="192676"/>
                  </a:lnTo>
                  <a:lnTo>
                    <a:pt x="247628" y="188156"/>
                  </a:lnTo>
                  <a:lnTo>
                    <a:pt x="243208" y="184390"/>
                  </a:lnTo>
                  <a:lnTo>
                    <a:pt x="239668" y="181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35902" y="9832735"/>
              <a:ext cx="430530" cy="366395"/>
            </a:xfrm>
            <a:custGeom>
              <a:avLst/>
              <a:gdLst/>
              <a:ahLst/>
              <a:cxnLst/>
              <a:rect l="l" t="t" r="r" b="b"/>
              <a:pathLst>
                <a:path w="430530" h="366395">
                  <a:moveTo>
                    <a:pt x="23182" y="0"/>
                  </a:moveTo>
                  <a:lnTo>
                    <a:pt x="19276" y="356"/>
                  </a:lnTo>
                  <a:lnTo>
                    <a:pt x="8083" y="6083"/>
                  </a:lnTo>
                  <a:lnTo>
                    <a:pt x="8701" y="5863"/>
                  </a:lnTo>
                  <a:lnTo>
                    <a:pt x="7099" y="7224"/>
                  </a:lnTo>
                  <a:lnTo>
                    <a:pt x="7392" y="6701"/>
                  </a:lnTo>
                  <a:lnTo>
                    <a:pt x="753" y="16376"/>
                  </a:lnTo>
                  <a:lnTo>
                    <a:pt x="324" y="19685"/>
                  </a:lnTo>
                  <a:lnTo>
                    <a:pt x="3968" y="25109"/>
                  </a:lnTo>
                  <a:lnTo>
                    <a:pt x="5465" y="26941"/>
                  </a:lnTo>
                  <a:lnTo>
                    <a:pt x="188580" y="182832"/>
                  </a:lnTo>
                  <a:lnTo>
                    <a:pt x="5465" y="338670"/>
                  </a:lnTo>
                  <a:lnTo>
                    <a:pt x="3916" y="340544"/>
                  </a:lnTo>
                  <a:lnTo>
                    <a:pt x="0" y="346083"/>
                  </a:lnTo>
                  <a:lnTo>
                    <a:pt x="450" y="349413"/>
                  </a:lnTo>
                  <a:lnTo>
                    <a:pt x="7413" y="358941"/>
                  </a:lnTo>
                  <a:lnTo>
                    <a:pt x="7130" y="358428"/>
                  </a:lnTo>
                  <a:lnTo>
                    <a:pt x="10334" y="360900"/>
                  </a:lnTo>
                  <a:lnTo>
                    <a:pt x="17067" y="365350"/>
                  </a:lnTo>
                  <a:lnTo>
                    <a:pt x="20617" y="365779"/>
                  </a:lnTo>
                  <a:lnTo>
                    <a:pt x="31077" y="361821"/>
                  </a:lnTo>
                  <a:lnTo>
                    <a:pt x="214977" y="205281"/>
                  </a:lnTo>
                  <a:lnTo>
                    <a:pt x="398919" y="361821"/>
                  </a:lnTo>
                  <a:lnTo>
                    <a:pt x="409338" y="365873"/>
                  </a:lnTo>
                  <a:lnTo>
                    <a:pt x="412887" y="365465"/>
                  </a:lnTo>
                  <a:lnTo>
                    <a:pt x="421348" y="359800"/>
                  </a:lnTo>
                  <a:lnTo>
                    <a:pt x="422866" y="358428"/>
                  </a:lnTo>
                  <a:lnTo>
                    <a:pt x="422583" y="358941"/>
                  </a:lnTo>
                  <a:lnTo>
                    <a:pt x="429201" y="349287"/>
                  </a:lnTo>
                  <a:lnTo>
                    <a:pt x="429630" y="345958"/>
                  </a:lnTo>
                  <a:lnTo>
                    <a:pt x="425987" y="340513"/>
                  </a:lnTo>
                  <a:lnTo>
                    <a:pt x="424510" y="338670"/>
                  </a:lnTo>
                  <a:lnTo>
                    <a:pt x="241395" y="182800"/>
                  </a:lnTo>
                  <a:lnTo>
                    <a:pt x="424510" y="26941"/>
                  </a:lnTo>
                  <a:lnTo>
                    <a:pt x="426060" y="25077"/>
                  </a:lnTo>
                  <a:lnTo>
                    <a:pt x="429986" y="19538"/>
                  </a:lnTo>
                  <a:lnTo>
                    <a:pt x="429557" y="16219"/>
                  </a:lnTo>
                  <a:lnTo>
                    <a:pt x="422563" y="6680"/>
                  </a:lnTo>
                  <a:lnTo>
                    <a:pt x="422866" y="7203"/>
                  </a:lnTo>
                  <a:lnTo>
                    <a:pt x="421296" y="5863"/>
                  </a:lnTo>
                  <a:lnTo>
                    <a:pt x="421903" y="6083"/>
                  </a:lnTo>
                  <a:lnTo>
                    <a:pt x="410458" y="638"/>
                  </a:lnTo>
                  <a:lnTo>
                    <a:pt x="406542" y="282"/>
                  </a:lnTo>
                  <a:lnTo>
                    <a:pt x="400165" y="3225"/>
                  </a:lnTo>
                  <a:lnTo>
                    <a:pt x="398019" y="4460"/>
                  </a:lnTo>
                  <a:lnTo>
                    <a:pt x="215019" y="160330"/>
                  </a:lnTo>
                  <a:lnTo>
                    <a:pt x="31978" y="4460"/>
                  </a:lnTo>
                  <a:lnTo>
                    <a:pt x="29768" y="3162"/>
                  </a:lnTo>
                  <a:lnTo>
                    <a:pt x="23182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9811299" y="8792929"/>
            <a:ext cx="1250903" cy="74315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First aid materials  AED defibrillator</a:t>
            </a:r>
          </a:p>
        </p:txBody>
      </p:sp>
      <p:pic>
        <p:nvPicPr>
          <p:cNvPr id="57" name="object 5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9471879" y="9011767"/>
            <a:ext cx="231141" cy="230642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472548" y="9311800"/>
            <a:ext cx="230474" cy="231462"/>
          </a:xfrm>
          <a:prstGeom prst="rect">
            <a:avLst/>
          </a:prstGeom>
        </p:spPr>
      </p:pic>
      <p:graphicFrame>
        <p:nvGraphicFramePr>
          <p:cNvPr id="59" name="object 59"/>
          <p:cNvGraphicFramePr>
            <a:graphicFrameLocks noGrp="1"/>
          </p:cNvGraphicFramePr>
          <p:nvPr/>
        </p:nvGraphicFramePr>
        <p:xfrm>
          <a:off x="12784613" y="8883586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041 349 35 55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Internal first aid officers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0" name="object 60"/>
          <p:cNvSpPr txBox="1"/>
          <p:nvPr/>
        </p:nvSpPr>
        <p:spPr>
          <a:xfrm>
            <a:off x="8740785" y="1084644"/>
            <a:ext cx="1837055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Tract 4, level E</a:t>
            </a:r>
          </a:p>
        </p:txBody>
      </p:sp>
      <p:grpSp>
        <p:nvGrpSpPr>
          <p:cNvPr id="61" name="object 61"/>
          <p:cNvGrpSpPr/>
          <p:nvPr/>
        </p:nvGrpSpPr>
        <p:grpSpPr>
          <a:xfrm>
            <a:off x="9488805" y="1985572"/>
            <a:ext cx="10164445" cy="5449570"/>
            <a:chOff x="9187599" y="1985572"/>
            <a:chExt cx="10164445" cy="5449570"/>
          </a:xfrm>
        </p:grpSpPr>
        <p:sp>
          <p:nvSpPr>
            <p:cNvPr id="62" name="object 62"/>
            <p:cNvSpPr/>
            <p:nvPr/>
          </p:nvSpPr>
          <p:spPr>
            <a:xfrm>
              <a:off x="12088823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7156430" y="4550117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50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7156430" y="4550122"/>
              <a:ext cx="1523365" cy="0"/>
            </a:xfrm>
            <a:custGeom>
              <a:avLst/>
              <a:gdLst/>
              <a:ahLst/>
              <a:cxnLst/>
              <a:rect l="l" t="t" r="r" b="b"/>
              <a:pathLst>
                <a:path w="1523365">
                  <a:moveTo>
                    <a:pt x="0" y="0"/>
                  </a:moveTo>
                  <a:lnTo>
                    <a:pt x="1523252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8679681" y="4550122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2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8614656" y="460584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8614661" y="460584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0"/>
                  </a:moveTo>
                  <a:lnTo>
                    <a:pt x="0" y="31578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8614661" y="492163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8679681" y="4921633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1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8679681" y="5057259"/>
              <a:ext cx="555625" cy="0"/>
            </a:xfrm>
            <a:custGeom>
              <a:avLst/>
              <a:gdLst/>
              <a:ahLst/>
              <a:cxnLst/>
              <a:rect l="l" t="t" r="r" b="b"/>
              <a:pathLst>
                <a:path w="555625">
                  <a:moveTo>
                    <a:pt x="0" y="0"/>
                  </a:moveTo>
                  <a:lnTo>
                    <a:pt x="555428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9235110" y="497364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9235110" y="497365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9300129" y="49736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97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9300129" y="5024750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726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29850" y="4755366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2693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9310343" y="475537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9310344" y="47461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10344" y="474610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9329850" y="4476752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2693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9310343" y="447675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310344" y="446745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9310344" y="446746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9329850" y="4198087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2693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9300123" y="419809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7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9300129" y="419809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07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9235104" y="424917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9235110" y="417859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705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9235110" y="416560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7674718" y="4165600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30">
                  <a:moveTo>
                    <a:pt x="15603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7674711" y="41656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0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7674711" y="41693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674711" y="4217595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2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7563238" y="4273322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4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7563238" y="421759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7563238" y="4169292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7563238" y="41655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6002845" y="4165600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30">
                  <a:moveTo>
                    <a:pt x="15603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6002837" y="41656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0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6002837" y="41693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6002837" y="4217595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2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891396" y="4273322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4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5891385" y="421759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5891385" y="4169292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5891385" y="41655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4330983" y="4165600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30">
                  <a:moveTo>
                    <a:pt x="1560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4330974" y="41656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0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4330974" y="41693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4330974" y="4217595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2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4219532" y="4273322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4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4219520" y="421759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4219520" y="4169292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4219520" y="41655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2659128" y="4165600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30">
                  <a:moveTo>
                    <a:pt x="15603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2659122" y="41656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0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2659122" y="41693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2659122" y="4217595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2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2547659" y="4273322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4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2547655" y="4169304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0943589" y="4169303"/>
              <a:ext cx="1604645" cy="0"/>
            </a:xfrm>
            <a:custGeom>
              <a:avLst/>
              <a:gdLst/>
              <a:ahLst/>
              <a:cxnLst/>
              <a:rect l="l" t="t" r="r" b="b"/>
              <a:pathLst>
                <a:path w="1604645">
                  <a:moveTo>
                    <a:pt x="16040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0943596" y="4169303"/>
              <a:ext cx="0" cy="2476500"/>
            </a:xfrm>
            <a:custGeom>
              <a:avLst/>
              <a:gdLst/>
              <a:ahLst/>
              <a:cxnLst/>
              <a:rect l="l" t="t" r="r" b="b"/>
              <a:pathLst>
                <a:path h="2476500">
                  <a:moveTo>
                    <a:pt x="0" y="835926"/>
                  </a:moveTo>
                  <a:lnTo>
                    <a:pt x="0" y="884239"/>
                  </a:lnTo>
                </a:path>
                <a:path h="2476500">
                  <a:moveTo>
                    <a:pt x="0" y="104021"/>
                  </a:moveTo>
                  <a:lnTo>
                    <a:pt x="0" y="780200"/>
                  </a:lnTo>
                </a:path>
                <a:path h="2476500">
                  <a:moveTo>
                    <a:pt x="0" y="0"/>
                  </a:moveTo>
                  <a:lnTo>
                    <a:pt x="0" y="48295"/>
                  </a:lnTo>
                </a:path>
                <a:path h="2476500">
                  <a:moveTo>
                    <a:pt x="0" y="939944"/>
                  </a:moveTo>
                  <a:lnTo>
                    <a:pt x="0" y="2476207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0943596" y="664550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642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0987242" y="6645507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618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0987242" y="6721690"/>
              <a:ext cx="764540" cy="0"/>
            </a:xfrm>
            <a:custGeom>
              <a:avLst/>
              <a:gdLst/>
              <a:ahLst/>
              <a:cxnLst/>
              <a:rect l="l" t="t" r="r" b="b"/>
              <a:pathLst>
                <a:path w="764540">
                  <a:moveTo>
                    <a:pt x="0" y="0"/>
                  </a:moveTo>
                  <a:lnTo>
                    <a:pt x="764416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751667" y="6140242"/>
              <a:ext cx="0" cy="539115"/>
            </a:xfrm>
            <a:custGeom>
              <a:avLst/>
              <a:gdLst/>
              <a:ahLst/>
              <a:cxnLst/>
              <a:rect l="l" t="t" r="r" b="b"/>
              <a:pathLst>
                <a:path h="539115">
                  <a:moveTo>
                    <a:pt x="0" y="0"/>
                  </a:moveTo>
                  <a:lnTo>
                    <a:pt x="0" y="53853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377333" y="6140502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33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377337" y="5053543"/>
              <a:ext cx="0" cy="1087120"/>
            </a:xfrm>
            <a:custGeom>
              <a:avLst/>
              <a:gdLst/>
              <a:ahLst/>
              <a:cxnLst/>
              <a:rect l="l" t="t" r="r" b="b"/>
              <a:pathLst>
                <a:path h="1087120">
                  <a:moveTo>
                    <a:pt x="0" y="10866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377337" y="5053284"/>
              <a:ext cx="464820" cy="635"/>
            </a:xfrm>
            <a:custGeom>
              <a:avLst/>
              <a:gdLst/>
              <a:ahLst/>
              <a:cxnLst/>
              <a:rect l="l" t="t" r="r" b="b"/>
              <a:pathLst>
                <a:path w="464820" h="635">
                  <a:moveTo>
                    <a:pt x="0" y="518"/>
                  </a:moveTo>
                  <a:lnTo>
                    <a:pt x="464425" y="518"/>
                  </a:lnTo>
                </a:path>
                <a:path w="464820" h="635">
                  <a:moveTo>
                    <a:pt x="0" y="0"/>
                  </a:moveTo>
                  <a:lnTo>
                    <a:pt x="464425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842016" y="5053543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0"/>
                  </a:moveTo>
                  <a:lnTo>
                    <a:pt x="0" y="11701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841759" y="5170556"/>
              <a:ext cx="709930" cy="0"/>
            </a:xfrm>
            <a:custGeom>
              <a:avLst/>
              <a:gdLst/>
              <a:ahLst/>
              <a:cxnLst/>
              <a:rect l="l" t="t" r="r" b="b"/>
              <a:pathLst>
                <a:path w="709929">
                  <a:moveTo>
                    <a:pt x="0" y="0"/>
                  </a:moveTo>
                  <a:lnTo>
                    <a:pt x="709622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2551372" y="5109249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613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2547655" y="51092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2547655" y="4949510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159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2547655" y="49495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2551372" y="4949510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755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2659122" y="494951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2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2659122" y="500523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2659122" y="50535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2659122" y="5057259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30">
                  <a:moveTo>
                    <a:pt x="0" y="0"/>
                  </a:moveTo>
                  <a:lnTo>
                    <a:pt x="1560392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4219520" y="50535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4219520" y="5005230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4219520" y="494951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4219520" y="4949510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44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4330974" y="494951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2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4330974" y="500523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4330974" y="50535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30974" y="5057259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30">
                  <a:moveTo>
                    <a:pt x="0" y="0"/>
                  </a:moveTo>
                  <a:lnTo>
                    <a:pt x="1560402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5891385" y="50535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5891385" y="5005230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5891385" y="494951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5891385" y="4949510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44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6002837" y="494951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2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6002837" y="500523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6002837" y="50535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6002837" y="5057259"/>
              <a:ext cx="1153795" cy="0"/>
            </a:xfrm>
            <a:custGeom>
              <a:avLst/>
              <a:gdLst/>
              <a:ahLst/>
              <a:cxnLst/>
              <a:rect l="l" t="t" r="r" b="b"/>
              <a:pathLst>
                <a:path w="1153794">
                  <a:moveTo>
                    <a:pt x="0" y="0"/>
                  </a:moveTo>
                  <a:lnTo>
                    <a:pt x="1153598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7156430" y="4927200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1300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7156430" y="4600266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326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136905" y="627029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41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090456" y="6270294"/>
              <a:ext cx="46990" cy="38735"/>
            </a:xfrm>
            <a:custGeom>
              <a:avLst/>
              <a:gdLst/>
              <a:ahLst/>
              <a:cxnLst/>
              <a:rect l="l" t="t" r="r" b="b"/>
              <a:pathLst>
                <a:path w="46990" h="38735">
                  <a:moveTo>
                    <a:pt x="46448" y="0"/>
                  </a:moveTo>
                  <a:lnTo>
                    <a:pt x="0" y="3871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090457" y="6308997"/>
              <a:ext cx="46990" cy="38735"/>
            </a:xfrm>
            <a:custGeom>
              <a:avLst/>
              <a:gdLst/>
              <a:ahLst/>
              <a:cxnLst/>
              <a:rect l="l" t="t" r="r" b="b"/>
              <a:pathLst>
                <a:path w="46990" h="38735">
                  <a:moveTo>
                    <a:pt x="0" y="0"/>
                  </a:moveTo>
                  <a:lnTo>
                    <a:pt x="46448" y="3871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562623" y="620921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3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601305" y="6162768"/>
              <a:ext cx="38735" cy="46990"/>
            </a:xfrm>
            <a:custGeom>
              <a:avLst/>
              <a:gdLst/>
              <a:ahLst/>
              <a:cxnLst/>
              <a:rect l="l" t="t" r="r" b="b"/>
              <a:pathLst>
                <a:path w="38734" h="46989">
                  <a:moveTo>
                    <a:pt x="38710" y="4644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562612" y="6162769"/>
              <a:ext cx="38735" cy="46990"/>
            </a:xfrm>
            <a:custGeom>
              <a:avLst/>
              <a:gdLst/>
              <a:ahLst/>
              <a:cxnLst/>
              <a:rect l="l" t="t" r="r" b="b"/>
              <a:pathLst>
                <a:path w="38734" h="46989">
                  <a:moveTo>
                    <a:pt x="38700" y="0"/>
                  </a:moveTo>
                  <a:lnTo>
                    <a:pt x="0" y="4644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9250879" y="66460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65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9250879" y="664608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10376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9250879" y="66460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9250879" y="66460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25946"/>
                  </a:moveTo>
                  <a:lnTo>
                    <a:pt x="259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9250879" y="66460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85"/>
                  </a:moveTo>
                  <a:lnTo>
                    <a:pt x="34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9250879" y="66460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255"/>
                  </a:moveTo>
                  <a:lnTo>
                    <a:pt x="43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9250879" y="6646095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9250879" y="6646083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4">
                  <a:moveTo>
                    <a:pt x="0" y="58825"/>
                  </a:moveTo>
                  <a:lnTo>
                    <a:pt x="588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9250879" y="6647823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4">
                  <a:moveTo>
                    <a:pt x="0" y="63998"/>
                  </a:moveTo>
                  <a:lnTo>
                    <a:pt x="640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9250879" y="6654724"/>
              <a:ext cx="64135" cy="66040"/>
            </a:xfrm>
            <a:custGeom>
              <a:avLst/>
              <a:gdLst/>
              <a:ahLst/>
              <a:cxnLst/>
              <a:rect l="l" t="t" r="r" b="b"/>
              <a:pathLst>
                <a:path w="64134" h="66040">
                  <a:moveTo>
                    <a:pt x="0" y="65757"/>
                  </a:moveTo>
                  <a:lnTo>
                    <a:pt x="640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9250879" y="6663395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4">
                  <a:moveTo>
                    <a:pt x="0" y="63998"/>
                  </a:moveTo>
                  <a:lnTo>
                    <a:pt x="640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9254343" y="667030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60553"/>
                  </a:moveTo>
                  <a:lnTo>
                    <a:pt x="60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9262986" y="6678953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70">
                  <a:moveTo>
                    <a:pt x="0" y="51904"/>
                  </a:moveTo>
                  <a:lnTo>
                    <a:pt x="519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9271646" y="6685874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0" y="44982"/>
                  </a:moveTo>
                  <a:lnTo>
                    <a:pt x="43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9278559" y="669451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9287218" y="6701445"/>
              <a:ext cx="27940" cy="29845"/>
            </a:xfrm>
            <a:custGeom>
              <a:avLst/>
              <a:gdLst/>
              <a:ahLst/>
              <a:cxnLst/>
              <a:rect l="l" t="t" r="r" b="b"/>
              <a:pathLst>
                <a:path w="27940" h="29845">
                  <a:moveTo>
                    <a:pt x="0" y="29412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9294131" y="6710094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763"/>
                  </a:moveTo>
                  <a:lnTo>
                    <a:pt x="20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9302789" y="671874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14"/>
                  </a:moveTo>
                  <a:lnTo>
                    <a:pt x="12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9309703" y="67256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5193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9250879" y="672566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9250879" y="671874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14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9250879" y="671008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0"/>
                  </a:moveTo>
                  <a:lnTo>
                    <a:pt x="20763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250879" y="6701444"/>
              <a:ext cx="27940" cy="29845"/>
            </a:xfrm>
            <a:custGeom>
              <a:avLst/>
              <a:gdLst/>
              <a:ahLst/>
              <a:cxnLst/>
              <a:rect l="l" t="t" r="r" b="b"/>
              <a:pathLst>
                <a:path w="27940" h="29845">
                  <a:moveTo>
                    <a:pt x="0" y="0"/>
                  </a:moveTo>
                  <a:lnTo>
                    <a:pt x="27685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250879" y="669451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250879" y="6685874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0" y="0"/>
                  </a:moveTo>
                  <a:lnTo>
                    <a:pt x="43255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9250879" y="6678960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70">
                  <a:moveTo>
                    <a:pt x="0" y="0"/>
                  </a:moveTo>
                  <a:lnTo>
                    <a:pt x="51914" y="51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250879" y="667030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0"/>
                  </a:moveTo>
                  <a:lnTo>
                    <a:pt x="60553" y="60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250879" y="6663388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4">
                  <a:moveTo>
                    <a:pt x="0" y="0"/>
                  </a:moveTo>
                  <a:lnTo>
                    <a:pt x="64008" y="639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9250879" y="6654730"/>
              <a:ext cx="64135" cy="66040"/>
            </a:xfrm>
            <a:custGeom>
              <a:avLst/>
              <a:gdLst/>
              <a:ahLst/>
              <a:cxnLst/>
              <a:rect l="l" t="t" r="r" b="b"/>
              <a:pathLst>
                <a:path w="64134" h="66040">
                  <a:moveTo>
                    <a:pt x="0" y="0"/>
                  </a:moveTo>
                  <a:lnTo>
                    <a:pt x="64008" y="657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9250879" y="6647817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4">
                  <a:moveTo>
                    <a:pt x="0" y="0"/>
                  </a:moveTo>
                  <a:lnTo>
                    <a:pt x="64008" y="639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256074" y="6646085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4">
                  <a:moveTo>
                    <a:pt x="0" y="0"/>
                  </a:moveTo>
                  <a:lnTo>
                    <a:pt x="58825" y="588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9264718" y="6646085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9271646" y="6646085"/>
              <a:ext cx="43815" cy="41910"/>
            </a:xfrm>
            <a:custGeom>
              <a:avLst/>
              <a:gdLst/>
              <a:ahLst/>
              <a:cxnLst/>
              <a:rect l="l" t="t" r="r" b="b"/>
              <a:pathLst>
                <a:path w="43815" h="41909">
                  <a:moveTo>
                    <a:pt x="0" y="0"/>
                  </a:moveTo>
                  <a:lnTo>
                    <a:pt x="43255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9280291" y="66460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606" y="34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9288935" y="664608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0"/>
                  </a:moveTo>
                  <a:lnTo>
                    <a:pt x="25967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9295863" y="66460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9304507" y="664608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0"/>
                  </a:moveTo>
                  <a:lnTo>
                    <a:pt x="10397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9311434" y="66460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46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9315376" y="6645501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9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9250352" y="664550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9250359" y="664550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48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9250359" y="6730984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9314898" y="668934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5172"/>
                  </a:moveTo>
                  <a:lnTo>
                    <a:pt x="51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9314898" y="668932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14"/>
                  </a:moveTo>
                  <a:lnTo>
                    <a:pt x="12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9314898" y="668934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742"/>
                  </a:moveTo>
                  <a:lnTo>
                    <a:pt x="207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9314898" y="6689335"/>
              <a:ext cx="27940" cy="29845"/>
            </a:xfrm>
            <a:custGeom>
              <a:avLst/>
              <a:gdLst/>
              <a:ahLst/>
              <a:cxnLst/>
              <a:rect l="l" t="t" r="r" b="b"/>
              <a:pathLst>
                <a:path w="27940" h="29845">
                  <a:moveTo>
                    <a:pt x="0" y="29412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9314898" y="668932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9318347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932527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933391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9342577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934949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9358149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936506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9373721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938063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938929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939620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940485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9413510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942042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9429080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943599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9444652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945156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946022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946713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9475797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9484441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949135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9500014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950692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9515584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952249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953115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9538069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9546729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9555372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956230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9570945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957785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9586517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9593429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9602087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960900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9617659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9626304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963323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9641876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964880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9657449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966436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967302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967993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968859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9697236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970416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9712807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971973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9728380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9735307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974395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9750865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975952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9768168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977509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9783739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9790667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9799311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9806239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981488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982181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983045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9839100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9846027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9854672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986159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9870242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987717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9885815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989274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9901387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9910032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91695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9925604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993253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9941175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994810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995674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9963673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997231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9980963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998789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9996535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000346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0012107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0019035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002767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0034605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004325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0051909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005882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0067467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0074393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0083038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0089965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009861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010553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011418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0122842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0129753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0138412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0145325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0153970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0160897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016954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0176469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018511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0193773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020068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0209345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0216257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0224915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023182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0240473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024740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0256045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0264704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0271617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0280276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0287189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0295848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030276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0311419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031833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032697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0335635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034254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0351208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035812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0366780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0373693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038235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038926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0397923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0406566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041348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0422140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0429052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0437711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0444625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0453283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046019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0468855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0477500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048442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0493070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049998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0508643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051555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052421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053112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053978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0548431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0555359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0564003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057093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0579574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058648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059514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0602059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061071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0619363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062629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0634934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0641863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0650506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0657433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066607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067299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068165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0690294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069722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0705866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071279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0721438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0728366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073701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0743935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075258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0761226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0768153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0776798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0783725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0792370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0799298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0807941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0814870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0823514" y="668934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0832158" y="66893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0839084" y="669451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0847729" y="670317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0" y="27685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0854657" y="6710094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763"/>
                  </a:moveTo>
                  <a:lnTo>
                    <a:pt x="207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0863301" y="671874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14"/>
                  </a:moveTo>
                  <a:lnTo>
                    <a:pt x="12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0870227" y="67256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5193"/>
                  </a:moveTo>
                  <a:lnTo>
                    <a:pt x="51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9314898" y="6727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444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9314898" y="6720481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0" y="0"/>
                  </a:moveTo>
                  <a:lnTo>
                    <a:pt x="12114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9314898" y="67118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9314898" y="670490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0"/>
                  </a:moveTo>
                  <a:lnTo>
                    <a:pt x="27685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9314898" y="66962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85" y="346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931662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9325274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933218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934084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934775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935641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9365062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937198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9380634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938756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9396206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9403133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941177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9418690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942734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9435994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944292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9451566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9458494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9467138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947406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948271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948963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949828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9506926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951385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9522498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9529424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9538069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9544997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955364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956056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9569214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9577858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9584784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9593429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960035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9609001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961592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962457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9631500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964014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9648804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9655717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9664362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9671287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9679932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968685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9695504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970243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971107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9719736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972664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9735307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9742220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9750865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975779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976643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977336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9782007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9790667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9797580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9806239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981315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9821810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9828724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983736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9844294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985293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9861598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986851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9877170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9884083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9892742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989965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9908314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9915227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992387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9932530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993944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9948102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995501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9963673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9970587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997924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998615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999481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0003462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001037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0019035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002594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0034605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004151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0050177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0057090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006574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0074393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008132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0089965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009687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0105538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011244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012110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012802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0136680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0145325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015225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0160897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016782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0176469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018338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019204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0198953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020761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0216257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0223184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0231828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0238757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0247400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025432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0262973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026988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027854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0287189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029411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0302760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030968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0318332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0325260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033390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034083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0349477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0358121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036504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0373693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038061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0389264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039619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040483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0411763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042040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0429052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043597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0444625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045155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0460196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0467123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047576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048269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049133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0499984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050691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0515556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0522483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0531128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053805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054669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055362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0562270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570930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0577843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0586486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059341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0602059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060898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061763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062455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0633203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0641863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0648774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0657433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066434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0672991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067991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0688562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069548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0704135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0712794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071970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0728366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0735277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0743935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0750849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0759494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076642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0775066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0783725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0790638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0799298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0806210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0814870" y="6689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09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0821781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0830440" y="66893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0837353" y="668933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0845997" y="6689336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5" h="31750">
                  <a:moveTo>
                    <a:pt x="0" y="0"/>
                  </a:moveTo>
                  <a:lnTo>
                    <a:pt x="29412" y="31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0854657" y="6689336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59">
                  <a:moveTo>
                    <a:pt x="0" y="0"/>
                  </a:moveTo>
                  <a:lnTo>
                    <a:pt x="20742" y="22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0861569" y="6689336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70" h="15875">
                  <a:moveTo>
                    <a:pt x="0" y="0"/>
                  </a:moveTo>
                  <a:lnTo>
                    <a:pt x="13842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0870227" y="6689336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72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9315376" y="6730984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29">
                  <a:moveTo>
                    <a:pt x="0" y="0"/>
                  </a:moveTo>
                  <a:lnTo>
                    <a:pt x="156040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9315387" y="6685179"/>
              <a:ext cx="1560830" cy="5715"/>
            </a:xfrm>
            <a:custGeom>
              <a:avLst/>
              <a:gdLst/>
              <a:ahLst/>
              <a:cxnLst/>
              <a:rect l="l" t="t" r="r" b="b"/>
              <a:pathLst>
                <a:path w="1560829" h="5715">
                  <a:moveTo>
                    <a:pt x="0" y="0"/>
                  </a:moveTo>
                  <a:lnTo>
                    <a:pt x="688244" y="0"/>
                  </a:lnTo>
                </a:path>
                <a:path w="1560829" h="5715">
                  <a:moveTo>
                    <a:pt x="0" y="5188"/>
                  </a:moveTo>
                  <a:lnTo>
                    <a:pt x="1560402" y="5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3" name="object 61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870601" y="6640319"/>
              <a:ext cx="121828" cy="95853"/>
            </a:xfrm>
            <a:prstGeom prst="rect">
              <a:avLst/>
            </a:prstGeom>
          </p:spPr>
        </p:pic>
        <p:sp>
          <p:nvSpPr>
            <p:cNvPr id="614" name="object 614"/>
            <p:cNvSpPr/>
            <p:nvPr/>
          </p:nvSpPr>
          <p:spPr>
            <a:xfrm>
              <a:off x="19235110" y="2512945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5">
                  <a:moveTo>
                    <a:pt x="0" y="6921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9235110" y="251294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9235110" y="2512946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60">
                  <a:moveTo>
                    <a:pt x="0" y="22491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9235110" y="251294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140"/>
                  </a:moveTo>
                  <a:lnTo>
                    <a:pt x="311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9235110" y="2512949"/>
              <a:ext cx="40005" cy="38100"/>
            </a:xfrm>
            <a:custGeom>
              <a:avLst/>
              <a:gdLst/>
              <a:ahLst/>
              <a:cxnLst/>
              <a:rect l="l" t="t" r="r" b="b"/>
              <a:pathLst>
                <a:path w="40005" h="38100">
                  <a:moveTo>
                    <a:pt x="0" y="38061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9235110" y="251294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71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9235110" y="2512949"/>
              <a:ext cx="55880" cy="53975"/>
            </a:xfrm>
            <a:custGeom>
              <a:avLst/>
              <a:gdLst/>
              <a:ahLst/>
              <a:cxnLst/>
              <a:rect l="l" t="t" r="r" b="b"/>
              <a:pathLst>
                <a:path w="55880" h="53975">
                  <a:moveTo>
                    <a:pt x="0" y="53631"/>
                  </a:moveTo>
                  <a:lnTo>
                    <a:pt x="553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9235110" y="2512944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5" h="62864">
                  <a:moveTo>
                    <a:pt x="0" y="62280"/>
                  </a:moveTo>
                  <a:lnTo>
                    <a:pt x="622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9240300" y="2512950"/>
              <a:ext cx="66040" cy="64135"/>
            </a:xfrm>
            <a:custGeom>
              <a:avLst/>
              <a:gdLst/>
              <a:ahLst/>
              <a:cxnLst/>
              <a:rect l="l" t="t" r="r" b="b"/>
              <a:pathLst>
                <a:path w="66040" h="64135">
                  <a:moveTo>
                    <a:pt x="0" y="64008"/>
                  </a:moveTo>
                  <a:lnTo>
                    <a:pt x="657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9248950" y="2512950"/>
              <a:ext cx="66040" cy="64135"/>
            </a:xfrm>
            <a:custGeom>
              <a:avLst/>
              <a:gdLst/>
              <a:ahLst/>
              <a:cxnLst/>
              <a:rect l="l" t="t" r="r" b="b"/>
              <a:pathLst>
                <a:path w="66040" h="64135">
                  <a:moveTo>
                    <a:pt x="0" y="64008"/>
                  </a:moveTo>
                  <a:lnTo>
                    <a:pt x="657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9255870" y="2512950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5">
                  <a:moveTo>
                    <a:pt x="0" y="64008"/>
                  </a:moveTo>
                  <a:lnTo>
                    <a:pt x="640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9264522" y="2521599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80">
                  <a:moveTo>
                    <a:pt x="0" y="55359"/>
                  </a:moveTo>
                  <a:lnTo>
                    <a:pt x="553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9273172" y="2528520"/>
              <a:ext cx="46990" cy="48895"/>
            </a:xfrm>
            <a:custGeom>
              <a:avLst/>
              <a:gdLst/>
              <a:ahLst/>
              <a:cxnLst/>
              <a:rect l="l" t="t" r="r" b="b"/>
              <a:pathLst>
                <a:path w="46990" h="48894">
                  <a:moveTo>
                    <a:pt x="0" y="48438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9280094" y="253716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9288745" y="254581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140"/>
                  </a:moveTo>
                  <a:lnTo>
                    <a:pt x="311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9295665" y="255274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19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9304317" y="256138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9311236" y="256831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48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9319371" y="25764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9235110" y="25717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9235110" y="256311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0" y="0"/>
                  </a:moveTo>
                  <a:lnTo>
                    <a:pt x="13842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9235110" y="255619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0" y="0"/>
                  </a:moveTo>
                  <a:lnTo>
                    <a:pt x="20763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9235110" y="254754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9235110" y="254062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30">
                  <a:moveTo>
                    <a:pt x="0" y="0"/>
                  </a:moveTo>
                  <a:lnTo>
                    <a:pt x="36333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9235110" y="253197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982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9235110" y="2525055"/>
              <a:ext cx="53975" cy="52069"/>
            </a:xfrm>
            <a:custGeom>
              <a:avLst/>
              <a:gdLst/>
              <a:ahLst/>
              <a:cxnLst/>
              <a:rect l="l" t="t" r="r" b="b"/>
              <a:pathLst>
                <a:path w="53975" h="52069">
                  <a:moveTo>
                    <a:pt x="0" y="0"/>
                  </a:moveTo>
                  <a:lnTo>
                    <a:pt x="53631" y="51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9235110" y="251640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0"/>
                  </a:moveTo>
                  <a:lnTo>
                    <a:pt x="60553" y="60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9238572" y="2512946"/>
              <a:ext cx="66040" cy="64135"/>
            </a:xfrm>
            <a:custGeom>
              <a:avLst/>
              <a:gdLst/>
              <a:ahLst/>
              <a:cxnLst/>
              <a:rect l="l" t="t" r="r" b="b"/>
              <a:pathLst>
                <a:path w="66040" h="64135">
                  <a:moveTo>
                    <a:pt x="0" y="0"/>
                  </a:moveTo>
                  <a:lnTo>
                    <a:pt x="65746" y="640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9247225" y="2512946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5">
                  <a:moveTo>
                    <a:pt x="0" y="0"/>
                  </a:moveTo>
                  <a:lnTo>
                    <a:pt x="64008" y="640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9254139" y="2512946"/>
              <a:ext cx="66040" cy="64135"/>
            </a:xfrm>
            <a:custGeom>
              <a:avLst/>
              <a:gdLst/>
              <a:ahLst/>
              <a:cxnLst/>
              <a:rect l="l" t="t" r="r" b="b"/>
              <a:pathLst>
                <a:path w="66040" h="64135">
                  <a:moveTo>
                    <a:pt x="0" y="0"/>
                  </a:moveTo>
                  <a:lnTo>
                    <a:pt x="65757" y="640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9262790" y="2512946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0"/>
                  </a:moveTo>
                  <a:lnTo>
                    <a:pt x="57097" y="570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9269710" y="2512946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9278361" y="251294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9285281" y="25129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95" y="346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9293933" y="251294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946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9302586" y="251294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297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9309505" y="251294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0" y="0"/>
                  </a:moveTo>
                  <a:lnTo>
                    <a:pt x="10376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9318158" y="25129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9235106" y="2512306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9235110" y="2512306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9235110" y="257732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7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9320559" y="251230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6502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9280094" y="25769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9280094" y="257696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48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9280094" y="257696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9280094" y="257696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19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9280094" y="2576965"/>
              <a:ext cx="31750" cy="33020"/>
            </a:xfrm>
            <a:custGeom>
              <a:avLst/>
              <a:gdLst/>
              <a:ahLst/>
              <a:cxnLst/>
              <a:rect l="l" t="t" r="r" b="b"/>
              <a:pathLst>
                <a:path w="31750" h="33019">
                  <a:moveTo>
                    <a:pt x="0" y="32868"/>
                  </a:moveTo>
                  <a:lnTo>
                    <a:pt x="311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9280094" y="257696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9280094" y="258388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9280094" y="259252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9280094" y="259945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9280094" y="260810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9280094" y="261675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9280094" y="262367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9280094" y="263232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9280094" y="263924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9280094" y="264789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9280094" y="265481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9280094" y="266346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9280094" y="267038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9280094" y="26790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9280094" y="26876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9280094" y="269460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9280094" y="27032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9280094" y="271018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9280094" y="271882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9280094" y="272575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9280094" y="273439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9280094" y="274132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9280094" y="274996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9280094" y="275861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9280094" y="276553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9280094" y="277418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9280094" y="278111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9280094" y="278976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9280094" y="279668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9280094" y="280533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9280094" y="281225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9280094" y="282090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9280094" y="282955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280094" y="283647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280094" y="284511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280094" y="285204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280094" y="286069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9280094" y="286761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9280094" y="287626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9280094" y="288318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9280094" y="289183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9280094" y="29004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9280094" y="290740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280094" y="291605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280094" y="292297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9280094" y="293162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9280094" y="293854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9280094" y="294719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9280094" y="295411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280094" y="296277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280094" y="297141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280094" y="297834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280094" y="298699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9280094" y="299390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9280094" y="300256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9280094" y="300947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9280094" y="301812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9280094" y="302505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9280094" y="303370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9280094" y="304235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9280094" y="304927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9280094" y="305792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9280094" y="306484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9280094" y="307349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9280094" y="308041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9280094" y="308906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9280094" y="309598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280094" y="310463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9280094" y="311328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9280094" y="312020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9280094" y="312885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9280094" y="313577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9280094" y="314442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9280094" y="315134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280094" y="315999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280094" y="316691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280094" y="317556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280094" y="318421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280094" y="319113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280094" y="31997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280094" y="320670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280094" y="32153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280094" y="322228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280094" y="323092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9280094" y="323785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9280094" y="324649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9280094" y="325514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9280094" y="326206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9280094" y="327071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9280094" y="32776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9280094" y="328628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9280094" y="329321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9280094" y="330186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9280094" y="330878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9280094" y="33174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9280094" y="33260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9280094" y="333300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9280094" y="334164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9280094" y="334857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9280094" y="335722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9280094" y="336414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9280094" y="337279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9280094" y="337971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9280094" y="338836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9280094" y="339701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9280094" y="340393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9280094" y="341258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9280094" y="341950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9280094" y="342815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9280094" y="343507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9280094" y="344372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9280094" y="345064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9280094" y="345929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9280094" y="346794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9280094" y="347487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9280094" y="348351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9280094" y="349044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9280094" y="349909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9280094" y="350600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9280094" y="351465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9280094" y="352157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9280094" y="353023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9280094" y="353887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9280094" y="354580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9280094" y="355445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9280094" y="356137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9280094" y="357002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9280094" y="357694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9280094" y="358559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9280094" y="359251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9280094" y="360116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9280094" y="360981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9280094" y="361673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9280094" y="362538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9280094" y="363230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9280094" y="36409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9280094" y="364787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9280094" y="365652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9280094" y="366344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9280094" y="36720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9280094" y="368074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9280094" y="368766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9280094" y="369631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9280094" y="370323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9280094" y="37118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9280094" y="371880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9280094" y="372745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9280094" y="373438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9280094" y="374302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9280094" y="375168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9280094" y="375859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9280094" y="376725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9280094" y="377416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9280094" y="378280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810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9280094" y="378974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9280094" y="379837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810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9280094" y="380531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9280094" y="381395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9280094" y="382261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9280094" y="382952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9280094" y="3838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9280094" y="384510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9280094" y="385373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810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9280094" y="386067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9280094" y="386930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810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9280094" y="387624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9280094" y="388489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9280094" y="389354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9280094" y="390046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9280094" y="390911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9280094" y="391603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9280094" y="392468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9280094" y="393160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9280094" y="394023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810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9280094" y="394717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9280094" y="395581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38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9280094" y="396447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9280094" y="397139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9280094" y="398004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9280094" y="398696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9280094" y="399561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9280094" y="40025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9280094" y="401119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9280094" y="401810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9280094" y="402674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38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9280094" y="403540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9280094" y="404231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38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9280094" y="405098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9280094" y="40578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9280094" y="406655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9280094" y="407346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9280094" y="408212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9280094" y="408903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9280094" y="409769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9288745" y="410634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140"/>
                  </a:moveTo>
                  <a:lnTo>
                    <a:pt x="311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9295665" y="41132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40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9304317" y="412191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9311236" y="41288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69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9279565" y="4136967"/>
              <a:ext cx="41275" cy="1270"/>
            </a:xfrm>
            <a:custGeom>
              <a:avLst/>
              <a:gdLst/>
              <a:ahLst/>
              <a:cxnLst/>
              <a:rect l="l" t="t" r="r" b="b"/>
              <a:pathLst>
                <a:path w="41275" h="1270">
                  <a:moveTo>
                    <a:pt x="1041" y="520"/>
                  </a:moveTo>
                  <a:lnTo>
                    <a:pt x="889" y="152"/>
                  </a:lnTo>
                  <a:lnTo>
                    <a:pt x="520" y="0"/>
                  </a:lnTo>
                  <a:lnTo>
                    <a:pt x="152" y="152"/>
                  </a:lnTo>
                  <a:lnTo>
                    <a:pt x="0" y="520"/>
                  </a:lnTo>
                  <a:lnTo>
                    <a:pt x="152" y="889"/>
                  </a:lnTo>
                  <a:lnTo>
                    <a:pt x="520" y="1041"/>
                  </a:lnTo>
                  <a:lnTo>
                    <a:pt x="889" y="889"/>
                  </a:lnTo>
                  <a:lnTo>
                    <a:pt x="1041" y="520"/>
                  </a:lnTo>
                  <a:close/>
                </a:path>
                <a:path w="41275" h="1270">
                  <a:moveTo>
                    <a:pt x="40830" y="520"/>
                  </a:moveTo>
                  <a:lnTo>
                    <a:pt x="40678" y="152"/>
                  </a:lnTo>
                  <a:lnTo>
                    <a:pt x="40322" y="0"/>
                  </a:lnTo>
                  <a:lnTo>
                    <a:pt x="39954" y="152"/>
                  </a:lnTo>
                  <a:lnTo>
                    <a:pt x="39801" y="520"/>
                  </a:lnTo>
                  <a:lnTo>
                    <a:pt x="39954" y="889"/>
                  </a:lnTo>
                  <a:lnTo>
                    <a:pt x="40322" y="1041"/>
                  </a:lnTo>
                  <a:lnTo>
                    <a:pt x="40678" y="889"/>
                  </a:lnTo>
                  <a:lnTo>
                    <a:pt x="40830" y="5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9280094" y="412882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48" y="86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9280094" y="412191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9280094" y="411325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219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9280094" y="410634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140" y="31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9280094" y="409769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9280094" y="409076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9280094" y="408212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9280094" y="407346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9280094" y="406655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9280094" y="405789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9280094" y="405098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9280094" y="404232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9280094" y="403540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9280094" y="402674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9280094" y="401983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9280094" y="401119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9280094" y="400253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9280094" y="399562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9280094" y="398696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9280094" y="398004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9280094" y="397139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9280094" y="396447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9280094" y="395581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9280094" y="394890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9280094" y="394024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9280094" y="393160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9280094" y="392468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9280094" y="391602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9280094" y="390911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9280094" y="390045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9280094" y="389354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9280094" y="388488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9280094" y="387797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9280094" y="386931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9280094" y="386067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9280094" y="385374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9280094" y="384509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9280094" y="383818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9280094" y="382952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9280094" y="382261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9280094" y="381395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9280094" y="380704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9280094" y="379838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9280094" y="378974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9280094" y="378281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9280094" y="377416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9280094" y="376724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9280094" y="375859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9280094" y="375167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9280094" y="374302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9280094" y="373610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9280094" y="372745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9280094" y="371880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280094" y="371188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280094" y="370323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9280094" y="369631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9280094" y="368766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9280094" y="368074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9280094" y="367209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9280094" y="366517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9280094" y="365652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9280094" y="364787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9280094" y="364094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9280094" y="363230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9280094" y="362538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9280094" y="361673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9280094" y="360981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9280094" y="360116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9280094" y="359424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9280094" y="358558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9280094" y="35769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9280094" y="357001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9280094" y="356137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9280094" y="355444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9280094" y="354580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9280094" y="353888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9280094" y="353022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9280094" y="352330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9280094" y="351465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9280094" y="350600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9280094" y="349908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9280094" y="349043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9280094" y="348351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9280094" y="347486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9280094" y="346794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9280094" y="345929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9280094" y="345237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9280094" y="344372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9280094" y="343507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9280094" y="342815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9280094" y="341950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9280094" y="341258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9280094" y="340392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9280094" y="339700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9280094" y="338836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9280094" y="338143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9280094" y="337279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9280094" y="336414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9280094" y="335722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9280094" y="334857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9280094" y="334165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9280094" y="333299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9280094" y="332607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9280094" y="331742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9280094" y="331050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9280094" y="330186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9280094" y="329320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9280094" y="328629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9280094" y="327763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9280094" y="327071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9280094" y="326206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9280094" y="325514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9280094" y="324649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9280094" y="323957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9280094" y="323092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9280094" y="322227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9280094" y="321535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9280094" y="320670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9280094" y="31997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9280094" y="319113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9280094" y="318421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9280094" y="317556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9280094" y="316864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9280094" y="315999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9280094" y="315133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9280094" y="3144418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9280094" y="313577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9280094" y="31288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9280094" y="312020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9280094" y="311328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9280094" y="310463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9280094" y="309771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9280094" y="308905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9280094" y="308040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9280094" y="307348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9280094" y="306483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9280094" y="305791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9280094" y="304927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9280094" y="304235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9280094" y="30336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9280094" y="302678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9280094" y="301812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9280094" y="300947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9280094" y="300255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9280094" y="299390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9280094" y="298698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9280094" y="297833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9280094" y="297141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9280094" y="296276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9280094" y="295584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9280094" y="29471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9280094" y="293854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9280094" y="293162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9280094" y="292297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9280094" y="291605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9280094" y="290740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9280094" y="290048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9280094" y="289182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9280094" y="288490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9280094" y="287626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9280094" y="286761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9280094" y="286069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9280094" y="285203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9280094" y="284512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9280094" y="283646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9280094" y="282954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9280094" y="28208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9280094" y="281397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9280094" y="280532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9280094" y="279668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9280094" y="278976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9280094" y="278110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9280094" y="277418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9280094" y="27655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9280094" y="275861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9280094" y="274996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9280094" y="274304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9280094" y="273439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9280094" y="272574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9280094" y="271882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9280094" y="271017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9280094" y="27032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9280094" y="269460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9280094" y="268768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9280094" y="267903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9280094" y="267211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9280094" y="2663462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9280094" y="265481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9280094" y="264789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9280094" y="263923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9280094" y="263231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9280094" y="2623674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9280094" y="261675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9280094" y="2608101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9280094" y="260118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9280094" y="259252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9280094" y="258387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9280094" y="257695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9288745" y="2576959"/>
              <a:ext cx="31750" cy="33020"/>
            </a:xfrm>
            <a:custGeom>
              <a:avLst/>
              <a:gdLst/>
              <a:ahLst/>
              <a:cxnLst/>
              <a:rect l="l" t="t" r="r" b="b"/>
              <a:pathLst>
                <a:path w="31750" h="33019">
                  <a:moveTo>
                    <a:pt x="0" y="0"/>
                  </a:moveTo>
                  <a:lnTo>
                    <a:pt x="31140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9295665" y="257695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219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9304317" y="257695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9311236" y="257695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48" y="8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9319888" y="25769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9279692" y="2577325"/>
              <a:ext cx="0" cy="1560830"/>
            </a:xfrm>
            <a:custGeom>
              <a:avLst/>
              <a:gdLst/>
              <a:ahLst/>
              <a:cxnLst/>
              <a:rect l="l" t="t" r="r" b="b"/>
              <a:pathLst>
                <a:path h="1560829">
                  <a:moveTo>
                    <a:pt x="0" y="0"/>
                  </a:moveTo>
                  <a:lnTo>
                    <a:pt x="0" y="156039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9320559" y="2577332"/>
              <a:ext cx="0" cy="1560830"/>
            </a:xfrm>
            <a:custGeom>
              <a:avLst/>
              <a:gdLst/>
              <a:ahLst/>
              <a:cxnLst/>
              <a:rect l="l" t="t" r="r" b="b"/>
              <a:pathLst>
                <a:path h="1560829">
                  <a:moveTo>
                    <a:pt x="0" y="156039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5" name="object 106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9229922" y="4132535"/>
              <a:ext cx="95825" cy="121828"/>
            </a:xfrm>
            <a:prstGeom prst="rect">
              <a:avLst/>
            </a:prstGeom>
          </p:spPr>
        </p:pic>
        <p:pic>
          <p:nvPicPr>
            <p:cNvPr id="1066" name="object 106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542466" y="2507118"/>
              <a:ext cx="121843" cy="75395"/>
            </a:xfrm>
            <a:prstGeom prst="rect">
              <a:avLst/>
            </a:prstGeom>
          </p:spPr>
        </p:pic>
        <p:pic>
          <p:nvPicPr>
            <p:cNvPr id="1067" name="object 106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4214332" y="2507118"/>
              <a:ext cx="121829" cy="75395"/>
            </a:xfrm>
            <a:prstGeom prst="rect">
              <a:avLst/>
            </a:prstGeom>
          </p:spPr>
        </p:pic>
        <p:pic>
          <p:nvPicPr>
            <p:cNvPr id="1068" name="object 106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5886197" y="2507118"/>
              <a:ext cx="121828" cy="75395"/>
            </a:xfrm>
            <a:prstGeom prst="rect">
              <a:avLst/>
            </a:prstGeom>
          </p:spPr>
        </p:pic>
        <p:pic>
          <p:nvPicPr>
            <p:cNvPr id="1069" name="object 106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7558049" y="2507118"/>
              <a:ext cx="121849" cy="75395"/>
            </a:xfrm>
            <a:prstGeom prst="rect">
              <a:avLst/>
            </a:prstGeom>
          </p:spPr>
        </p:pic>
        <p:pic>
          <p:nvPicPr>
            <p:cNvPr id="1070" name="object 107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5886197" y="6640319"/>
              <a:ext cx="121828" cy="75395"/>
            </a:xfrm>
            <a:prstGeom prst="rect">
              <a:avLst/>
            </a:prstGeom>
          </p:spPr>
        </p:pic>
        <p:pic>
          <p:nvPicPr>
            <p:cNvPr id="1071" name="object 107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7558049" y="6640319"/>
              <a:ext cx="121849" cy="75395"/>
            </a:xfrm>
            <a:prstGeom prst="rect">
              <a:avLst/>
            </a:prstGeom>
          </p:spPr>
        </p:pic>
        <p:pic>
          <p:nvPicPr>
            <p:cNvPr id="1072" name="object 107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542466" y="6640319"/>
              <a:ext cx="121843" cy="75395"/>
            </a:xfrm>
            <a:prstGeom prst="rect">
              <a:avLst/>
            </a:prstGeom>
          </p:spPr>
        </p:pic>
        <p:pic>
          <p:nvPicPr>
            <p:cNvPr id="1073" name="object 107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245170" y="4132535"/>
              <a:ext cx="75394" cy="121828"/>
            </a:xfrm>
            <a:prstGeom prst="rect">
              <a:avLst/>
            </a:prstGeom>
          </p:spPr>
        </p:pic>
        <p:pic>
          <p:nvPicPr>
            <p:cNvPr id="1074" name="object 107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245170" y="4968467"/>
              <a:ext cx="75394" cy="121828"/>
            </a:xfrm>
            <a:prstGeom prst="rect">
              <a:avLst/>
            </a:prstGeom>
          </p:spPr>
        </p:pic>
        <p:sp>
          <p:nvSpPr>
            <p:cNvPr id="1075" name="object 1075"/>
            <p:cNvSpPr/>
            <p:nvPr/>
          </p:nvSpPr>
          <p:spPr>
            <a:xfrm>
              <a:off x="19235110" y="497311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172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9235110" y="497310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842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9235110" y="4973099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5" h="22860">
                  <a:moveTo>
                    <a:pt x="0" y="22491"/>
                  </a:moveTo>
                  <a:lnTo>
                    <a:pt x="20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9235110" y="497310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412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9235110" y="497310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30" h="38100">
                  <a:moveTo>
                    <a:pt x="0" y="38061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9235110" y="497310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982"/>
                  </a:moveTo>
                  <a:lnTo>
                    <a:pt x="449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9235110" y="4973104"/>
              <a:ext cx="52069" cy="53975"/>
            </a:xfrm>
            <a:custGeom>
              <a:avLst/>
              <a:gdLst/>
              <a:ahLst/>
              <a:cxnLst/>
              <a:rect l="l" t="t" r="r" b="b"/>
              <a:pathLst>
                <a:path w="52069" h="53975">
                  <a:moveTo>
                    <a:pt x="0" y="53631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9235110" y="4973110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60553"/>
                  </a:moveTo>
                  <a:lnTo>
                    <a:pt x="60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9235110" y="4976561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746"/>
                  </a:moveTo>
                  <a:lnTo>
                    <a:pt x="657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9235110" y="4985226"/>
              <a:ext cx="66040" cy="64135"/>
            </a:xfrm>
            <a:custGeom>
              <a:avLst/>
              <a:gdLst/>
              <a:ahLst/>
              <a:cxnLst/>
              <a:rect l="l" t="t" r="r" b="b"/>
              <a:pathLst>
                <a:path w="66040" h="64135">
                  <a:moveTo>
                    <a:pt x="0" y="64008"/>
                  </a:moveTo>
                  <a:lnTo>
                    <a:pt x="657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9235110" y="4992131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746"/>
                  </a:moveTo>
                  <a:lnTo>
                    <a:pt x="657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9235110" y="5000776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746"/>
                  </a:moveTo>
                  <a:lnTo>
                    <a:pt x="657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9235110" y="5009442"/>
              <a:ext cx="66040" cy="64135"/>
            </a:xfrm>
            <a:custGeom>
              <a:avLst/>
              <a:gdLst/>
              <a:ahLst/>
              <a:cxnLst/>
              <a:rect l="l" t="t" r="r" b="b"/>
              <a:pathLst>
                <a:path w="66040" h="64135">
                  <a:moveTo>
                    <a:pt x="0" y="64008"/>
                  </a:moveTo>
                  <a:lnTo>
                    <a:pt x="657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9235110" y="5016348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746"/>
                  </a:moveTo>
                  <a:lnTo>
                    <a:pt x="657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9238572" y="5025006"/>
              <a:ext cx="62865" cy="60960"/>
            </a:xfrm>
            <a:custGeom>
              <a:avLst/>
              <a:gdLst/>
              <a:ahLst/>
              <a:cxnLst/>
              <a:rect l="l" t="t" r="r" b="b"/>
              <a:pathLst>
                <a:path w="62865" h="60960">
                  <a:moveTo>
                    <a:pt x="0" y="60553"/>
                  </a:moveTo>
                  <a:lnTo>
                    <a:pt x="622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9247225" y="5031927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3631"/>
                  </a:moveTo>
                  <a:lnTo>
                    <a:pt x="536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9255870" y="504057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982"/>
                  </a:moveTo>
                  <a:lnTo>
                    <a:pt x="449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9262790" y="504749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9271442" y="505614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412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9278361" y="506306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491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9287013" y="507171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842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9293933" y="508036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5193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9235110" y="507864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921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9235110" y="506998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9235110" y="5061343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4">
                  <a:moveTo>
                    <a:pt x="0" y="0"/>
                  </a:moveTo>
                  <a:lnTo>
                    <a:pt x="22491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9235110" y="5054415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140" y="31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9235110" y="5045771"/>
              <a:ext cx="38100" cy="40005"/>
            </a:xfrm>
            <a:custGeom>
              <a:avLst/>
              <a:gdLst/>
              <a:ahLst/>
              <a:cxnLst/>
              <a:rect l="l" t="t" r="r" b="b"/>
              <a:pathLst>
                <a:path w="38100" h="40004">
                  <a:moveTo>
                    <a:pt x="0" y="0"/>
                  </a:moveTo>
                  <a:lnTo>
                    <a:pt x="38061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9235110" y="503884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0"/>
                  </a:moveTo>
                  <a:lnTo>
                    <a:pt x="4671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9235110" y="5030198"/>
              <a:ext cx="53975" cy="55880"/>
            </a:xfrm>
            <a:custGeom>
              <a:avLst/>
              <a:gdLst/>
              <a:ahLst/>
              <a:cxnLst/>
              <a:rect l="l" t="t" r="r" b="b"/>
              <a:pathLst>
                <a:path w="53975" h="55879">
                  <a:moveTo>
                    <a:pt x="0" y="0"/>
                  </a:moveTo>
                  <a:lnTo>
                    <a:pt x="53631" y="553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9235110" y="5023271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5" h="62864">
                  <a:moveTo>
                    <a:pt x="0" y="0"/>
                  </a:moveTo>
                  <a:lnTo>
                    <a:pt x="62280" y="622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9235110" y="5014626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0"/>
                  </a:moveTo>
                  <a:lnTo>
                    <a:pt x="65746" y="657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9235110" y="5007700"/>
              <a:ext cx="66040" cy="64135"/>
            </a:xfrm>
            <a:custGeom>
              <a:avLst/>
              <a:gdLst/>
              <a:ahLst/>
              <a:cxnLst/>
              <a:rect l="l" t="t" r="r" b="b"/>
              <a:pathLst>
                <a:path w="66040" h="64135">
                  <a:moveTo>
                    <a:pt x="0" y="0"/>
                  </a:moveTo>
                  <a:lnTo>
                    <a:pt x="65746" y="640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9235110" y="4999056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0"/>
                  </a:moveTo>
                  <a:lnTo>
                    <a:pt x="65746" y="657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9235110" y="4990411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0"/>
                  </a:moveTo>
                  <a:lnTo>
                    <a:pt x="65746" y="657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9235110" y="4983484"/>
              <a:ext cx="66040" cy="64135"/>
            </a:xfrm>
            <a:custGeom>
              <a:avLst/>
              <a:gdLst/>
              <a:ahLst/>
              <a:cxnLst/>
              <a:rect l="l" t="t" r="r" b="b"/>
              <a:pathLst>
                <a:path w="66040" h="64135">
                  <a:moveTo>
                    <a:pt x="0" y="0"/>
                  </a:moveTo>
                  <a:lnTo>
                    <a:pt x="65746" y="640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9235110" y="4974839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0"/>
                  </a:moveTo>
                  <a:lnTo>
                    <a:pt x="65746" y="657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9242030" y="497310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4">
                  <a:moveTo>
                    <a:pt x="0" y="0"/>
                  </a:moveTo>
                  <a:lnTo>
                    <a:pt x="58825" y="588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9248950" y="4973108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0" y="0"/>
                  </a:moveTo>
                  <a:lnTo>
                    <a:pt x="51904" y="51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9257602" y="49731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0"/>
                  </a:moveTo>
                  <a:lnTo>
                    <a:pt x="43255" y="432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9264522" y="497310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0"/>
                  </a:moveTo>
                  <a:lnTo>
                    <a:pt x="36333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9273172" y="497310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685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9280094" y="497310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0"/>
                  </a:moveTo>
                  <a:lnTo>
                    <a:pt x="20763" y="207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9288745" y="497310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04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9295665" y="4973108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0" y="0"/>
                  </a:moveTo>
                  <a:lnTo>
                    <a:pt x="5193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9235110" y="4973655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4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9235110" y="508510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9300129" y="497366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1114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9235104" y="497365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3" name="object 112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9229922" y="6640319"/>
              <a:ext cx="75395" cy="75395"/>
            </a:xfrm>
            <a:prstGeom prst="rect">
              <a:avLst/>
            </a:prstGeom>
          </p:spPr>
        </p:pic>
        <p:pic>
          <p:nvPicPr>
            <p:cNvPr id="1124" name="object 1124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7558049" y="4108389"/>
              <a:ext cx="121849" cy="66102"/>
            </a:xfrm>
            <a:prstGeom prst="rect">
              <a:avLst/>
            </a:prstGeom>
          </p:spPr>
        </p:pic>
        <p:pic>
          <p:nvPicPr>
            <p:cNvPr id="1125" name="object 112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7558049" y="4212406"/>
              <a:ext cx="121849" cy="66103"/>
            </a:xfrm>
            <a:prstGeom prst="rect">
              <a:avLst/>
            </a:prstGeom>
          </p:spPr>
        </p:pic>
        <p:pic>
          <p:nvPicPr>
            <p:cNvPr id="1126" name="object 112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558049" y="4944321"/>
              <a:ext cx="121849" cy="66103"/>
            </a:xfrm>
            <a:prstGeom prst="rect">
              <a:avLst/>
            </a:prstGeom>
          </p:spPr>
        </p:pic>
        <p:pic>
          <p:nvPicPr>
            <p:cNvPr id="1127" name="object 112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558049" y="5048355"/>
              <a:ext cx="121849" cy="66086"/>
            </a:xfrm>
            <a:prstGeom prst="rect">
              <a:avLst/>
            </a:prstGeom>
          </p:spPr>
        </p:pic>
        <p:pic>
          <p:nvPicPr>
            <p:cNvPr id="1128" name="object 112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5886197" y="4108389"/>
              <a:ext cx="121828" cy="66102"/>
            </a:xfrm>
            <a:prstGeom prst="rect">
              <a:avLst/>
            </a:prstGeom>
          </p:spPr>
        </p:pic>
        <p:pic>
          <p:nvPicPr>
            <p:cNvPr id="1129" name="object 112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5886197" y="4212406"/>
              <a:ext cx="121828" cy="66103"/>
            </a:xfrm>
            <a:prstGeom prst="rect">
              <a:avLst/>
            </a:prstGeom>
          </p:spPr>
        </p:pic>
        <p:pic>
          <p:nvPicPr>
            <p:cNvPr id="1130" name="object 113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5886197" y="4944321"/>
              <a:ext cx="121828" cy="66103"/>
            </a:xfrm>
            <a:prstGeom prst="rect">
              <a:avLst/>
            </a:prstGeom>
          </p:spPr>
        </p:pic>
        <p:pic>
          <p:nvPicPr>
            <p:cNvPr id="1131" name="object 113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5886197" y="5048355"/>
              <a:ext cx="121828" cy="66086"/>
            </a:xfrm>
            <a:prstGeom prst="rect">
              <a:avLst/>
            </a:prstGeom>
          </p:spPr>
        </p:pic>
        <p:pic>
          <p:nvPicPr>
            <p:cNvPr id="1132" name="object 113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214332" y="4108389"/>
              <a:ext cx="121829" cy="66102"/>
            </a:xfrm>
            <a:prstGeom prst="rect">
              <a:avLst/>
            </a:prstGeom>
          </p:spPr>
        </p:pic>
        <p:pic>
          <p:nvPicPr>
            <p:cNvPr id="1133" name="object 113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214332" y="4212406"/>
              <a:ext cx="121829" cy="66103"/>
            </a:xfrm>
            <a:prstGeom prst="rect">
              <a:avLst/>
            </a:prstGeom>
          </p:spPr>
        </p:pic>
        <p:pic>
          <p:nvPicPr>
            <p:cNvPr id="1134" name="object 113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214332" y="4944321"/>
              <a:ext cx="121829" cy="66103"/>
            </a:xfrm>
            <a:prstGeom prst="rect">
              <a:avLst/>
            </a:prstGeom>
          </p:spPr>
        </p:pic>
        <p:pic>
          <p:nvPicPr>
            <p:cNvPr id="1135" name="object 113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4214332" y="5048355"/>
              <a:ext cx="121829" cy="66086"/>
            </a:xfrm>
            <a:prstGeom prst="rect">
              <a:avLst/>
            </a:prstGeom>
          </p:spPr>
        </p:pic>
        <p:pic>
          <p:nvPicPr>
            <p:cNvPr id="1136" name="object 113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542466" y="4108389"/>
              <a:ext cx="121843" cy="66102"/>
            </a:xfrm>
            <a:prstGeom prst="rect">
              <a:avLst/>
            </a:prstGeom>
          </p:spPr>
        </p:pic>
        <p:pic>
          <p:nvPicPr>
            <p:cNvPr id="1137" name="object 113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2542466" y="4212406"/>
              <a:ext cx="121843" cy="66103"/>
            </a:xfrm>
            <a:prstGeom prst="rect">
              <a:avLst/>
            </a:prstGeom>
          </p:spPr>
        </p:pic>
        <p:pic>
          <p:nvPicPr>
            <p:cNvPr id="1138" name="object 113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542466" y="4944321"/>
              <a:ext cx="121843" cy="66103"/>
            </a:xfrm>
            <a:prstGeom prst="rect">
              <a:avLst/>
            </a:prstGeom>
          </p:spPr>
        </p:pic>
        <p:pic>
          <p:nvPicPr>
            <p:cNvPr id="1139" name="object 113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542466" y="5048355"/>
              <a:ext cx="121843" cy="66086"/>
            </a:xfrm>
            <a:prstGeom prst="rect">
              <a:avLst/>
            </a:prstGeom>
          </p:spPr>
        </p:pic>
        <p:pic>
          <p:nvPicPr>
            <p:cNvPr id="1140" name="object 114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870601" y="4108389"/>
              <a:ext cx="121828" cy="66102"/>
            </a:xfrm>
            <a:prstGeom prst="rect">
              <a:avLst/>
            </a:prstGeom>
          </p:spPr>
        </p:pic>
        <p:pic>
          <p:nvPicPr>
            <p:cNvPr id="1141" name="object 114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870601" y="4212406"/>
              <a:ext cx="121828" cy="66103"/>
            </a:xfrm>
            <a:prstGeom prst="rect">
              <a:avLst/>
            </a:prstGeom>
          </p:spPr>
        </p:pic>
        <p:pic>
          <p:nvPicPr>
            <p:cNvPr id="1142" name="object 114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870601" y="4944321"/>
              <a:ext cx="121828" cy="66103"/>
            </a:xfrm>
            <a:prstGeom prst="rect">
              <a:avLst/>
            </a:prstGeom>
          </p:spPr>
        </p:pic>
        <p:pic>
          <p:nvPicPr>
            <p:cNvPr id="1143" name="object 114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0870601" y="5048355"/>
              <a:ext cx="121828" cy="66086"/>
            </a:xfrm>
            <a:prstGeom prst="rect">
              <a:avLst/>
            </a:prstGeom>
          </p:spPr>
        </p:pic>
        <p:sp>
          <p:nvSpPr>
            <p:cNvPr id="1144" name="object 1144"/>
            <p:cNvSpPr/>
            <p:nvPr/>
          </p:nvSpPr>
          <p:spPr>
            <a:xfrm>
              <a:off x="17674704" y="5057260"/>
              <a:ext cx="1560830" cy="24765"/>
            </a:xfrm>
            <a:custGeom>
              <a:avLst/>
              <a:gdLst/>
              <a:ahLst/>
              <a:cxnLst/>
              <a:rect l="l" t="t" r="r" b="b"/>
              <a:pathLst>
                <a:path w="1560830" h="24764">
                  <a:moveTo>
                    <a:pt x="1246454" y="19507"/>
                  </a:moveTo>
                  <a:lnTo>
                    <a:pt x="794575" y="19507"/>
                  </a:lnTo>
                  <a:lnTo>
                    <a:pt x="789940" y="19507"/>
                  </a:lnTo>
                  <a:lnTo>
                    <a:pt x="789940" y="24142"/>
                  </a:lnTo>
                  <a:lnTo>
                    <a:pt x="794575" y="24142"/>
                  </a:lnTo>
                  <a:lnTo>
                    <a:pt x="1246454" y="24142"/>
                  </a:lnTo>
                  <a:lnTo>
                    <a:pt x="1246454" y="19507"/>
                  </a:lnTo>
                  <a:close/>
                </a:path>
                <a:path w="1560830" h="24764">
                  <a:moveTo>
                    <a:pt x="1246454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1246454" y="4635"/>
                  </a:lnTo>
                  <a:lnTo>
                    <a:pt x="1246454" y="0"/>
                  </a:lnTo>
                  <a:close/>
                </a:path>
                <a:path w="1560830" h="24764">
                  <a:moveTo>
                    <a:pt x="1560398" y="19507"/>
                  </a:moveTo>
                  <a:lnTo>
                    <a:pt x="1447076" y="19507"/>
                  </a:lnTo>
                  <a:lnTo>
                    <a:pt x="1447076" y="24142"/>
                  </a:lnTo>
                  <a:lnTo>
                    <a:pt x="1560398" y="24142"/>
                  </a:lnTo>
                  <a:lnTo>
                    <a:pt x="1560398" y="19507"/>
                  </a:lnTo>
                  <a:close/>
                </a:path>
                <a:path w="1560830" h="24764">
                  <a:moveTo>
                    <a:pt x="1560398" y="0"/>
                  </a:moveTo>
                  <a:lnTo>
                    <a:pt x="1447076" y="0"/>
                  </a:lnTo>
                  <a:lnTo>
                    <a:pt x="1447076" y="4635"/>
                  </a:lnTo>
                  <a:lnTo>
                    <a:pt x="1560398" y="4635"/>
                  </a:lnTo>
                  <a:lnTo>
                    <a:pt x="15603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8446202" y="507691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8453122" y="507691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8460042" y="507691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7674704" y="5076767"/>
              <a:ext cx="770890" cy="5080"/>
            </a:xfrm>
            <a:custGeom>
              <a:avLst/>
              <a:gdLst/>
              <a:ahLst/>
              <a:cxnLst/>
              <a:rect l="l" t="t" r="r" b="b"/>
              <a:pathLst>
                <a:path w="770890" h="5079">
                  <a:moveTo>
                    <a:pt x="770445" y="0"/>
                  </a:moveTo>
                  <a:lnTo>
                    <a:pt x="765797" y="0"/>
                  </a:lnTo>
                  <a:lnTo>
                    <a:pt x="0" y="0"/>
                  </a:lnTo>
                  <a:lnTo>
                    <a:pt x="0" y="4635"/>
                  </a:lnTo>
                  <a:lnTo>
                    <a:pt x="765797" y="4635"/>
                  </a:lnTo>
                  <a:lnTo>
                    <a:pt x="770445" y="4635"/>
                  </a:lnTo>
                  <a:lnTo>
                    <a:pt x="7704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8445684" y="5069128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5">
                  <a:moveTo>
                    <a:pt x="0" y="0"/>
                  </a:moveTo>
                  <a:lnTo>
                    <a:pt x="475075" y="0"/>
                  </a:lnTo>
                </a:path>
              </a:pathLst>
            </a:custGeom>
            <a:ln w="15570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9121794" y="5061898"/>
              <a:ext cx="113664" cy="15240"/>
            </a:xfrm>
            <a:custGeom>
              <a:avLst/>
              <a:gdLst/>
              <a:ahLst/>
              <a:cxnLst/>
              <a:rect l="l" t="t" r="r" b="b"/>
              <a:pathLst>
                <a:path w="113665" h="15239">
                  <a:moveTo>
                    <a:pt x="113315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113315" y="14868"/>
                  </a:lnTo>
                  <a:lnTo>
                    <a:pt x="1133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9127847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9134766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9143418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9150339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9157259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9164179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9171099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9178017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9184938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9191858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9198778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9205699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9212617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9219539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9226458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9233384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7674707" y="5061877"/>
              <a:ext cx="770890" cy="15240"/>
            </a:xfrm>
            <a:custGeom>
              <a:avLst/>
              <a:gdLst/>
              <a:ahLst/>
              <a:cxnLst/>
              <a:rect l="l" t="t" r="r" b="b"/>
              <a:pathLst>
                <a:path w="770890" h="15239">
                  <a:moveTo>
                    <a:pt x="770447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770447" y="14868"/>
                  </a:lnTo>
                  <a:lnTo>
                    <a:pt x="7704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7679262" y="5071367"/>
              <a:ext cx="791210" cy="0"/>
            </a:xfrm>
            <a:custGeom>
              <a:avLst/>
              <a:gdLst/>
              <a:ahLst/>
              <a:cxnLst/>
              <a:rect l="l" t="t" r="r" b="b"/>
              <a:pathLst>
                <a:path w="791209">
                  <a:moveTo>
                    <a:pt x="0" y="0"/>
                  </a:moveTo>
                  <a:lnTo>
                    <a:pt x="790585" y="0"/>
                  </a:lnTo>
                </a:path>
              </a:pathLst>
            </a:custGeom>
            <a:ln w="15570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9121792" y="507675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8464659" y="5076759"/>
              <a:ext cx="456565" cy="0"/>
            </a:xfrm>
            <a:custGeom>
              <a:avLst/>
              <a:gdLst/>
              <a:ahLst/>
              <a:cxnLst/>
              <a:rect l="l" t="t" r="r" b="b"/>
              <a:pathLst>
                <a:path w="456565">
                  <a:moveTo>
                    <a:pt x="0" y="0"/>
                  </a:moveTo>
                  <a:lnTo>
                    <a:pt x="45650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8464659" y="5061891"/>
              <a:ext cx="456565" cy="0"/>
            </a:xfrm>
            <a:custGeom>
              <a:avLst/>
              <a:gdLst/>
              <a:ahLst/>
              <a:cxnLst/>
              <a:rect l="l" t="t" r="r" b="b"/>
              <a:pathLst>
                <a:path w="456565">
                  <a:moveTo>
                    <a:pt x="4565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9121794" y="5061891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8445152" y="506189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7674711" y="5076759"/>
              <a:ext cx="770890" cy="0"/>
            </a:xfrm>
            <a:custGeom>
              <a:avLst/>
              <a:gdLst/>
              <a:ahLst/>
              <a:cxnLst/>
              <a:rect l="l" t="t" r="r" b="b"/>
              <a:pathLst>
                <a:path w="770890">
                  <a:moveTo>
                    <a:pt x="0" y="0"/>
                  </a:moveTo>
                  <a:lnTo>
                    <a:pt x="77044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7674706" y="5061891"/>
              <a:ext cx="770890" cy="0"/>
            </a:xfrm>
            <a:custGeom>
              <a:avLst/>
              <a:gdLst/>
              <a:ahLst/>
              <a:cxnLst/>
              <a:rect l="l" t="t" r="r" b="b"/>
              <a:pathLst>
                <a:path w="770890">
                  <a:moveTo>
                    <a:pt x="77044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9121792" y="50767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9121792" y="50618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9121792" y="50572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8921169" y="50767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8921169" y="50618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8921169" y="50572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9121794" y="505725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7674714" y="5057259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7674711" y="505725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413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7674711" y="5081391"/>
              <a:ext cx="765810" cy="0"/>
            </a:xfrm>
            <a:custGeom>
              <a:avLst/>
              <a:gdLst/>
              <a:ahLst/>
              <a:cxnLst/>
              <a:rect l="l" t="t" r="r" b="b"/>
              <a:pathLst>
                <a:path w="765809">
                  <a:moveTo>
                    <a:pt x="0" y="0"/>
                  </a:moveTo>
                  <a:lnTo>
                    <a:pt x="7657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8469299" y="5081391"/>
              <a:ext cx="452120" cy="0"/>
            </a:xfrm>
            <a:custGeom>
              <a:avLst/>
              <a:gdLst/>
              <a:ahLst/>
              <a:cxnLst/>
              <a:rect l="l" t="t" r="r" b="b"/>
              <a:pathLst>
                <a:path w="452119">
                  <a:moveTo>
                    <a:pt x="0" y="0"/>
                  </a:moveTo>
                  <a:lnTo>
                    <a:pt x="45186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7" name="object 1187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8915981" y="4860719"/>
              <a:ext cx="324317" cy="225861"/>
            </a:xfrm>
            <a:prstGeom prst="rect">
              <a:avLst/>
            </a:prstGeom>
          </p:spPr>
        </p:pic>
        <p:sp>
          <p:nvSpPr>
            <p:cNvPr id="1188" name="object 1188"/>
            <p:cNvSpPr/>
            <p:nvPr/>
          </p:nvSpPr>
          <p:spPr>
            <a:xfrm>
              <a:off x="16002838" y="5057260"/>
              <a:ext cx="1560830" cy="24765"/>
            </a:xfrm>
            <a:custGeom>
              <a:avLst/>
              <a:gdLst/>
              <a:ahLst/>
              <a:cxnLst/>
              <a:rect l="l" t="t" r="r" b="b"/>
              <a:pathLst>
                <a:path w="1560830" h="24764">
                  <a:moveTo>
                    <a:pt x="113309" y="19507"/>
                  </a:moveTo>
                  <a:lnTo>
                    <a:pt x="0" y="19507"/>
                  </a:lnTo>
                  <a:lnTo>
                    <a:pt x="0" y="24142"/>
                  </a:lnTo>
                  <a:lnTo>
                    <a:pt x="113309" y="24142"/>
                  </a:lnTo>
                  <a:lnTo>
                    <a:pt x="113309" y="19507"/>
                  </a:lnTo>
                  <a:close/>
                </a:path>
                <a:path w="1560830" h="24764">
                  <a:moveTo>
                    <a:pt x="113309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113309" y="4635"/>
                  </a:lnTo>
                  <a:lnTo>
                    <a:pt x="113309" y="0"/>
                  </a:lnTo>
                  <a:close/>
                </a:path>
                <a:path w="1560830" h="24764">
                  <a:moveTo>
                    <a:pt x="1560385" y="0"/>
                  </a:moveTo>
                  <a:lnTo>
                    <a:pt x="313931" y="0"/>
                  </a:lnTo>
                  <a:lnTo>
                    <a:pt x="313931" y="4635"/>
                  </a:lnTo>
                  <a:lnTo>
                    <a:pt x="1560385" y="4635"/>
                  </a:lnTo>
                  <a:lnTo>
                    <a:pt x="1560385" y="0"/>
                  </a:lnTo>
                  <a:close/>
                </a:path>
                <a:path w="1560830" h="24764">
                  <a:moveTo>
                    <a:pt x="1560398" y="19507"/>
                  </a:moveTo>
                  <a:lnTo>
                    <a:pt x="313944" y="19507"/>
                  </a:lnTo>
                  <a:lnTo>
                    <a:pt x="313944" y="24142"/>
                  </a:lnTo>
                  <a:lnTo>
                    <a:pt x="1560398" y="24142"/>
                  </a:lnTo>
                  <a:lnTo>
                    <a:pt x="1560398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6316769" y="5061877"/>
              <a:ext cx="1246505" cy="15240"/>
            </a:xfrm>
            <a:custGeom>
              <a:avLst/>
              <a:gdLst/>
              <a:ahLst/>
              <a:cxnLst/>
              <a:rect l="l" t="t" r="r" b="b"/>
              <a:pathLst>
                <a:path w="1246505" h="15239">
                  <a:moveTo>
                    <a:pt x="1246454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1246454" y="14868"/>
                  </a:lnTo>
                  <a:lnTo>
                    <a:pt x="12464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6321154" y="5061343"/>
              <a:ext cx="1240155" cy="15875"/>
            </a:xfrm>
            <a:custGeom>
              <a:avLst/>
              <a:gdLst/>
              <a:ahLst/>
              <a:cxnLst/>
              <a:rect l="l" t="t" r="r" b="b"/>
              <a:pathLst>
                <a:path w="1240155" h="15875">
                  <a:moveTo>
                    <a:pt x="0" y="15570"/>
                  </a:moveTo>
                  <a:lnTo>
                    <a:pt x="1239770" y="15570"/>
                  </a:lnTo>
                  <a:lnTo>
                    <a:pt x="1239770" y="0"/>
                  </a:lnTo>
                  <a:lnTo>
                    <a:pt x="0" y="0"/>
                  </a:lnTo>
                  <a:lnTo>
                    <a:pt x="0" y="155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6002842" y="5061877"/>
              <a:ext cx="113664" cy="15240"/>
            </a:xfrm>
            <a:custGeom>
              <a:avLst/>
              <a:gdLst/>
              <a:ahLst/>
              <a:cxnLst/>
              <a:rect l="l" t="t" r="r" b="b"/>
              <a:pathLst>
                <a:path w="113665" h="15239">
                  <a:moveTo>
                    <a:pt x="113315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113315" y="14868"/>
                  </a:lnTo>
                  <a:lnTo>
                    <a:pt x="1133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6008534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6015454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6022373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6029292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6036214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6043134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6050054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6056974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6063891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6070812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6077733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6084653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6091575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6098492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6105413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6112333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6002848" y="5061891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6316783" y="5061891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6316780" y="5076759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6002837" y="507675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6116163" y="50767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6116163" y="50618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6116163" y="50572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6316780" y="50767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6316780" y="50618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6316780" y="50572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6316783" y="5057259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6002848" y="505725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6002837" y="505725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413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6002837" y="5081391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6316780" y="5081391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7563238" y="505725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4" name="object 122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6110975" y="4860726"/>
              <a:ext cx="210993" cy="225853"/>
            </a:xfrm>
            <a:prstGeom prst="rect">
              <a:avLst/>
            </a:prstGeom>
          </p:spPr>
        </p:pic>
        <p:sp>
          <p:nvSpPr>
            <p:cNvPr id="1225" name="object 1225"/>
            <p:cNvSpPr/>
            <p:nvPr/>
          </p:nvSpPr>
          <p:spPr>
            <a:xfrm>
              <a:off x="14330972" y="5057260"/>
              <a:ext cx="1560830" cy="24765"/>
            </a:xfrm>
            <a:custGeom>
              <a:avLst/>
              <a:gdLst/>
              <a:ahLst/>
              <a:cxnLst/>
              <a:rect l="l" t="t" r="r" b="b"/>
              <a:pathLst>
                <a:path w="1560830" h="24764">
                  <a:moveTo>
                    <a:pt x="113309" y="19507"/>
                  </a:moveTo>
                  <a:lnTo>
                    <a:pt x="0" y="19507"/>
                  </a:lnTo>
                  <a:lnTo>
                    <a:pt x="0" y="24142"/>
                  </a:lnTo>
                  <a:lnTo>
                    <a:pt x="113309" y="24142"/>
                  </a:lnTo>
                  <a:lnTo>
                    <a:pt x="113309" y="19507"/>
                  </a:lnTo>
                  <a:close/>
                </a:path>
                <a:path w="1560830" h="24764">
                  <a:moveTo>
                    <a:pt x="113309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113309" y="4635"/>
                  </a:lnTo>
                  <a:lnTo>
                    <a:pt x="113309" y="0"/>
                  </a:lnTo>
                  <a:close/>
                </a:path>
                <a:path w="1560830" h="24764">
                  <a:moveTo>
                    <a:pt x="1560398" y="19507"/>
                  </a:moveTo>
                  <a:lnTo>
                    <a:pt x="313931" y="19507"/>
                  </a:lnTo>
                  <a:lnTo>
                    <a:pt x="313931" y="24142"/>
                  </a:lnTo>
                  <a:lnTo>
                    <a:pt x="1560398" y="24142"/>
                  </a:lnTo>
                  <a:lnTo>
                    <a:pt x="1560398" y="19507"/>
                  </a:lnTo>
                  <a:close/>
                </a:path>
                <a:path w="1560830" h="24764">
                  <a:moveTo>
                    <a:pt x="1560398" y="0"/>
                  </a:moveTo>
                  <a:lnTo>
                    <a:pt x="313931" y="0"/>
                  </a:lnTo>
                  <a:lnTo>
                    <a:pt x="313931" y="4635"/>
                  </a:lnTo>
                  <a:lnTo>
                    <a:pt x="1560398" y="4635"/>
                  </a:lnTo>
                  <a:lnTo>
                    <a:pt x="15603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4644904" y="5061877"/>
              <a:ext cx="1246505" cy="15240"/>
            </a:xfrm>
            <a:custGeom>
              <a:avLst/>
              <a:gdLst/>
              <a:ahLst/>
              <a:cxnLst/>
              <a:rect l="l" t="t" r="r" b="b"/>
              <a:pathLst>
                <a:path w="1246505" h="15239">
                  <a:moveTo>
                    <a:pt x="1246485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1246485" y="14868"/>
                  </a:lnTo>
                  <a:lnTo>
                    <a:pt x="12464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4648175" y="5061343"/>
              <a:ext cx="1242060" cy="15875"/>
            </a:xfrm>
            <a:custGeom>
              <a:avLst/>
              <a:gdLst/>
              <a:ahLst/>
              <a:cxnLst/>
              <a:rect l="l" t="t" r="r" b="b"/>
              <a:pathLst>
                <a:path w="1242059" h="15875">
                  <a:moveTo>
                    <a:pt x="0" y="15570"/>
                  </a:moveTo>
                  <a:lnTo>
                    <a:pt x="1241496" y="15570"/>
                  </a:lnTo>
                  <a:lnTo>
                    <a:pt x="1241496" y="0"/>
                  </a:lnTo>
                  <a:lnTo>
                    <a:pt x="0" y="0"/>
                  </a:lnTo>
                  <a:lnTo>
                    <a:pt x="0" y="155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4330966" y="5061877"/>
              <a:ext cx="113664" cy="15240"/>
            </a:xfrm>
            <a:custGeom>
              <a:avLst/>
              <a:gdLst/>
              <a:ahLst/>
              <a:cxnLst/>
              <a:rect l="l" t="t" r="r" b="b"/>
              <a:pathLst>
                <a:path w="113665" h="15239">
                  <a:moveTo>
                    <a:pt x="113315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113315" y="14868"/>
                  </a:lnTo>
                  <a:lnTo>
                    <a:pt x="1133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4335557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4342476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4349394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4356315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4363235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4370156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4377075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4383995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4390915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4397836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4404757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4413408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4420327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4427247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4434167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4441089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4330965" y="5061891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4644900" y="5061891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4644906" y="5076759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4330974" y="507675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4444291" y="50767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4444291" y="50618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4444291" y="50572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4644906" y="50767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4644906" y="50618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4644906" y="50572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4644900" y="5057259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4330965" y="505725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4330974" y="505725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413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4330974" y="5081391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4644906" y="5081391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5891385" y="505725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1" name="object 126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4439103" y="4860726"/>
              <a:ext cx="210991" cy="225853"/>
            </a:xfrm>
            <a:prstGeom prst="rect">
              <a:avLst/>
            </a:prstGeom>
          </p:spPr>
        </p:pic>
        <p:sp>
          <p:nvSpPr>
            <p:cNvPr id="1262" name="object 1262"/>
            <p:cNvSpPr/>
            <p:nvPr/>
          </p:nvSpPr>
          <p:spPr>
            <a:xfrm>
              <a:off x="12659119" y="5057260"/>
              <a:ext cx="1560830" cy="24765"/>
            </a:xfrm>
            <a:custGeom>
              <a:avLst/>
              <a:gdLst/>
              <a:ahLst/>
              <a:cxnLst/>
              <a:rect l="l" t="t" r="r" b="b"/>
              <a:pathLst>
                <a:path w="1560830" h="24764">
                  <a:moveTo>
                    <a:pt x="113296" y="19507"/>
                  </a:moveTo>
                  <a:lnTo>
                    <a:pt x="0" y="19507"/>
                  </a:lnTo>
                  <a:lnTo>
                    <a:pt x="0" y="24142"/>
                  </a:lnTo>
                  <a:lnTo>
                    <a:pt x="113296" y="24142"/>
                  </a:lnTo>
                  <a:lnTo>
                    <a:pt x="113296" y="19507"/>
                  </a:lnTo>
                  <a:close/>
                </a:path>
                <a:path w="1560830" h="24764">
                  <a:moveTo>
                    <a:pt x="113296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113296" y="4635"/>
                  </a:lnTo>
                  <a:lnTo>
                    <a:pt x="113296" y="0"/>
                  </a:lnTo>
                  <a:close/>
                </a:path>
                <a:path w="1560830" h="24764">
                  <a:moveTo>
                    <a:pt x="1560398" y="19507"/>
                  </a:moveTo>
                  <a:lnTo>
                    <a:pt x="313944" y="19507"/>
                  </a:lnTo>
                  <a:lnTo>
                    <a:pt x="313944" y="24142"/>
                  </a:lnTo>
                  <a:lnTo>
                    <a:pt x="1560398" y="24142"/>
                  </a:lnTo>
                  <a:lnTo>
                    <a:pt x="1560398" y="19507"/>
                  </a:lnTo>
                  <a:close/>
                </a:path>
                <a:path w="1560830" h="24764">
                  <a:moveTo>
                    <a:pt x="1560398" y="0"/>
                  </a:moveTo>
                  <a:lnTo>
                    <a:pt x="313944" y="0"/>
                  </a:lnTo>
                  <a:lnTo>
                    <a:pt x="313944" y="4635"/>
                  </a:lnTo>
                  <a:lnTo>
                    <a:pt x="1560398" y="4635"/>
                  </a:lnTo>
                  <a:lnTo>
                    <a:pt x="15603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2973070" y="5061877"/>
              <a:ext cx="1246505" cy="15240"/>
            </a:xfrm>
            <a:custGeom>
              <a:avLst/>
              <a:gdLst/>
              <a:ahLst/>
              <a:cxnLst/>
              <a:rect l="l" t="t" r="r" b="b"/>
              <a:pathLst>
                <a:path w="1246505" h="15239">
                  <a:moveTo>
                    <a:pt x="1246454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1246454" y="14868"/>
                  </a:lnTo>
                  <a:lnTo>
                    <a:pt x="12464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2976938" y="5061343"/>
              <a:ext cx="1242060" cy="15875"/>
            </a:xfrm>
            <a:custGeom>
              <a:avLst/>
              <a:gdLst/>
              <a:ahLst/>
              <a:cxnLst/>
              <a:rect l="l" t="t" r="r" b="b"/>
              <a:pathLst>
                <a:path w="1242059" h="15875">
                  <a:moveTo>
                    <a:pt x="0" y="15570"/>
                  </a:moveTo>
                  <a:lnTo>
                    <a:pt x="1241488" y="15570"/>
                  </a:lnTo>
                  <a:lnTo>
                    <a:pt x="1241488" y="0"/>
                  </a:lnTo>
                  <a:lnTo>
                    <a:pt x="0" y="0"/>
                  </a:lnTo>
                  <a:lnTo>
                    <a:pt x="0" y="155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2659122" y="5061877"/>
              <a:ext cx="113664" cy="15240"/>
            </a:xfrm>
            <a:custGeom>
              <a:avLst/>
              <a:gdLst/>
              <a:ahLst/>
              <a:cxnLst/>
              <a:rect l="l" t="t" r="r" b="b"/>
              <a:pathLst>
                <a:path w="113665" h="15239">
                  <a:moveTo>
                    <a:pt x="113294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113294" y="14868"/>
                  </a:lnTo>
                  <a:lnTo>
                    <a:pt x="1132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2664302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2671229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2678143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2685071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2691983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2698909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2705822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2712749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2719677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2726590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2733516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2740428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2747357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2754270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2761198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2768109" y="506134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2659123" y="5061891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2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2973066" y="5061891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2973063" y="5076759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2659122" y="507675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28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2772418" y="50767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2772418" y="50618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2772418" y="50572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2973063" y="50767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2973063" y="50618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2973063" y="50572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2973066" y="5057259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2659123" y="505725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2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2659122" y="505725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413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2659122" y="5081391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28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2973063" y="5081391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4219520" y="505725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8" name="object 129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2767230" y="4860726"/>
              <a:ext cx="211021" cy="225853"/>
            </a:xfrm>
            <a:prstGeom prst="rect">
              <a:avLst/>
            </a:prstGeom>
          </p:spPr>
        </p:pic>
        <p:sp>
          <p:nvSpPr>
            <p:cNvPr id="1299" name="object 1299"/>
            <p:cNvSpPr/>
            <p:nvPr/>
          </p:nvSpPr>
          <p:spPr>
            <a:xfrm>
              <a:off x="14330972" y="4141450"/>
              <a:ext cx="1560830" cy="24765"/>
            </a:xfrm>
            <a:custGeom>
              <a:avLst/>
              <a:gdLst/>
              <a:ahLst/>
              <a:cxnLst/>
              <a:rect l="l" t="t" r="r" b="b"/>
              <a:pathLst>
                <a:path w="1560830" h="24764">
                  <a:moveTo>
                    <a:pt x="1246479" y="19481"/>
                  </a:moveTo>
                  <a:lnTo>
                    <a:pt x="0" y="19481"/>
                  </a:lnTo>
                  <a:lnTo>
                    <a:pt x="0" y="24142"/>
                  </a:lnTo>
                  <a:lnTo>
                    <a:pt x="1246479" y="24142"/>
                  </a:lnTo>
                  <a:lnTo>
                    <a:pt x="1246479" y="19481"/>
                  </a:lnTo>
                  <a:close/>
                </a:path>
                <a:path w="1560830" h="24764">
                  <a:moveTo>
                    <a:pt x="1246479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1246479" y="4635"/>
                  </a:lnTo>
                  <a:lnTo>
                    <a:pt x="1246479" y="0"/>
                  </a:lnTo>
                  <a:close/>
                </a:path>
                <a:path w="1560830" h="24764">
                  <a:moveTo>
                    <a:pt x="1560410" y="19481"/>
                  </a:moveTo>
                  <a:lnTo>
                    <a:pt x="1447101" y="19481"/>
                  </a:lnTo>
                  <a:lnTo>
                    <a:pt x="1447101" y="24142"/>
                  </a:lnTo>
                  <a:lnTo>
                    <a:pt x="1560410" y="24142"/>
                  </a:lnTo>
                  <a:lnTo>
                    <a:pt x="1560410" y="19481"/>
                  </a:lnTo>
                  <a:close/>
                </a:path>
                <a:path w="1560830" h="24764">
                  <a:moveTo>
                    <a:pt x="1560410" y="0"/>
                  </a:moveTo>
                  <a:lnTo>
                    <a:pt x="1447101" y="0"/>
                  </a:lnTo>
                  <a:lnTo>
                    <a:pt x="1447101" y="4635"/>
                  </a:lnTo>
                  <a:lnTo>
                    <a:pt x="1560410" y="4635"/>
                  </a:lnTo>
                  <a:lnTo>
                    <a:pt x="156041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4330966" y="4146093"/>
              <a:ext cx="1246505" cy="15240"/>
            </a:xfrm>
            <a:custGeom>
              <a:avLst/>
              <a:gdLst/>
              <a:ahLst/>
              <a:cxnLst/>
              <a:rect l="l" t="t" r="r" b="b"/>
              <a:pathLst>
                <a:path w="1246505" h="15239">
                  <a:moveTo>
                    <a:pt x="1246485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1246485" y="14847"/>
                  </a:lnTo>
                  <a:lnTo>
                    <a:pt x="12464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4335038" y="4146129"/>
              <a:ext cx="1242060" cy="15875"/>
            </a:xfrm>
            <a:custGeom>
              <a:avLst/>
              <a:gdLst/>
              <a:ahLst/>
              <a:cxnLst/>
              <a:rect l="l" t="t" r="r" b="b"/>
              <a:pathLst>
                <a:path w="1242059" h="15875">
                  <a:moveTo>
                    <a:pt x="0" y="15570"/>
                  </a:moveTo>
                  <a:lnTo>
                    <a:pt x="1241496" y="15570"/>
                  </a:lnTo>
                  <a:lnTo>
                    <a:pt x="1241496" y="0"/>
                  </a:lnTo>
                  <a:lnTo>
                    <a:pt x="0" y="0"/>
                  </a:lnTo>
                  <a:lnTo>
                    <a:pt x="0" y="155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5778074" y="4146093"/>
              <a:ext cx="113664" cy="15240"/>
            </a:xfrm>
            <a:custGeom>
              <a:avLst/>
              <a:gdLst/>
              <a:ahLst/>
              <a:cxnLst/>
              <a:rect l="l" t="t" r="r" b="b"/>
              <a:pathLst>
                <a:path w="113665" h="15239">
                  <a:moveTo>
                    <a:pt x="113315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113315" y="14847"/>
                  </a:lnTo>
                  <a:lnTo>
                    <a:pt x="1133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5785355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5792276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5799195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5806115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5813033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5819956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5826875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5833795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5840716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5847633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5854554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5861475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5868394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5875316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5882234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5889153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4330974" y="4160939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5778067" y="416093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5778070" y="4146087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4330966" y="4146087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5778067" y="41414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5778067" y="41460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5778067" y="41609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5577452" y="41414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5577452" y="41460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5577452" y="41609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5778070" y="4141441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4330966" y="4141441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4330974" y="414144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1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4330974" y="4165600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3" name="object 133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5572263" y="4136253"/>
              <a:ext cx="324310" cy="225870"/>
            </a:xfrm>
            <a:prstGeom prst="rect">
              <a:avLst/>
            </a:prstGeom>
          </p:spPr>
        </p:pic>
        <p:sp>
          <p:nvSpPr>
            <p:cNvPr id="1334" name="object 1334"/>
            <p:cNvSpPr/>
            <p:nvPr/>
          </p:nvSpPr>
          <p:spPr>
            <a:xfrm>
              <a:off x="12659119" y="4141450"/>
              <a:ext cx="1560830" cy="24765"/>
            </a:xfrm>
            <a:custGeom>
              <a:avLst/>
              <a:gdLst/>
              <a:ahLst/>
              <a:cxnLst/>
              <a:rect l="l" t="t" r="r" b="b"/>
              <a:pathLst>
                <a:path w="1560830" h="24764">
                  <a:moveTo>
                    <a:pt x="1246454" y="19481"/>
                  </a:moveTo>
                  <a:lnTo>
                    <a:pt x="0" y="19481"/>
                  </a:lnTo>
                  <a:lnTo>
                    <a:pt x="0" y="24142"/>
                  </a:lnTo>
                  <a:lnTo>
                    <a:pt x="1246454" y="24142"/>
                  </a:lnTo>
                  <a:lnTo>
                    <a:pt x="1246454" y="19481"/>
                  </a:lnTo>
                  <a:close/>
                </a:path>
                <a:path w="1560830" h="24764">
                  <a:moveTo>
                    <a:pt x="1246454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1246454" y="4635"/>
                  </a:lnTo>
                  <a:lnTo>
                    <a:pt x="1246454" y="0"/>
                  </a:lnTo>
                  <a:close/>
                </a:path>
                <a:path w="1560830" h="24764">
                  <a:moveTo>
                    <a:pt x="1560385" y="19481"/>
                  </a:moveTo>
                  <a:lnTo>
                    <a:pt x="1447063" y="19481"/>
                  </a:lnTo>
                  <a:lnTo>
                    <a:pt x="1447063" y="24142"/>
                  </a:lnTo>
                  <a:lnTo>
                    <a:pt x="1560385" y="24142"/>
                  </a:lnTo>
                  <a:lnTo>
                    <a:pt x="1560385" y="19481"/>
                  </a:lnTo>
                  <a:close/>
                </a:path>
                <a:path w="1560830" h="24764">
                  <a:moveTo>
                    <a:pt x="1560385" y="0"/>
                  </a:moveTo>
                  <a:lnTo>
                    <a:pt x="1447063" y="0"/>
                  </a:lnTo>
                  <a:lnTo>
                    <a:pt x="1447063" y="4635"/>
                  </a:lnTo>
                  <a:lnTo>
                    <a:pt x="1560385" y="4635"/>
                  </a:lnTo>
                  <a:lnTo>
                    <a:pt x="156038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2659122" y="4146093"/>
              <a:ext cx="1246505" cy="15240"/>
            </a:xfrm>
            <a:custGeom>
              <a:avLst/>
              <a:gdLst/>
              <a:ahLst/>
              <a:cxnLst/>
              <a:rect l="l" t="t" r="r" b="b"/>
              <a:pathLst>
                <a:path w="1246505" h="15239">
                  <a:moveTo>
                    <a:pt x="1246454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1246454" y="14847"/>
                  </a:lnTo>
                  <a:lnTo>
                    <a:pt x="12464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2663783" y="4146129"/>
              <a:ext cx="1242060" cy="15875"/>
            </a:xfrm>
            <a:custGeom>
              <a:avLst/>
              <a:gdLst/>
              <a:ahLst/>
              <a:cxnLst/>
              <a:rect l="l" t="t" r="r" b="b"/>
              <a:pathLst>
                <a:path w="1242059" h="15875">
                  <a:moveTo>
                    <a:pt x="0" y="15570"/>
                  </a:moveTo>
                  <a:lnTo>
                    <a:pt x="1241497" y="15570"/>
                  </a:lnTo>
                  <a:lnTo>
                    <a:pt x="1241497" y="0"/>
                  </a:lnTo>
                  <a:lnTo>
                    <a:pt x="0" y="0"/>
                  </a:lnTo>
                  <a:lnTo>
                    <a:pt x="0" y="155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4106209" y="4146093"/>
              <a:ext cx="113664" cy="15240"/>
            </a:xfrm>
            <a:custGeom>
              <a:avLst/>
              <a:gdLst/>
              <a:ahLst/>
              <a:cxnLst/>
              <a:rect l="l" t="t" r="r" b="b"/>
              <a:pathLst>
                <a:path w="113665" h="15239">
                  <a:moveTo>
                    <a:pt x="113315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113315" y="14847"/>
                  </a:lnTo>
                  <a:lnTo>
                    <a:pt x="1133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411237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411929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4126215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4133136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4140057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414870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415562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416254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416946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417638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4183310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4190230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419714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4204067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421098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421790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2659122" y="4160939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4106197" y="416093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4106204" y="4146087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2659125" y="4146087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4106197" y="41414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4106197" y="41460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4106197" y="41609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3905579" y="41414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3905579" y="41460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3905579" y="41609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4106204" y="4141441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2659125" y="4141441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2659122" y="414144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1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2659122" y="4165600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8" name="object 136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3900391" y="4136253"/>
              <a:ext cx="324317" cy="225870"/>
            </a:xfrm>
            <a:prstGeom prst="rect">
              <a:avLst/>
            </a:prstGeom>
          </p:spPr>
        </p:pic>
        <p:sp>
          <p:nvSpPr>
            <p:cNvPr id="1369" name="object 1369"/>
            <p:cNvSpPr/>
            <p:nvPr/>
          </p:nvSpPr>
          <p:spPr>
            <a:xfrm>
              <a:off x="10987227" y="4141450"/>
              <a:ext cx="1560830" cy="24765"/>
            </a:xfrm>
            <a:custGeom>
              <a:avLst/>
              <a:gdLst/>
              <a:ahLst/>
              <a:cxnLst/>
              <a:rect l="l" t="t" r="r" b="b"/>
              <a:pathLst>
                <a:path w="1560829" h="24764">
                  <a:moveTo>
                    <a:pt x="1246479" y="19481"/>
                  </a:moveTo>
                  <a:lnTo>
                    <a:pt x="0" y="19481"/>
                  </a:lnTo>
                  <a:lnTo>
                    <a:pt x="0" y="24142"/>
                  </a:lnTo>
                  <a:lnTo>
                    <a:pt x="1246479" y="24142"/>
                  </a:lnTo>
                  <a:lnTo>
                    <a:pt x="1246479" y="19481"/>
                  </a:lnTo>
                  <a:close/>
                </a:path>
                <a:path w="1560829" h="24764">
                  <a:moveTo>
                    <a:pt x="1246479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1246479" y="4635"/>
                  </a:lnTo>
                  <a:lnTo>
                    <a:pt x="1246479" y="0"/>
                  </a:lnTo>
                  <a:close/>
                </a:path>
                <a:path w="1560829" h="24764">
                  <a:moveTo>
                    <a:pt x="1560410" y="19481"/>
                  </a:moveTo>
                  <a:lnTo>
                    <a:pt x="1447114" y="19481"/>
                  </a:lnTo>
                  <a:lnTo>
                    <a:pt x="1447114" y="24142"/>
                  </a:lnTo>
                  <a:lnTo>
                    <a:pt x="1560410" y="24142"/>
                  </a:lnTo>
                  <a:lnTo>
                    <a:pt x="1560410" y="19481"/>
                  </a:lnTo>
                  <a:close/>
                </a:path>
                <a:path w="1560829" h="24764">
                  <a:moveTo>
                    <a:pt x="1560410" y="0"/>
                  </a:moveTo>
                  <a:lnTo>
                    <a:pt x="1447114" y="0"/>
                  </a:lnTo>
                  <a:lnTo>
                    <a:pt x="1447114" y="4635"/>
                  </a:lnTo>
                  <a:lnTo>
                    <a:pt x="1560410" y="4635"/>
                  </a:lnTo>
                  <a:lnTo>
                    <a:pt x="156041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0987235" y="4146093"/>
              <a:ext cx="1246505" cy="15240"/>
            </a:xfrm>
            <a:custGeom>
              <a:avLst/>
              <a:gdLst/>
              <a:ahLst/>
              <a:cxnLst/>
              <a:rect l="l" t="t" r="r" b="b"/>
              <a:pathLst>
                <a:path w="1246504" h="15239">
                  <a:moveTo>
                    <a:pt x="1246475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1246475" y="14847"/>
                  </a:lnTo>
                  <a:lnTo>
                    <a:pt x="12464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0992538" y="4146129"/>
              <a:ext cx="1240155" cy="15875"/>
            </a:xfrm>
            <a:custGeom>
              <a:avLst/>
              <a:gdLst/>
              <a:ahLst/>
              <a:cxnLst/>
              <a:rect l="l" t="t" r="r" b="b"/>
              <a:pathLst>
                <a:path w="1240154" h="15875">
                  <a:moveTo>
                    <a:pt x="0" y="15570"/>
                  </a:moveTo>
                  <a:lnTo>
                    <a:pt x="1239764" y="15570"/>
                  </a:lnTo>
                  <a:lnTo>
                    <a:pt x="1239764" y="0"/>
                  </a:lnTo>
                  <a:lnTo>
                    <a:pt x="0" y="0"/>
                  </a:lnTo>
                  <a:lnTo>
                    <a:pt x="0" y="155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2434354" y="4146093"/>
              <a:ext cx="113664" cy="15240"/>
            </a:xfrm>
            <a:custGeom>
              <a:avLst/>
              <a:gdLst/>
              <a:ahLst/>
              <a:cxnLst/>
              <a:rect l="l" t="t" r="r" b="b"/>
              <a:pathLst>
                <a:path w="113665" h="15239">
                  <a:moveTo>
                    <a:pt x="113305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113305" y="14847"/>
                  </a:lnTo>
                  <a:lnTo>
                    <a:pt x="1133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2441132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2448042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2454971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2461884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2468812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2475724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2482651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2489564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2496491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250341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2510332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251725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2524170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2531097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2538011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254493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0987242" y="4160939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4">
                  <a:moveTo>
                    <a:pt x="0" y="0"/>
                  </a:moveTo>
                  <a:lnTo>
                    <a:pt x="12464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2434332" y="416093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2434329" y="4146087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0987238" y="4146087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4">
                  <a:moveTo>
                    <a:pt x="124647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2434332" y="41414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2434332" y="41460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2434332" y="41609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2233713" y="41414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2233713" y="41460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2233713" y="41609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2434350" y="4141441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0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0987238" y="4141441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4">
                  <a:moveTo>
                    <a:pt x="124647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0987242" y="414144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1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0987242" y="4165600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4">
                  <a:moveTo>
                    <a:pt x="0" y="0"/>
                  </a:moveTo>
                  <a:lnTo>
                    <a:pt x="12464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3" name="object 1403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2228524" y="4136253"/>
              <a:ext cx="324318" cy="225870"/>
            </a:xfrm>
            <a:prstGeom prst="rect">
              <a:avLst/>
            </a:prstGeom>
          </p:spPr>
        </p:pic>
        <p:sp>
          <p:nvSpPr>
            <p:cNvPr id="1404" name="object 1404"/>
            <p:cNvSpPr/>
            <p:nvPr/>
          </p:nvSpPr>
          <p:spPr>
            <a:xfrm>
              <a:off x="10919447" y="4273327"/>
              <a:ext cx="24765" cy="676275"/>
            </a:xfrm>
            <a:custGeom>
              <a:avLst/>
              <a:gdLst/>
              <a:ahLst/>
              <a:cxnLst/>
              <a:rect l="l" t="t" r="r" b="b"/>
              <a:pathLst>
                <a:path w="24765" h="676275">
                  <a:moveTo>
                    <a:pt x="4622" y="313944"/>
                  </a:moveTo>
                  <a:lnTo>
                    <a:pt x="0" y="313944"/>
                  </a:lnTo>
                  <a:lnTo>
                    <a:pt x="0" y="676186"/>
                  </a:lnTo>
                  <a:lnTo>
                    <a:pt x="4622" y="676186"/>
                  </a:lnTo>
                  <a:lnTo>
                    <a:pt x="4622" y="313944"/>
                  </a:lnTo>
                  <a:close/>
                </a:path>
                <a:path w="24765" h="676275">
                  <a:moveTo>
                    <a:pt x="4622" y="0"/>
                  </a:moveTo>
                  <a:lnTo>
                    <a:pt x="0" y="0"/>
                  </a:lnTo>
                  <a:lnTo>
                    <a:pt x="0" y="113322"/>
                  </a:lnTo>
                  <a:lnTo>
                    <a:pt x="4622" y="113322"/>
                  </a:lnTo>
                  <a:lnTo>
                    <a:pt x="4622" y="0"/>
                  </a:lnTo>
                  <a:close/>
                </a:path>
                <a:path w="24765" h="676275">
                  <a:moveTo>
                    <a:pt x="24142" y="313944"/>
                  </a:moveTo>
                  <a:lnTo>
                    <a:pt x="19507" y="313944"/>
                  </a:lnTo>
                  <a:lnTo>
                    <a:pt x="19507" y="676186"/>
                  </a:lnTo>
                  <a:lnTo>
                    <a:pt x="24142" y="676186"/>
                  </a:lnTo>
                  <a:lnTo>
                    <a:pt x="24142" y="313944"/>
                  </a:lnTo>
                  <a:close/>
                </a:path>
                <a:path w="24765" h="676275">
                  <a:moveTo>
                    <a:pt x="24142" y="0"/>
                  </a:moveTo>
                  <a:lnTo>
                    <a:pt x="19507" y="0"/>
                  </a:lnTo>
                  <a:lnTo>
                    <a:pt x="19507" y="113322"/>
                  </a:lnTo>
                  <a:lnTo>
                    <a:pt x="24142" y="113322"/>
                  </a:lnTo>
                  <a:lnTo>
                    <a:pt x="241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0924085" y="4273325"/>
              <a:ext cx="15240" cy="113664"/>
            </a:xfrm>
            <a:custGeom>
              <a:avLst/>
              <a:gdLst/>
              <a:ahLst/>
              <a:cxnLst/>
              <a:rect l="l" t="t" r="r" b="b"/>
              <a:pathLst>
                <a:path w="15240" h="113664">
                  <a:moveTo>
                    <a:pt x="14868" y="0"/>
                  </a:moveTo>
                  <a:lnTo>
                    <a:pt x="0" y="0"/>
                  </a:lnTo>
                  <a:lnTo>
                    <a:pt x="0" y="113315"/>
                  </a:lnTo>
                  <a:lnTo>
                    <a:pt x="14868" y="113315"/>
                  </a:lnTo>
                  <a:lnTo>
                    <a:pt x="14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0929052" y="427415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0935965" y="427415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0924085" y="4587253"/>
              <a:ext cx="15240" cy="362585"/>
            </a:xfrm>
            <a:custGeom>
              <a:avLst/>
              <a:gdLst/>
              <a:ahLst/>
              <a:cxnLst/>
              <a:rect l="l" t="t" r="r" b="b"/>
              <a:pathLst>
                <a:path w="15240" h="362585">
                  <a:moveTo>
                    <a:pt x="14868" y="0"/>
                  </a:moveTo>
                  <a:lnTo>
                    <a:pt x="0" y="0"/>
                  </a:lnTo>
                  <a:lnTo>
                    <a:pt x="0" y="362250"/>
                  </a:lnTo>
                  <a:lnTo>
                    <a:pt x="14868" y="362250"/>
                  </a:lnTo>
                  <a:lnTo>
                    <a:pt x="14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0929052" y="4587305"/>
              <a:ext cx="0" cy="361950"/>
            </a:xfrm>
            <a:custGeom>
              <a:avLst/>
              <a:gdLst/>
              <a:ahLst/>
              <a:cxnLst/>
              <a:rect l="l" t="t" r="r" b="b"/>
              <a:pathLst>
                <a:path h="361950">
                  <a:moveTo>
                    <a:pt x="0" y="0"/>
                  </a:moveTo>
                  <a:lnTo>
                    <a:pt x="0" y="361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0935965" y="4587305"/>
              <a:ext cx="0" cy="361950"/>
            </a:xfrm>
            <a:custGeom>
              <a:avLst/>
              <a:gdLst/>
              <a:ahLst/>
              <a:cxnLst/>
              <a:rect l="l" t="t" r="r" b="b"/>
              <a:pathLst>
                <a:path h="361950">
                  <a:moveTo>
                    <a:pt x="0" y="0"/>
                  </a:moveTo>
                  <a:lnTo>
                    <a:pt x="0" y="361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0924081" y="4587263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h="362585">
                  <a:moveTo>
                    <a:pt x="0" y="0"/>
                  </a:moveTo>
                  <a:lnTo>
                    <a:pt x="0" y="3622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0924081" y="427332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31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0938949" y="4587259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h="362585">
                  <a:moveTo>
                    <a:pt x="0" y="36225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0938949" y="4273330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11331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0919453" y="43866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0924080" y="43866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0938957" y="43866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0919453" y="45872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0924080" y="45872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0938957" y="45872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0943596" y="4587259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h="362585">
                  <a:moveTo>
                    <a:pt x="0" y="36225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0943596" y="4273330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11331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0919450" y="427332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0919451" y="427332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31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0919451" y="4587263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h="362585">
                  <a:moveTo>
                    <a:pt x="0" y="0"/>
                  </a:moveTo>
                  <a:lnTo>
                    <a:pt x="0" y="3622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0919451" y="494951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7" name="object 142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914263" y="4381458"/>
              <a:ext cx="225855" cy="210993"/>
            </a:xfrm>
            <a:prstGeom prst="rect">
              <a:avLst/>
            </a:prstGeom>
          </p:spPr>
        </p:pic>
        <p:sp>
          <p:nvSpPr>
            <p:cNvPr id="1428" name="object 1428"/>
            <p:cNvSpPr/>
            <p:nvPr/>
          </p:nvSpPr>
          <p:spPr>
            <a:xfrm>
              <a:off x="10929658" y="2120344"/>
              <a:ext cx="547370" cy="0"/>
            </a:xfrm>
            <a:custGeom>
              <a:avLst/>
              <a:gdLst/>
              <a:ahLst/>
              <a:cxnLst/>
              <a:rect l="l" t="t" r="r" b="b"/>
              <a:pathLst>
                <a:path w="547370">
                  <a:moveTo>
                    <a:pt x="0" y="0"/>
                  </a:moveTo>
                  <a:lnTo>
                    <a:pt x="54707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0929658" y="2120343"/>
              <a:ext cx="0" cy="346075"/>
            </a:xfrm>
            <a:custGeom>
              <a:avLst/>
              <a:gdLst/>
              <a:ahLst/>
              <a:cxnLst/>
              <a:rect l="l" t="t" r="r" b="b"/>
              <a:pathLst>
                <a:path h="346075">
                  <a:moveTo>
                    <a:pt x="0" y="34550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0929666" y="2465851"/>
              <a:ext cx="547370" cy="0"/>
            </a:xfrm>
            <a:custGeom>
              <a:avLst/>
              <a:gdLst/>
              <a:ahLst/>
              <a:cxnLst/>
              <a:rect l="l" t="t" r="r" b="b"/>
              <a:pathLst>
                <a:path w="547370">
                  <a:moveTo>
                    <a:pt x="54707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1476739" y="2120344"/>
              <a:ext cx="0" cy="346075"/>
            </a:xfrm>
            <a:custGeom>
              <a:avLst/>
              <a:gdLst/>
              <a:ahLst/>
              <a:cxnLst/>
              <a:rect l="l" t="t" r="r" b="b"/>
              <a:pathLst>
                <a:path h="346075">
                  <a:moveTo>
                    <a:pt x="0" y="0"/>
                  </a:moveTo>
                  <a:lnTo>
                    <a:pt x="0" y="345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9250879" y="24921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55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9250879" y="2492179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0" y="12114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9250879" y="24921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9250879" y="249218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685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9250879" y="24921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606"/>
                  </a:moveTo>
                  <a:lnTo>
                    <a:pt x="34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9250879" y="249218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255"/>
                  </a:moveTo>
                  <a:lnTo>
                    <a:pt x="43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9250879" y="2492182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9250879" y="2492185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5">
                  <a:moveTo>
                    <a:pt x="0" y="58825"/>
                  </a:moveTo>
                  <a:lnTo>
                    <a:pt x="588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9250879" y="2493920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5">
                  <a:moveTo>
                    <a:pt x="0" y="64008"/>
                  </a:moveTo>
                  <a:lnTo>
                    <a:pt x="640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9250879" y="2500834"/>
              <a:ext cx="64135" cy="66040"/>
            </a:xfrm>
            <a:custGeom>
              <a:avLst/>
              <a:gdLst/>
              <a:ahLst/>
              <a:cxnLst/>
              <a:rect l="l" t="t" r="r" b="b"/>
              <a:pathLst>
                <a:path w="64134" h="66039">
                  <a:moveTo>
                    <a:pt x="0" y="65746"/>
                  </a:moveTo>
                  <a:lnTo>
                    <a:pt x="640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9250879" y="2509478"/>
              <a:ext cx="64135" cy="66040"/>
            </a:xfrm>
            <a:custGeom>
              <a:avLst/>
              <a:gdLst/>
              <a:ahLst/>
              <a:cxnLst/>
              <a:rect l="l" t="t" r="r" b="b"/>
              <a:pathLst>
                <a:path w="64134" h="66039">
                  <a:moveTo>
                    <a:pt x="0" y="65746"/>
                  </a:moveTo>
                  <a:lnTo>
                    <a:pt x="640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9256074" y="2518133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5">
                  <a:moveTo>
                    <a:pt x="0" y="58825"/>
                  </a:moveTo>
                  <a:lnTo>
                    <a:pt x="588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9262986" y="2525055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0" y="51904"/>
                  </a:moveTo>
                  <a:lnTo>
                    <a:pt x="519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9271646" y="2533704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255"/>
                  </a:moveTo>
                  <a:lnTo>
                    <a:pt x="43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9278559" y="254062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30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9287218" y="254927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685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9294131" y="255619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5">
                  <a:moveTo>
                    <a:pt x="0" y="20763"/>
                  </a:moveTo>
                  <a:lnTo>
                    <a:pt x="20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9302789" y="256484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14"/>
                  </a:moveTo>
                  <a:lnTo>
                    <a:pt x="12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9311434" y="257176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5193"/>
                  </a:moveTo>
                  <a:lnTo>
                    <a:pt x="34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9250879" y="25717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9250879" y="256484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14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9250879" y="255619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5">
                  <a:moveTo>
                    <a:pt x="0" y="0"/>
                  </a:moveTo>
                  <a:lnTo>
                    <a:pt x="20763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9250879" y="254927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685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9250879" y="254062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30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9250879" y="253370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0"/>
                  </a:moveTo>
                  <a:lnTo>
                    <a:pt x="43255" y="432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9250879" y="2525055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0" y="0"/>
                  </a:moveTo>
                  <a:lnTo>
                    <a:pt x="51914" y="51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9250879" y="2518135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5">
                  <a:moveTo>
                    <a:pt x="0" y="0"/>
                  </a:moveTo>
                  <a:lnTo>
                    <a:pt x="58825" y="588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9250879" y="2509483"/>
              <a:ext cx="64135" cy="66040"/>
            </a:xfrm>
            <a:custGeom>
              <a:avLst/>
              <a:gdLst/>
              <a:ahLst/>
              <a:cxnLst/>
              <a:rect l="l" t="t" r="r" b="b"/>
              <a:pathLst>
                <a:path w="64134" h="66039">
                  <a:moveTo>
                    <a:pt x="0" y="0"/>
                  </a:moveTo>
                  <a:lnTo>
                    <a:pt x="64008" y="657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9250879" y="2500839"/>
              <a:ext cx="64135" cy="66040"/>
            </a:xfrm>
            <a:custGeom>
              <a:avLst/>
              <a:gdLst/>
              <a:ahLst/>
              <a:cxnLst/>
              <a:rect l="l" t="t" r="r" b="b"/>
              <a:pathLst>
                <a:path w="64134" h="66039">
                  <a:moveTo>
                    <a:pt x="0" y="0"/>
                  </a:moveTo>
                  <a:lnTo>
                    <a:pt x="64008" y="657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9250879" y="2493918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5">
                  <a:moveTo>
                    <a:pt x="0" y="0"/>
                  </a:moveTo>
                  <a:lnTo>
                    <a:pt x="64008" y="640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9256074" y="2492186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5">
                  <a:moveTo>
                    <a:pt x="0" y="0"/>
                  </a:moveTo>
                  <a:lnTo>
                    <a:pt x="58825" y="588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9264718" y="2492186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9271646" y="249218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0"/>
                  </a:moveTo>
                  <a:lnTo>
                    <a:pt x="43255" y="432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9280291" y="2492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606" y="346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9287218" y="249218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685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9295863" y="249218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9304507" y="2492186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0" y="0"/>
                  </a:moveTo>
                  <a:lnTo>
                    <a:pt x="10397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9311434" y="24921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6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9250359" y="249187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4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9250359" y="257732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9315376" y="253273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9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9250352" y="249187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9314898" y="24921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9314898" y="2492190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89">
                  <a:moveTo>
                    <a:pt x="0" y="8648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9314898" y="249218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297"/>
                  </a:moveTo>
                  <a:lnTo>
                    <a:pt x="172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9314898" y="249218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946"/>
                  </a:moveTo>
                  <a:lnTo>
                    <a:pt x="259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9314898" y="249218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19">
                  <a:moveTo>
                    <a:pt x="0" y="32868"/>
                  </a:moveTo>
                  <a:lnTo>
                    <a:pt x="34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931662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932354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9332186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933911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934775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935468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9363331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9370259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937890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9387562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939447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9403133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941004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9418690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942561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9434262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9441189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944983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9458494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946540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9474065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948097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9489636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9496549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9505194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9512121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952076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9529424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953633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9544997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955191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956056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9567481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957613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958305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959169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9600356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9607269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961592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9622841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9631500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963841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9647072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965398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966264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9671287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9678201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968685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969377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9702432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9709345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9718004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972491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9733575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9742220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974914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9757791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976470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9773362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978027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9788935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979584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980450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9813152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9820079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9828724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9835651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9844294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985120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9859867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986678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9875439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988235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9891011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9899655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990658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9915227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992215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9930798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993771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994637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995328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996194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9970587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997751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998615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999308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0001731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000865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001730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0024215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003287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0041518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0048445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0057090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006401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0072662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007959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008823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009516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0103805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011244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011937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0128022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013494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0143593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015052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0159165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016609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017473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0183382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019030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0198953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020588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0214525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022145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023009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023702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024566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0254328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026124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0269886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027681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0285457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029238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030102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030795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031660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0325260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033217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0340831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034774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035638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0363315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037196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037888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038753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0396191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040310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0411763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041867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0427335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043424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044289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0449819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045846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0467123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0474035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0482695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048960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0498267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050518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051383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052075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052939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0538055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054496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0553626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056054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0569198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0576111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0584769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059168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060034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0608986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061590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062455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0631470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064012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0647042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0655701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0662614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067127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0679918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068684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069548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070240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0711062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071797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0726633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0733545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0742205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0750849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075777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0766421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0773349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0781994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078890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079756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0804477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0813136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0821781" y="24921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0828708" y="24921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0837353" y="249391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0844281" y="250083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140"/>
                  </a:moveTo>
                  <a:lnTo>
                    <a:pt x="311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0852925" y="250948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491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0859853" y="2518131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69">
                  <a:moveTo>
                    <a:pt x="0" y="13842"/>
                  </a:moveTo>
                  <a:lnTo>
                    <a:pt x="15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0868497" y="252505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921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9314898" y="2526786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1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9314898" y="2519866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0"/>
                  </a:moveTo>
                  <a:lnTo>
                    <a:pt x="13842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9314898" y="2511215"/>
              <a:ext cx="22860" cy="20955"/>
            </a:xfrm>
            <a:custGeom>
              <a:avLst/>
              <a:gdLst/>
              <a:ahLst/>
              <a:cxnLst/>
              <a:rect l="l" t="t" r="r" b="b"/>
              <a:pathLst>
                <a:path w="22859" h="20955">
                  <a:moveTo>
                    <a:pt x="0" y="0"/>
                  </a:moveTo>
                  <a:lnTo>
                    <a:pt x="22491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9314898" y="2504294"/>
              <a:ext cx="29845" cy="27940"/>
            </a:xfrm>
            <a:custGeom>
              <a:avLst/>
              <a:gdLst/>
              <a:ahLst/>
              <a:cxnLst/>
              <a:rect l="l" t="t" r="r" b="b"/>
              <a:pathLst>
                <a:path w="29845" h="27939">
                  <a:moveTo>
                    <a:pt x="0" y="0"/>
                  </a:moveTo>
                  <a:lnTo>
                    <a:pt x="29412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9314898" y="249564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30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9320079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932700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933565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934257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9351221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935814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936679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9375438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938236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939101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9397938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9406583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941351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942215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942908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943772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9446384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945329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9461942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946886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9477514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9484441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949308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950001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9508658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9517317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952422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9532888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953980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9548446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955537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956401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957094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957958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9588249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959516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960382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961073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961939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962630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963494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964187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965052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965918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966609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9674752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968166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9690324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969723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970589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971280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972145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973011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973702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9745683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975259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9761255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9768168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977682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978373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9792398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9801042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980795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9816615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982352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9832187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983910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984775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985467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986333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9871975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987890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9887546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989445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9903118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991003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991869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992560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993426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9942907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994983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9958479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996540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9974050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9980963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998962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999653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0005193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0013839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002076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0029410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0036338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0044982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005190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0060553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006746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007612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0084770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009169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0100342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010727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0115913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012284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013148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013841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014705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015570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016262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0171273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0178201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0186845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0193773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020241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020934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021799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0226634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023356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0242205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0249132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0257777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026470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027334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028027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0288921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0297580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0304493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0313138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0320063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0328709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033563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034428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0351208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0359853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036851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037542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0384083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039099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039964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810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040656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0415211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042214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0430783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0439443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044635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0455015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0461928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0470587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047750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048614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049307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050171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0510375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051728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0525946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053286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0541518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0548431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055709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0564003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0572648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0581308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0588218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0596878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0603791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0612449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0619363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0628021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063493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064359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0652238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0659151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066781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0674721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068338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069029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0698953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070586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0714525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0723170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0730097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0738741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0745654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0754315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076122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0769885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0776798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0785456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0794102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0801029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0809672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0816600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17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0825245" y="249218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0832158" y="24921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0"/>
                  </a:moveTo>
                  <a:lnTo>
                    <a:pt x="41538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0840817" y="2492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85" y="346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0847729" y="249218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685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0856388" y="249218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0865032" y="249218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0" y="0"/>
                  </a:moveTo>
                  <a:lnTo>
                    <a:pt x="10376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0871959" y="24921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44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9315376" y="2532735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29">
                  <a:moveTo>
                    <a:pt x="0" y="0"/>
                  </a:moveTo>
                  <a:lnTo>
                    <a:pt x="156040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9315387" y="2491877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29">
                  <a:moveTo>
                    <a:pt x="156040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2" name="object 188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0870601" y="2486688"/>
              <a:ext cx="121828" cy="95825"/>
            </a:xfrm>
            <a:prstGeom prst="rect">
              <a:avLst/>
            </a:prstGeom>
          </p:spPr>
        </p:pic>
        <p:sp>
          <p:nvSpPr>
            <p:cNvPr id="1883" name="object 1883"/>
            <p:cNvSpPr/>
            <p:nvPr/>
          </p:nvSpPr>
          <p:spPr>
            <a:xfrm>
              <a:off x="10916653" y="2577331"/>
              <a:ext cx="29209" cy="1536700"/>
            </a:xfrm>
            <a:custGeom>
              <a:avLst/>
              <a:gdLst/>
              <a:ahLst/>
              <a:cxnLst/>
              <a:rect l="l" t="t" r="r" b="b"/>
              <a:pathLst>
                <a:path w="29209" h="1536700">
                  <a:moveTo>
                    <a:pt x="4635" y="0"/>
                  </a:moveTo>
                  <a:lnTo>
                    <a:pt x="0" y="0"/>
                  </a:lnTo>
                  <a:lnTo>
                    <a:pt x="0" y="1536255"/>
                  </a:lnTo>
                  <a:lnTo>
                    <a:pt x="4635" y="1536255"/>
                  </a:lnTo>
                  <a:lnTo>
                    <a:pt x="4635" y="0"/>
                  </a:lnTo>
                  <a:close/>
                </a:path>
                <a:path w="29209" h="1536700">
                  <a:moveTo>
                    <a:pt x="28803" y="0"/>
                  </a:moveTo>
                  <a:lnTo>
                    <a:pt x="24142" y="0"/>
                  </a:lnTo>
                  <a:lnTo>
                    <a:pt x="24142" y="1536255"/>
                  </a:lnTo>
                  <a:lnTo>
                    <a:pt x="28803" y="1536255"/>
                  </a:lnTo>
                  <a:lnTo>
                    <a:pt x="2880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0921290" y="2577324"/>
              <a:ext cx="19685" cy="1536700"/>
            </a:xfrm>
            <a:custGeom>
              <a:avLst/>
              <a:gdLst/>
              <a:ahLst/>
              <a:cxnLst/>
              <a:rect l="l" t="t" r="r" b="b"/>
              <a:pathLst>
                <a:path w="19684" h="1536700">
                  <a:moveTo>
                    <a:pt x="19517" y="0"/>
                  </a:moveTo>
                  <a:lnTo>
                    <a:pt x="0" y="0"/>
                  </a:lnTo>
                  <a:lnTo>
                    <a:pt x="0" y="1536256"/>
                  </a:lnTo>
                  <a:lnTo>
                    <a:pt x="19517" y="1536256"/>
                  </a:lnTo>
                  <a:lnTo>
                    <a:pt x="195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0922124" y="2576959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0929052" y="2576959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0935965" y="2576959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0921294" y="2577325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0940808" y="2577320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0945454" y="2577320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0916660" y="257732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0916662" y="2577325"/>
              <a:ext cx="0" cy="1047115"/>
            </a:xfrm>
            <a:custGeom>
              <a:avLst/>
              <a:gdLst/>
              <a:ahLst/>
              <a:cxnLst/>
              <a:rect l="l" t="t" r="r" b="b"/>
              <a:pathLst>
                <a:path h="1047114">
                  <a:moveTo>
                    <a:pt x="0" y="0"/>
                  </a:moveTo>
                  <a:lnTo>
                    <a:pt x="0" y="10467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0916662" y="362873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0916662" y="3648234"/>
              <a:ext cx="0" cy="465455"/>
            </a:xfrm>
            <a:custGeom>
              <a:avLst/>
              <a:gdLst/>
              <a:ahLst/>
              <a:cxnLst/>
              <a:rect l="l" t="t" r="r" b="b"/>
              <a:pathLst>
                <a:path h="465454">
                  <a:moveTo>
                    <a:pt x="0" y="0"/>
                  </a:moveTo>
                  <a:lnTo>
                    <a:pt x="0" y="46534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0916662" y="411357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2588507" y="2577331"/>
              <a:ext cx="29209" cy="1536700"/>
            </a:xfrm>
            <a:custGeom>
              <a:avLst/>
              <a:gdLst/>
              <a:ahLst/>
              <a:cxnLst/>
              <a:rect l="l" t="t" r="r" b="b"/>
              <a:pathLst>
                <a:path w="29209" h="1536700">
                  <a:moveTo>
                    <a:pt x="4660" y="0"/>
                  </a:moveTo>
                  <a:lnTo>
                    <a:pt x="0" y="0"/>
                  </a:lnTo>
                  <a:lnTo>
                    <a:pt x="0" y="1536255"/>
                  </a:lnTo>
                  <a:lnTo>
                    <a:pt x="4660" y="1536255"/>
                  </a:lnTo>
                  <a:lnTo>
                    <a:pt x="4660" y="0"/>
                  </a:lnTo>
                  <a:close/>
                </a:path>
                <a:path w="29209" h="1536700">
                  <a:moveTo>
                    <a:pt x="28816" y="0"/>
                  </a:moveTo>
                  <a:lnTo>
                    <a:pt x="24155" y="0"/>
                  </a:lnTo>
                  <a:lnTo>
                    <a:pt x="24155" y="1536255"/>
                  </a:lnTo>
                  <a:lnTo>
                    <a:pt x="28816" y="1536255"/>
                  </a:lnTo>
                  <a:lnTo>
                    <a:pt x="288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2593176" y="2577324"/>
              <a:ext cx="19685" cy="1536700"/>
            </a:xfrm>
            <a:custGeom>
              <a:avLst/>
              <a:gdLst/>
              <a:ahLst/>
              <a:cxnLst/>
              <a:rect l="l" t="t" r="r" b="b"/>
              <a:pathLst>
                <a:path w="19684" h="1536700">
                  <a:moveTo>
                    <a:pt x="19496" y="0"/>
                  </a:moveTo>
                  <a:lnTo>
                    <a:pt x="0" y="0"/>
                  </a:lnTo>
                  <a:lnTo>
                    <a:pt x="0" y="1536256"/>
                  </a:lnTo>
                  <a:lnTo>
                    <a:pt x="19496" y="1536256"/>
                  </a:lnTo>
                  <a:lnTo>
                    <a:pt x="194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2595102" y="2576959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2602029" y="2576959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2608942" y="2576959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2593174" y="2577325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2612659" y="2577320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2617320" y="2577320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2588514" y="257732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80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2588513" y="2577325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2588513" y="411357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80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5937357" y="2577331"/>
              <a:ext cx="24765" cy="1536700"/>
            </a:xfrm>
            <a:custGeom>
              <a:avLst/>
              <a:gdLst/>
              <a:ahLst/>
              <a:cxnLst/>
              <a:rect l="l" t="t" r="r" b="b"/>
              <a:pathLst>
                <a:path w="24765" h="1536700">
                  <a:moveTo>
                    <a:pt x="4635" y="0"/>
                  </a:moveTo>
                  <a:lnTo>
                    <a:pt x="0" y="0"/>
                  </a:lnTo>
                  <a:lnTo>
                    <a:pt x="0" y="1536255"/>
                  </a:lnTo>
                  <a:lnTo>
                    <a:pt x="4635" y="1536255"/>
                  </a:lnTo>
                  <a:lnTo>
                    <a:pt x="4635" y="0"/>
                  </a:lnTo>
                  <a:close/>
                </a:path>
                <a:path w="24765" h="1536700">
                  <a:moveTo>
                    <a:pt x="24142" y="0"/>
                  </a:moveTo>
                  <a:lnTo>
                    <a:pt x="19481" y="0"/>
                  </a:lnTo>
                  <a:lnTo>
                    <a:pt x="19481" y="1536255"/>
                  </a:lnTo>
                  <a:lnTo>
                    <a:pt x="24142" y="1536255"/>
                  </a:lnTo>
                  <a:lnTo>
                    <a:pt x="241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5941995" y="2577324"/>
              <a:ext cx="15240" cy="1536700"/>
            </a:xfrm>
            <a:custGeom>
              <a:avLst/>
              <a:gdLst/>
              <a:ahLst/>
              <a:cxnLst/>
              <a:rect l="l" t="t" r="r" b="b"/>
              <a:pathLst>
                <a:path w="15240" h="1536700">
                  <a:moveTo>
                    <a:pt x="14868" y="0"/>
                  </a:moveTo>
                  <a:lnTo>
                    <a:pt x="0" y="0"/>
                  </a:lnTo>
                  <a:lnTo>
                    <a:pt x="0" y="1536256"/>
                  </a:lnTo>
                  <a:lnTo>
                    <a:pt x="14868" y="1536256"/>
                  </a:lnTo>
                  <a:lnTo>
                    <a:pt x="14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5944522" y="2576959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5951441" y="2576959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5941995" y="2577325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5956855" y="2577320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5961509" y="2577320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5937363" y="257732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5937355" y="2577325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5937355" y="411357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6002838" y="4141450"/>
              <a:ext cx="1560830" cy="24765"/>
            </a:xfrm>
            <a:custGeom>
              <a:avLst/>
              <a:gdLst/>
              <a:ahLst/>
              <a:cxnLst/>
              <a:rect l="l" t="t" r="r" b="b"/>
              <a:pathLst>
                <a:path w="1560830" h="24764">
                  <a:moveTo>
                    <a:pt x="627875" y="19481"/>
                  </a:moveTo>
                  <a:lnTo>
                    <a:pt x="0" y="19481"/>
                  </a:lnTo>
                  <a:lnTo>
                    <a:pt x="0" y="24142"/>
                  </a:lnTo>
                  <a:lnTo>
                    <a:pt x="627875" y="24142"/>
                  </a:lnTo>
                  <a:lnTo>
                    <a:pt x="627875" y="19481"/>
                  </a:lnTo>
                  <a:close/>
                </a:path>
                <a:path w="1560830" h="24764">
                  <a:moveTo>
                    <a:pt x="627875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627875" y="4635"/>
                  </a:lnTo>
                  <a:lnTo>
                    <a:pt x="627875" y="0"/>
                  </a:lnTo>
                  <a:close/>
                </a:path>
                <a:path w="1560830" h="24764">
                  <a:moveTo>
                    <a:pt x="1560398" y="19481"/>
                  </a:moveTo>
                  <a:lnTo>
                    <a:pt x="828497" y="19481"/>
                  </a:lnTo>
                  <a:lnTo>
                    <a:pt x="828497" y="24142"/>
                  </a:lnTo>
                  <a:lnTo>
                    <a:pt x="1560398" y="24142"/>
                  </a:lnTo>
                  <a:lnTo>
                    <a:pt x="1560398" y="19481"/>
                  </a:lnTo>
                  <a:close/>
                </a:path>
                <a:path w="1560830" h="24764">
                  <a:moveTo>
                    <a:pt x="1560398" y="0"/>
                  </a:moveTo>
                  <a:lnTo>
                    <a:pt x="828497" y="0"/>
                  </a:lnTo>
                  <a:lnTo>
                    <a:pt x="828497" y="4635"/>
                  </a:lnTo>
                  <a:lnTo>
                    <a:pt x="1560398" y="4635"/>
                  </a:lnTo>
                  <a:lnTo>
                    <a:pt x="15603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6002842" y="4146093"/>
              <a:ext cx="628015" cy="15240"/>
            </a:xfrm>
            <a:custGeom>
              <a:avLst/>
              <a:gdLst/>
              <a:ahLst/>
              <a:cxnLst/>
              <a:rect l="l" t="t" r="r" b="b"/>
              <a:pathLst>
                <a:path w="628015" h="15239">
                  <a:moveTo>
                    <a:pt x="627886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627886" y="14847"/>
                  </a:lnTo>
                  <a:lnTo>
                    <a:pt x="6278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6008015" y="4146129"/>
              <a:ext cx="620395" cy="15875"/>
            </a:xfrm>
            <a:custGeom>
              <a:avLst/>
              <a:gdLst/>
              <a:ahLst/>
              <a:cxnLst/>
              <a:rect l="l" t="t" r="r" b="b"/>
              <a:pathLst>
                <a:path w="620394" h="15875">
                  <a:moveTo>
                    <a:pt x="0" y="15570"/>
                  </a:moveTo>
                  <a:lnTo>
                    <a:pt x="620401" y="15570"/>
                  </a:lnTo>
                  <a:lnTo>
                    <a:pt x="620401" y="0"/>
                  </a:lnTo>
                  <a:lnTo>
                    <a:pt x="0" y="0"/>
                  </a:lnTo>
                  <a:lnTo>
                    <a:pt x="0" y="155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6831340" y="4146093"/>
              <a:ext cx="732155" cy="15240"/>
            </a:xfrm>
            <a:custGeom>
              <a:avLst/>
              <a:gdLst/>
              <a:ahLst/>
              <a:cxnLst/>
              <a:rect l="l" t="t" r="r" b="b"/>
              <a:pathLst>
                <a:path w="732155" h="15239">
                  <a:moveTo>
                    <a:pt x="731904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731904" y="14847"/>
                  </a:lnTo>
                  <a:lnTo>
                    <a:pt x="7319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6836718" y="4146129"/>
              <a:ext cx="724535" cy="15875"/>
            </a:xfrm>
            <a:custGeom>
              <a:avLst/>
              <a:gdLst/>
              <a:ahLst/>
              <a:cxnLst/>
              <a:rect l="l" t="t" r="r" b="b"/>
              <a:pathLst>
                <a:path w="724534" h="15875">
                  <a:moveTo>
                    <a:pt x="0" y="15570"/>
                  </a:moveTo>
                  <a:lnTo>
                    <a:pt x="724206" y="15570"/>
                  </a:lnTo>
                  <a:lnTo>
                    <a:pt x="724206" y="0"/>
                  </a:lnTo>
                  <a:lnTo>
                    <a:pt x="0" y="0"/>
                  </a:lnTo>
                  <a:lnTo>
                    <a:pt x="0" y="155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6831337" y="4160939"/>
              <a:ext cx="732155" cy="0"/>
            </a:xfrm>
            <a:custGeom>
              <a:avLst/>
              <a:gdLst/>
              <a:ahLst/>
              <a:cxnLst/>
              <a:rect l="l" t="t" r="r" b="b"/>
              <a:pathLst>
                <a:path w="732155">
                  <a:moveTo>
                    <a:pt x="0" y="0"/>
                  </a:moveTo>
                  <a:lnTo>
                    <a:pt x="73190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6002837" y="4160939"/>
              <a:ext cx="628015" cy="0"/>
            </a:xfrm>
            <a:custGeom>
              <a:avLst/>
              <a:gdLst/>
              <a:ahLst/>
              <a:cxnLst/>
              <a:rect l="l" t="t" r="r" b="b"/>
              <a:pathLst>
                <a:path w="628015">
                  <a:moveTo>
                    <a:pt x="0" y="0"/>
                  </a:moveTo>
                  <a:lnTo>
                    <a:pt x="62788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6002834" y="4146087"/>
              <a:ext cx="628015" cy="0"/>
            </a:xfrm>
            <a:custGeom>
              <a:avLst/>
              <a:gdLst/>
              <a:ahLst/>
              <a:cxnLst/>
              <a:rect l="l" t="t" r="r" b="b"/>
              <a:pathLst>
                <a:path w="628015">
                  <a:moveTo>
                    <a:pt x="62788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6831333" y="4146087"/>
              <a:ext cx="732155" cy="0"/>
            </a:xfrm>
            <a:custGeom>
              <a:avLst/>
              <a:gdLst/>
              <a:ahLst/>
              <a:cxnLst/>
              <a:rect l="l" t="t" r="r" b="b"/>
              <a:pathLst>
                <a:path w="732155">
                  <a:moveTo>
                    <a:pt x="7319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6831337" y="41609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6831337" y="414608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6831337" y="41414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6630720" y="41609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6630720" y="414608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6630720" y="41414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6002837" y="4165600"/>
              <a:ext cx="628015" cy="0"/>
            </a:xfrm>
            <a:custGeom>
              <a:avLst/>
              <a:gdLst/>
              <a:ahLst/>
              <a:cxnLst/>
              <a:rect l="l" t="t" r="r" b="b"/>
              <a:pathLst>
                <a:path w="628015">
                  <a:moveTo>
                    <a:pt x="0" y="0"/>
                  </a:moveTo>
                  <a:lnTo>
                    <a:pt x="62788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6831337" y="4165600"/>
              <a:ext cx="732155" cy="0"/>
            </a:xfrm>
            <a:custGeom>
              <a:avLst/>
              <a:gdLst/>
              <a:ahLst/>
              <a:cxnLst/>
              <a:rect l="l" t="t" r="r" b="b"/>
              <a:pathLst>
                <a:path w="732155">
                  <a:moveTo>
                    <a:pt x="0" y="0"/>
                  </a:moveTo>
                  <a:lnTo>
                    <a:pt x="73190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7563238" y="414143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16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6831333" y="4141441"/>
              <a:ext cx="732155" cy="0"/>
            </a:xfrm>
            <a:custGeom>
              <a:avLst/>
              <a:gdLst/>
              <a:ahLst/>
              <a:cxnLst/>
              <a:rect l="l" t="t" r="r" b="b"/>
              <a:pathLst>
                <a:path w="732155">
                  <a:moveTo>
                    <a:pt x="7319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6002834" y="4141441"/>
              <a:ext cx="628015" cy="0"/>
            </a:xfrm>
            <a:custGeom>
              <a:avLst/>
              <a:gdLst/>
              <a:ahLst/>
              <a:cxnLst/>
              <a:rect l="l" t="t" r="r" b="b"/>
              <a:pathLst>
                <a:path w="628015">
                  <a:moveTo>
                    <a:pt x="62788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6002837" y="414144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1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8" name="object 193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6625532" y="3944913"/>
              <a:ext cx="210993" cy="225875"/>
            </a:xfrm>
            <a:prstGeom prst="rect">
              <a:avLst/>
            </a:prstGeom>
          </p:spPr>
        </p:pic>
        <p:sp>
          <p:nvSpPr>
            <p:cNvPr id="1939" name="object 1939"/>
            <p:cNvSpPr/>
            <p:nvPr/>
          </p:nvSpPr>
          <p:spPr>
            <a:xfrm>
              <a:off x="15932722" y="5109254"/>
              <a:ext cx="29209" cy="1536700"/>
            </a:xfrm>
            <a:custGeom>
              <a:avLst/>
              <a:gdLst/>
              <a:ahLst/>
              <a:cxnLst/>
              <a:rect l="l" t="t" r="r" b="b"/>
              <a:pathLst>
                <a:path w="29209" h="1536700">
                  <a:moveTo>
                    <a:pt x="4635" y="25"/>
                  </a:moveTo>
                  <a:lnTo>
                    <a:pt x="0" y="25"/>
                  </a:lnTo>
                  <a:lnTo>
                    <a:pt x="0" y="1536280"/>
                  </a:lnTo>
                  <a:lnTo>
                    <a:pt x="4635" y="1536280"/>
                  </a:lnTo>
                  <a:lnTo>
                    <a:pt x="4635" y="25"/>
                  </a:lnTo>
                  <a:close/>
                </a:path>
                <a:path w="29209" h="1536700">
                  <a:moveTo>
                    <a:pt x="28778" y="0"/>
                  </a:moveTo>
                  <a:lnTo>
                    <a:pt x="24117" y="0"/>
                  </a:lnTo>
                  <a:lnTo>
                    <a:pt x="24117" y="1536255"/>
                  </a:lnTo>
                  <a:lnTo>
                    <a:pt x="28778" y="1536255"/>
                  </a:lnTo>
                  <a:lnTo>
                    <a:pt x="28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5937357" y="5109268"/>
              <a:ext cx="19685" cy="1536700"/>
            </a:xfrm>
            <a:custGeom>
              <a:avLst/>
              <a:gdLst/>
              <a:ahLst/>
              <a:cxnLst/>
              <a:rect l="l" t="t" r="r" b="b"/>
              <a:pathLst>
                <a:path w="19684" h="1536700">
                  <a:moveTo>
                    <a:pt x="19507" y="0"/>
                  </a:moveTo>
                  <a:lnTo>
                    <a:pt x="0" y="0"/>
                  </a:lnTo>
                  <a:lnTo>
                    <a:pt x="0" y="1536256"/>
                  </a:lnTo>
                  <a:lnTo>
                    <a:pt x="19507" y="1536256"/>
                  </a:lnTo>
                  <a:lnTo>
                    <a:pt x="19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5937602" y="5109775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5944522" y="5109775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5951441" y="5109775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5937355" y="5109253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5956855" y="5109250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5932724" y="5109253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5932724" y="664550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5961509" y="5109250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5932715" y="5109253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2551851" y="51097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55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2551851" y="510977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25"/>
                  </a:moveTo>
                  <a:lnTo>
                    <a:pt x="12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2551851" y="51097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2551851" y="510977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685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2551851" y="51097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606"/>
                  </a:moveTo>
                  <a:lnTo>
                    <a:pt x="345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2551851" y="511496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2551851" y="512360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2551851" y="513226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2551851" y="513918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2551851" y="514783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2551851" y="515475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2551851" y="516340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2551851" y="517032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2551851" y="517898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2551851" y="518589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2551851" y="519454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2551851" y="520319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2551851" y="521011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2551851" y="521876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2551851" y="522568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2551851" y="523434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2551851" y="524126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2551851" y="52499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2551851" y="5256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2551851" y="526548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2551851" y="527412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2551851" y="528104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2551851" y="528969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2551851" y="529661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2551851" y="530527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2551851" y="531219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2551851" y="532084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2551851" y="532776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2551851" y="533641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2551851" y="534506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2551851" y="535199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2551851" y="536063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2551851" y="536755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2551851" y="537620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2551851" y="538312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2551851" y="539177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2551851" y="539869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2551851" y="540734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2551851" y="541599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2551851" y="542292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2551851" y="543156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2551851" y="543849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2551851" y="544713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2551851" y="545405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2551851" y="54627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2551851" y="546962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2551851" y="547827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2551851" y="548692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2551851" y="549385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2551851" y="550249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2551851" y="550942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2551851" y="551807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2551851" y="552499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2551851" y="553363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2551851" y="554056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2551851" y="554921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2551851" y="555785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2551851" y="556478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2551851" y="557343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2551851" y="558035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2551851" y="558900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2551851" y="559593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2551851" y="560457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2551851" y="561150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2551851" y="562014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2551851" y="562879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2551851" y="563571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2551851" y="564436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2551851" y="565128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2551851" y="565993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2551851" y="566686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2551851" y="56755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2551851" y="568243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2551851" y="569107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2551851" y="569972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2551851" y="570665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2551851" y="571529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2551851" y="572222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2551851" y="573086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2551851" y="573779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2551851" y="574643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2551851" y="575336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2551851" y="576200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2551851" y="577066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2551851" y="577758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2551851" y="578622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2551851" y="579315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2551851" y="580179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2551851" y="580872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2551851" y="581736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2551851" y="582429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2551851" y="583294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2551851" y="584159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2551851" y="584851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2551851" y="585716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2551851" y="586408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2551851" y="587273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2551851" y="587965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2551851" y="588830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2551851" y="589522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2551851" y="590387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2551851" y="591252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2551851" y="591944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2551851" y="592809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2551851" y="593501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2551851" y="594367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2551851" y="595058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2551851" y="595923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2551851" y="596616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2551851" y="597480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2551851" y="598345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2551851" y="599038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2551851" y="599903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2551851" y="600595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2551851" y="601460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2551851" y="602151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2551851" y="603017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2551851" y="603709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2551851" y="604573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2551851" y="605439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2551851" y="606131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2551851" y="606996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2551851" y="607688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2551851" y="608553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2551851" y="609245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2551851" y="61011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2551851" y="610802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2551851" y="611667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2551851" y="612532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2551851" y="613224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2551851" y="614089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2551851" y="614781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2551851" y="615646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2551851" y="616338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2551851" y="617203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2551851" y="617895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2551851" y="618760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2551851" y="619625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2551851" y="620318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2551851" y="621182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2551851" y="621874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2551851" y="622739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2551851" y="623432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2551851" y="624297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2551851" y="624989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2551851" y="625854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2551851" y="626719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2551851" y="627411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2551851" y="628275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2551851" y="628968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2551851" y="629833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2551851" y="630525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2551851" y="631390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2551851" y="632082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2551851" y="632947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2551851" y="633812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2551851" y="634504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2551851" y="635369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2551851" y="636062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2551851" y="636926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2551851" y="637619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2551851" y="638483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2551851" y="639175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2551851" y="64004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2551851" y="640905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2551851" y="641598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2551851" y="642462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2551851" y="643155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2551851" y="644019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2551851" y="644712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2551851" y="645576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2551851" y="646269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2551851" y="647133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2551851" y="647998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2551851" y="648691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2551851" y="649555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2551851" y="650248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2551851" y="651113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2551851" y="651805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2551851" y="652670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2551851" y="653362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2551851" y="654226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2551851" y="655091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2551851" y="655784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2551851" y="656648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2551851" y="657341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2551851" y="658206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2551851" y="658898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2551851" y="659763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2551851" y="660456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61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2557046" y="6613217"/>
              <a:ext cx="31750" cy="33020"/>
            </a:xfrm>
            <a:custGeom>
              <a:avLst/>
              <a:gdLst/>
              <a:ahLst/>
              <a:cxnLst/>
              <a:rect l="l" t="t" r="r" b="b"/>
              <a:pathLst>
                <a:path w="31750" h="33020">
                  <a:moveTo>
                    <a:pt x="0" y="32868"/>
                  </a:moveTo>
                  <a:lnTo>
                    <a:pt x="311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2563959" y="662184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240"/>
                  </a:moveTo>
                  <a:lnTo>
                    <a:pt x="242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2572619" y="66287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2579530" y="663741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669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2588191" y="66443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2551851" y="6637426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0" y="0"/>
                  </a:moveTo>
                  <a:lnTo>
                    <a:pt x="6921" y="86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2551851" y="663051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2551851" y="6621853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5">
                  <a:moveTo>
                    <a:pt x="0" y="0"/>
                  </a:moveTo>
                  <a:lnTo>
                    <a:pt x="22501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2551851" y="661494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140" y="31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2551851" y="660629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2551851" y="659936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2551851" y="659072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2551851" y="658206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2551851" y="657515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2551851" y="656649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2551851" y="655958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2551851" y="655092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2551851" y="654400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2551851" y="653535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2551851" y="652843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2551851" y="651979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2551851" y="651113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2551851" y="650422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2551851" y="649556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2551851" y="648865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2551851" y="647999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2551851" y="647307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2551851" y="646441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2551851" y="645750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2551851" y="644884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2551851" y="644020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2551851" y="643328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2551851" y="642463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2551851" y="641771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2551851" y="640906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2551851" y="640214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2551851" y="639348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2551851" y="638657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2551851" y="637791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2551851" y="636927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2551851" y="636234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2551851" y="635369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2551851" y="634678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2551851" y="633812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2551851" y="633121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2551851" y="632255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2551851" y="631564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2551851" y="630698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2551851" y="629834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2551851" y="62914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2551851" y="628276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2551851" y="627584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2551851" y="626719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2551851" y="626028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2551851" y="625162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2551851" y="62447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2551851" y="623605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2551851" y="622740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2551851" y="622048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2551851" y="621183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2551851" y="620490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2551851" y="619626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2551851" y="618933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2551851" y="618069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2551851" y="617377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2551851" y="616512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2551851" y="615647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2551851" y="614954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2551851" y="614090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2551851" y="613397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2551851" y="61253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2551851" y="611840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2551851" y="610976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2551851" y="610283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2551851" y="609418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2551851" y="608554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2551851" y="607861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2551851" y="606997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2551851" y="606304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2551851" y="605440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2551851" y="604747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2551851" y="603882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2551851" y="603190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2551851" y="602325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2551851" y="601461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2551851" y="600768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2551851" y="599904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2551851" y="599211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2551851" y="598346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2551851" y="597654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2551851" y="596789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2551851" y="596097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2551851" y="595232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2551851" y="594368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2551851" y="593675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2551851" y="592810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2551851" y="592118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2551851" y="591253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2551851" y="590560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2551851" y="589696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2551851" y="589003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2551851" y="588139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2551851" y="587273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2551851" y="586582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2551851" y="585717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2551851" y="585025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2551851" y="584160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2551851" y="583467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2551851" y="582603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2551851" y="58191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2551851" y="581046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2551851" y="580180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2551851" y="579489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2551851" y="57862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2551851" y="577931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2551851" y="577067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2551851" y="576374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2551851" y="575510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2551851" y="574817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2551851" y="573952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2551851" y="573087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2551851" y="572395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2551851" y="571529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2551851" y="570838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2551851" y="569972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2551851" y="569281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2551851" y="568417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2551851" y="567724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2551851" y="566859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2551851" y="565993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2551851" y="565302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2551851" y="564436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2551851" y="563745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2551851" y="562879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2551851" y="562188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2551851" y="561322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2551851" y="56063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2551851" y="559766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2551851" y="558900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2551851" y="558209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2551851" y="557343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2551851" y="556652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2551851" y="555786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2551851" y="555095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2551851" y="554229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2551851" y="553538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2551851" y="552672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2551851" y="551807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2551851" y="551116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2551851" y="550250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2551851" y="549559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2551851" y="548693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2551851" y="548001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2551851" y="547136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2551851" y="546444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2551851" y="545578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2551851" y="544714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2551851" y="544021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2551851" y="543157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2551851" y="542466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2551851" y="541600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2551851" y="540908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2551851" y="540042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2551851" y="539351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2551851" y="538485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2551851" y="537621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2551851" y="536928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2551851" y="536064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2551851" y="535371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2551851" y="534506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2551851" y="533815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2551851" y="532949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2551851" y="532258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2551851" y="531392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2551851" y="530528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2551851" y="529835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2551851" y="528970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2551851" y="528278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2551851" y="527413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2551851" y="526721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2551851" y="525856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2551851" y="525165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2551851" y="524299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2551851" y="5234349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2551851" y="522742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2551851" y="5218777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2551851" y="521185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2551851" y="520320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2551851" y="519627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2551851" y="518763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2551851" y="518070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2551851" y="517206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2551851" y="516341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2551851" y="515649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2551851" y="514784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2551851" y="5140918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2551851" y="5132275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2551851" y="512534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2551851" y="5116701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2551851" y="510977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2558778" y="5109775"/>
              <a:ext cx="29845" cy="27940"/>
            </a:xfrm>
            <a:custGeom>
              <a:avLst/>
              <a:gdLst/>
              <a:ahLst/>
              <a:cxnLst/>
              <a:rect l="l" t="t" r="r" b="b"/>
              <a:pathLst>
                <a:path w="29845" h="27939">
                  <a:moveTo>
                    <a:pt x="0" y="0"/>
                  </a:moveTo>
                  <a:lnTo>
                    <a:pt x="29412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2567423" y="510977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0"/>
                  </a:moveTo>
                  <a:lnTo>
                    <a:pt x="20763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2576067" y="510977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25" y="1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2582994" y="51097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2588513" y="5109250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2551372" y="5109253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9232709" y="5887611"/>
              <a:ext cx="756285" cy="5080"/>
            </a:xfrm>
            <a:custGeom>
              <a:avLst/>
              <a:gdLst/>
              <a:ahLst/>
              <a:cxnLst/>
              <a:rect l="l" t="t" r="r" b="b"/>
              <a:pathLst>
                <a:path w="756284" h="5079">
                  <a:moveTo>
                    <a:pt x="756056" y="0"/>
                  </a:moveTo>
                  <a:lnTo>
                    <a:pt x="751408" y="0"/>
                  </a:lnTo>
                  <a:lnTo>
                    <a:pt x="0" y="0"/>
                  </a:lnTo>
                  <a:lnTo>
                    <a:pt x="0" y="4660"/>
                  </a:lnTo>
                  <a:lnTo>
                    <a:pt x="751408" y="4660"/>
                  </a:lnTo>
                  <a:lnTo>
                    <a:pt x="756056" y="4660"/>
                  </a:lnTo>
                  <a:lnTo>
                    <a:pt x="7560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9989622" y="58883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9996535" y="58883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0003462" y="58883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9232709" y="5838386"/>
              <a:ext cx="1687195" cy="53975"/>
            </a:xfrm>
            <a:custGeom>
              <a:avLst/>
              <a:gdLst/>
              <a:ahLst/>
              <a:cxnLst/>
              <a:rect l="l" t="t" r="r" b="b"/>
              <a:pathLst>
                <a:path w="1687195" h="53975">
                  <a:moveTo>
                    <a:pt x="1686737" y="49225"/>
                  </a:moveTo>
                  <a:lnTo>
                    <a:pt x="775563" y="49225"/>
                  </a:lnTo>
                  <a:lnTo>
                    <a:pt x="770915" y="49225"/>
                  </a:lnTo>
                  <a:lnTo>
                    <a:pt x="770915" y="53886"/>
                  </a:lnTo>
                  <a:lnTo>
                    <a:pt x="775563" y="53886"/>
                  </a:lnTo>
                  <a:lnTo>
                    <a:pt x="1686737" y="53886"/>
                  </a:lnTo>
                  <a:lnTo>
                    <a:pt x="1686737" y="49225"/>
                  </a:lnTo>
                  <a:close/>
                </a:path>
                <a:path w="1687195" h="53975">
                  <a:moveTo>
                    <a:pt x="1686737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1686737" y="4635"/>
                  </a:lnTo>
                  <a:lnTo>
                    <a:pt x="16867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9236520" y="5867792"/>
              <a:ext cx="1679575" cy="0"/>
            </a:xfrm>
            <a:custGeom>
              <a:avLst/>
              <a:gdLst/>
              <a:ahLst/>
              <a:cxnLst/>
              <a:rect l="l" t="t" r="r" b="b"/>
              <a:pathLst>
                <a:path w="1679575">
                  <a:moveTo>
                    <a:pt x="0" y="0"/>
                  </a:moveTo>
                  <a:lnTo>
                    <a:pt x="1679210" y="0"/>
                  </a:lnTo>
                </a:path>
              </a:pathLst>
            </a:custGeom>
            <a:ln w="4498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9232727" y="5843012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4">
                  <a:moveTo>
                    <a:pt x="75605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9232716" y="5887601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4">
                  <a:moveTo>
                    <a:pt x="0" y="0"/>
                  </a:moveTo>
                  <a:lnTo>
                    <a:pt x="7560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9988783" y="584301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0003636" y="5843012"/>
              <a:ext cx="916305" cy="0"/>
            </a:xfrm>
            <a:custGeom>
              <a:avLst/>
              <a:gdLst/>
              <a:ahLst/>
              <a:cxnLst/>
              <a:rect l="l" t="t" r="r" b="b"/>
              <a:pathLst>
                <a:path w="916304">
                  <a:moveTo>
                    <a:pt x="9158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0003631" y="5887601"/>
              <a:ext cx="916305" cy="0"/>
            </a:xfrm>
            <a:custGeom>
              <a:avLst/>
              <a:gdLst/>
              <a:ahLst/>
              <a:cxnLst/>
              <a:rect l="l" t="t" r="r" b="b"/>
              <a:pathLst>
                <a:path w="916304">
                  <a:moveTo>
                    <a:pt x="0" y="0"/>
                  </a:moveTo>
                  <a:lnTo>
                    <a:pt x="9158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9232717" y="5838382"/>
              <a:ext cx="1687195" cy="0"/>
            </a:xfrm>
            <a:custGeom>
              <a:avLst/>
              <a:gdLst/>
              <a:ahLst/>
              <a:cxnLst/>
              <a:rect l="l" t="t" r="r" b="b"/>
              <a:pathLst>
                <a:path w="1687195">
                  <a:moveTo>
                    <a:pt x="168673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9232716" y="58876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9232716" y="584300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9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9232716" y="58383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9232716" y="5892263"/>
              <a:ext cx="751840" cy="0"/>
            </a:xfrm>
            <a:custGeom>
              <a:avLst/>
              <a:gdLst/>
              <a:ahLst/>
              <a:cxnLst/>
              <a:rect l="l" t="t" r="r" b="b"/>
              <a:pathLst>
                <a:path w="751840">
                  <a:moveTo>
                    <a:pt x="0" y="0"/>
                  </a:moveTo>
                  <a:lnTo>
                    <a:pt x="7514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0008278" y="5892263"/>
              <a:ext cx="911225" cy="0"/>
            </a:xfrm>
            <a:custGeom>
              <a:avLst/>
              <a:gdLst/>
              <a:ahLst/>
              <a:cxnLst/>
              <a:rect l="l" t="t" r="r" b="b"/>
              <a:pathLst>
                <a:path w="911225">
                  <a:moveTo>
                    <a:pt x="0" y="0"/>
                  </a:moveTo>
                  <a:lnTo>
                    <a:pt x="91116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0919447" y="5109266"/>
              <a:ext cx="5080" cy="734060"/>
            </a:xfrm>
            <a:custGeom>
              <a:avLst/>
              <a:gdLst/>
              <a:ahLst/>
              <a:cxnLst/>
              <a:rect l="l" t="t" r="r" b="b"/>
              <a:pathLst>
                <a:path w="5079" h="734060">
                  <a:moveTo>
                    <a:pt x="4635" y="729119"/>
                  </a:moveTo>
                  <a:lnTo>
                    <a:pt x="4622" y="606513"/>
                  </a:lnTo>
                  <a:lnTo>
                    <a:pt x="0" y="606513"/>
                  </a:lnTo>
                  <a:lnTo>
                    <a:pt x="0" y="729119"/>
                  </a:lnTo>
                  <a:lnTo>
                    <a:pt x="0" y="733742"/>
                  </a:lnTo>
                  <a:lnTo>
                    <a:pt x="4635" y="733742"/>
                  </a:lnTo>
                  <a:lnTo>
                    <a:pt x="4635" y="729119"/>
                  </a:lnTo>
                  <a:close/>
                </a:path>
                <a:path w="5079" h="734060">
                  <a:moveTo>
                    <a:pt x="4635" y="0"/>
                  </a:moveTo>
                  <a:lnTo>
                    <a:pt x="0" y="0"/>
                  </a:lnTo>
                  <a:lnTo>
                    <a:pt x="0" y="405892"/>
                  </a:lnTo>
                  <a:lnTo>
                    <a:pt x="4635" y="405892"/>
                  </a:lnTo>
                  <a:lnTo>
                    <a:pt x="46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0922124" y="584332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0919447" y="5887611"/>
              <a:ext cx="5080" cy="220345"/>
            </a:xfrm>
            <a:custGeom>
              <a:avLst/>
              <a:gdLst/>
              <a:ahLst/>
              <a:cxnLst/>
              <a:rect l="l" t="t" r="r" b="b"/>
              <a:pathLst>
                <a:path w="5079" h="220345">
                  <a:moveTo>
                    <a:pt x="4635" y="215480"/>
                  </a:moveTo>
                  <a:lnTo>
                    <a:pt x="4622" y="203403"/>
                  </a:lnTo>
                  <a:lnTo>
                    <a:pt x="0" y="203403"/>
                  </a:lnTo>
                  <a:lnTo>
                    <a:pt x="0" y="215480"/>
                  </a:lnTo>
                  <a:lnTo>
                    <a:pt x="0" y="220129"/>
                  </a:lnTo>
                  <a:lnTo>
                    <a:pt x="4635" y="220129"/>
                  </a:lnTo>
                  <a:lnTo>
                    <a:pt x="4635" y="215480"/>
                  </a:lnTo>
                  <a:close/>
                </a:path>
                <a:path w="5079" h="220345">
                  <a:moveTo>
                    <a:pt x="4635" y="0"/>
                  </a:moveTo>
                  <a:lnTo>
                    <a:pt x="0" y="0"/>
                  </a:lnTo>
                  <a:lnTo>
                    <a:pt x="0" y="4660"/>
                  </a:lnTo>
                  <a:lnTo>
                    <a:pt x="0" y="39928"/>
                  </a:lnTo>
                  <a:lnTo>
                    <a:pt x="4635" y="39928"/>
                  </a:lnTo>
                  <a:lnTo>
                    <a:pt x="4635" y="4660"/>
                  </a:lnTo>
                  <a:lnTo>
                    <a:pt x="46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0922124" y="61080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0919447" y="6122599"/>
              <a:ext cx="5080" cy="306705"/>
            </a:xfrm>
            <a:custGeom>
              <a:avLst/>
              <a:gdLst/>
              <a:ahLst/>
              <a:cxnLst/>
              <a:rect l="l" t="t" r="r" b="b"/>
              <a:pathLst>
                <a:path w="5079" h="306704">
                  <a:moveTo>
                    <a:pt x="4635" y="301853"/>
                  </a:moveTo>
                  <a:lnTo>
                    <a:pt x="4622" y="178333"/>
                  </a:lnTo>
                  <a:lnTo>
                    <a:pt x="0" y="178333"/>
                  </a:lnTo>
                  <a:lnTo>
                    <a:pt x="0" y="301853"/>
                  </a:lnTo>
                  <a:lnTo>
                    <a:pt x="0" y="306501"/>
                  </a:lnTo>
                  <a:lnTo>
                    <a:pt x="4635" y="306501"/>
                  </a:lnTo>
                  <a:lnTo>
                    <a:pt x="4635" y="301853"/>
                  </a:lnTo>
                  <a:close/>
                </a:path>
                <a:path w="5079" h="306704">
                  <a:moveTo>
                    <a:pt x="4635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0" y="14859"/>
                  </a:lnTo>
                  <a:lnTo>
                    <a:pt x="4635" y="14859"/>
                  </a:lnTo>
                  <a:lnTo>
                    <a:pt x="4635" y="4635"/>
                  </a:lnTo>
                  <a:lnTo>
                    <a:pt x="46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0922124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0919447" y="5109266"/>
              <a:ext cx="24765" cy="1536700"/>
            </a:xfrm>
            <a:custGeom>
              <a:avLst/>
              <a:gdLst/>
              <a:ahLst/>
              <a:cxnLst/>
              <a:rect l="l" t="t" r="r" b="b"/>
              <a:pathLst>
                <a:path w="24765" h="1536700">
                  <a:moveTo>
                    <a:pt x="4635" y="1514906"/>
                  </a:moveTo>
                  <a:lnTo>
                    <a:pt x="0" y="1514906"/>
                  </a:lnTo>
                  <a:lnTo>
                    <a:pt x="0" y="1536242"/>
                  </a:lnTo>
                  <a:lnTo>
                    <a:pt x="4635" y="1536242"/>
                  </a:lnTo>
                  <a:lnTo>
                    <a:pt x="4635" y="1514906"/>
                  </a:lnTo>
                  <a:close/>
                </a:path>
                <a:path w="24765" h="1536700">
                  <a:moveTo>
                    <a:pt x="4635" y="1334693"/>
                  </a:moveTo>
                  <a:lnTo>
                    <a:pt x="0" y="1334693"/>
                  </a:lnTo>
                  <a:lnTo>
                    <a:pt x="0" y="1339354"/>
                  </a:lnTo>
                  <a:lnTo>
                    <a:pt x="0" y="1351432"/>
                  </a:lnTo>
                  <a:lnTo>
                    <a:pt x="4635" y="1351432"/>
                  </a:lnTo>
                  <a:lnTo>
                    <a:pt x="4635" y="1339354"/>
                  </a:lnTo>
                  <a:lnTo>
                    <a:pt x="4635" y="1334693"/>
                  </a:lnTo>
                  <a:close/>
                </a:path>
                <a:path w="24765" h="1536700">
                  <a:moveTo>
                    <a:pt x="24142" y="1514906"/>
                  </a:moveTo>
                  <a:lnTo>
                    <a:pt x="19507" y="1514906"/>
                  </a:lnTo>
                  <a:lnTo>
                    <a:pt x="19507" y="1536242"/>
                  </a:lnTo>
                  <a:lnTo>
                    <a:pt x="24142" y="1536242"/>
                  </a:lnTo>
                  <a:lnTo>
                    <a:pt x="24142" y="1514906"/>
                  </a:lnTo>
                  <a:close/>
                </a:path>
                <a:path w="24765" h="1536700">
                  <a:moveTo>
                    <a:pt x="24142" y="1191666"/>
                  </a:moveTo>
                  <a:lnTo>
                    <a:pt x="19507" y="1191666"/>
                  </a:lnTo>
                  <a:lnTo>
                    <a:pt x="19507" y="1351432"/>
                  </a:lnTo>
                  <a:lnTo>
                    <a:pt x="24142" y="1351432"/>
                  </a:lnTo>
                  <a:lnTo>
                    <a:pt x="24142" y="1191666"/>
                  </a:lnTo>
                  <a:close/>
                </a:path>
                <a:path w="24765" h="1536700">
                  <a:moveTo>
                    <a:pt x="24142" y="981760"/>
                  </a:moveTo>
                  <a:lnTo>
                    <a:pt x="19507" y="981760"/>
                  </a:lnTo>
                  <a:lnTo>
                    <a:pt x="19507" y="1028192"/>
                  </a:lnTo>
                  <a:lnTo>
                    <a:pt x="24142" y="1028192"/>
                  </a:lnTo>
                  <a:lnTo>
                    <a:pt x="24142" y="981760"/>
                  </a:lnTo>
                  <a:close/>
                </a:path>
                <a:path w="24765" h="1536700">
                  <a:moveTo>
                    <a:pt x="24142" y="606513"/>
                  </a:moveTo>
                  <a:lnTo>
                    <a:pt x="19507" y="606513"/>
                  </a:lnTo>
                  <a:lnTo>
                    <a:pt x="19507" y="818273"/>
                  </a:lnTo>
                  <a:lnTo>
                    <a:pt x="24142" y="818273"/>
                  </a:lnTo>
                  <a:lnTo>
                    <a:pt x="24142" y="606513"/>
                  </a:lnTo>
                  <a:close/>
                </a:path>
                <a:path w="24765" h="1536700">
                  <a:moveTo>
                    <a:pt x="24142" y="0"/>
                  </a:moveTo>
                  <a:lnTo>
                    <a:pt x="19507" y="0"/>
                  </a:lnTo>
                  <a:lnTo>
                    <a:pt x="19507" y="405892"/>
                  </a:lnTo>
                  <a:lnTo>
                    <a:pt x="24142" y="405892"/>
                  </a:lnTo>
                  <a:lnTo>
                    <a:pt x="241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0924085" y="5109258"/>
              <a:ext cx="15240" cy="406400"/>
            </a:xfrm>
            <a:custGeom>
              <a:avLst/>
              <a:gdLst/>
              <a:ahLst/>
              <a:cxnLst/>
              <a:rect l="l" t="t" r="r" b="b"/>
              <a:pathLst>
                <a:path w="15240" h="406400">
                  <a:moveTo>
                    <a:pt x="14868" y="0"/>
                  </a:moveTo>
                  <a:lnTo>
                    <a:pt x="0" y="0"/>
                  </a:lnTo>
                  <a:lnTo>
                    <a:pt x="0" y="405893"/>
                  </a:lnTo>
                  <a:lnTo>
                    <a:pt x="14868" y="405893"/>
                  </a:lnTo>
                  <a:lnTo>
                    <a:pt x="14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0929052" y="5109775"/>
              <a:ext cx="0" cy="405130"/>
            </a:xfrm>
            <a:custGeom>
              <a:avLst/>
              <a:gdLst/>
              <a:ahLst/>
              <a:cxnLst/>
              <a:rect l="l" t="t" r="r" b="b"/>
              <a:pathLst>
                <a:path h="405129">
                  <a:moveTo>
                    <a:pt x="0" y="0"/>
                  </a:moveTo>
                  <a:lnTo>
                    <a:pt x="0" y="4048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0935965" y="5109775"/>
              <a:ext cx="0" cy="405130"/>
            </a:xfrm>
            <a:custGeom>
              <a:avLst/>
              <a:gdLst/>
              <a:ahLst/>
              <a:cxnLst/>
              <a:rect l="l" t="t" r="r" b="b"/>
              <a:pathLst>
                <a:path h="405129">
                  <a:moveTo>
                    <a:pt x="0" y="0"/>
                  </a:moveTo>
                  <a:lnTo>
                    <a:pt x="0" y="4048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0929052" y="5715299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80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0935965" y="5715299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80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0929052" y="584332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0935965" y="584332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0929052" y="5888305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0935965" y="5888305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0929052" y="609072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0935965" y="609072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0929052" y="61080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0935965" y="61080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0929052" y="612186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0935965" y="612186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0929052" y="6300070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7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0935965" y="6300070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7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0929052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0935965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0929052" y="64436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0935965" y="64436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0924085" y="6624164"/>
              <a:ext cx="15240" cy="21590"/>
            </a:xfrm>
            <a:custGeom>
              <a:avLst/>
              <a:gdLst/>
              <a:ahLst/>
              <a:cxnLst/>
              <a:rect l="l" t="t" r="r" b="b"/>
              <a:pathLst>
                <a:path w="15240" h="21590">
                  <a:moveTo>
                    <a:pt x="14868" y="0"/>
                  </a:moveTo>
                  <a:lnTo>
                    <a:pt x="0" y="0"/>
                  </a:lnTo>
                  <a:lnTo>
                    <a:pt x="0" y="21339"/>
                  </a:lnTo>
                  <a:lnTo>
                    <a:pt x="14868" y="21339"/>
                  </a:lnTo>
                  <a:lnTo>
                    <a:pt x="14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0929052" y="662358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5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0935965" y="662358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5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0919453" y="58430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0919451" y="58876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0919453" y="61077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0919451" y="61226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0919453" y="64290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0919451" y="6443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0938949" y="5109253"/>
              <a:ext cx="0" cy="406400"/>
            </a:xfrm>
            <a:custGeom>
              <a:avLst/>
              <a:gdLst/>
              <a:ahLst/>
              <a:cxnLst/>
              <a:rect l="l" t="t" r="r" b="b"/>
              <a:pathLst>
                <a:path h="406400">
                  <a:moveTo>
                    <a:pt x="0" y="40589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0938949" y="5715780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1272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0924081" y="5109253"/>
              <a:ext cx="0" cy="406400"/>
            </a:xfrm>
            <a:custGeom>
              <a:avLst/>
              <a:gdLst/>
              <a:ahLst/>
              <a:cxnLst/>
              <a:rect l="l" t="t" r="r" b="b"/>
              <a:pathLst>
                <a:path h="406400">
                  <a:moveTo>
                    <a:pt x="0" y="0"/>
                  </a:moveTo>
                  <a:lnTo>
                    <a:pt x="0" y="40589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0924081" y="571577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0"/>
                  </a:moveTo>
                  <a:lnTo>
                    <a:pt x="0" y="127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0938949" y="584300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9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0933761" y="6091022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5" h="17145">
                  <a:moveTo>
                    <a:pt x="0" y="16711"/>
                  </a:moveTo>
                  <a:lnTo>
                    <a:pt x="10376" y="16711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671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0938949" y="588759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94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0924081" y="609102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0924081" y="588760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94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0933760" y="6107740"/>
              <a:ext cx="10795" cy="29845"/>
            </a:xfrm>
            <a:custGeom>
              <a:avLst/>
              <a:gdLst/>
              <a:ahLst/>
              <a:cxnLst/>
              <a:rect l="l" t="t" r="r" b="b"/>
              <a:pathLst>
                <a:path w="10795" h="29845">
                  <a:moveTo>
                    <a:pt x="10375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0" y="29718"/>
                  </a:lnTo>
                  <a:lnTo>
                    <a:pt x="10375" y="29718"/>
                  </a:lnTo>
                  <a:lnTo>
                    <a:pt x="10375" y="14871"/>
                  </a:lnTo>
                  <a:lnTo>
                    <a:pt x="1037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0938949" y="6300920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12817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0924081" y="612260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0924081" y="6300930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81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0933761" y="6429094"/>
              <a:ext cx="10795" cy="15240"/>
            </a:xfrm>
            <a:custGeom>
              <a:avLst/>
              <a:gdLst/>
              <a:ahLst/>
              <a:cxnLst/>
              <a:rect l="l" t="t" r="r" b="b"/>
              <a:pathLst>
                <a:path w="10795" h="15239">
                  <a:moveTo>
                    <a:pt x="0" y="14868"/>
                  </a:moveTo>
                  <a:lnTo>
                    <a:pt x="10376" y="14868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48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0938949" y="6624168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0" y="2133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0933761" y="6443965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5" h="17145">
                  <a:moveTo>
                    <a:pt x="0" y="16722"/>
                  </a:moveTo>
                  <a:lnTo>
                    <a:pt x="10376" y="16722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672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0924081" y="6624163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0" y="0"/>
                  </a:moveTo>
                  <a:lnTo>
                    <a:pt x="0" y="2133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0924081" y="644396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0919453" y="57157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0924080" y="571577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0938957" y="57157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0919453" y="55151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0924080" y="551514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0938957" y="55151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0919453" y="60910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0924080" y="609102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0938957" y="60910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0919453" y="59275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0924080" y="592754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0938957" y="59275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0919453" y="63009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0924080" y="630093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0938957" y="63009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0919453" y="61374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0924080" y="61374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0938957" y="61374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0919453" y="66241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0924080" y="66241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0938957" y="66241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0919453" y="64606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0924080" y="646068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0938957" y="64606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0943596" y="6624168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0" y="2133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0943596" y="6300934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15975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0943596" y="6091016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0943596" y="5715782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21176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0943596" y="5109253"/>
              <a:ext cx="0" cy="406400"/>
            </a:xfrm>
            <a:custGeom>
              <a:avLst/>
              <a:gdLst/>
              <a:ahLst/>
              <a:cxnLst/>
              <a:rect l="l" t="t" r="r" b="b"/>
              <a:pathLst>
                <a:path h="406400">
                  <a:moveTo>
                    <a:pt x="0" y="40589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0919450" y="510925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0919451" y="5109253"/>
              <a:ext cx="0" cy="406400"/>
            </a:xfrm>
            <a:custGeom>
              <a:avLst/>
              <a:gdLst/>
              <a:ahLst/>
              <a:cxnLst/>
              <a:rect l="l" t="t" r="r" b="b"/>
              <a:pathLst>
                <a:path h="406400">
                  <a:moveTo>
                    <a:pt x="0" y="0"/>
                  </a:moveTo>
                  <a:lnTo>
                    <a:pt x="0" y="40589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0919451" y="5715779"/>
              <a:ext cx="0" cy="123189"/>
            </a:xfrm>
            <a:custGeom>
              <a:avLst/>
              <a:gdLst/>
              <a:ahLst/>
              <a:cxnLst/>
              <a:rect l="l" t="t" r="r" b="b"/>
              <a:pathLst>
                <a:path h="123189">
                  <a:moveTo>
                    <a:pt x="0" y="0"/>
                  </a:moveTo>
                  <a:lnTo>
                    <a:pt x="0" y="12260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0919451" y="589226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27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0919451" y="6091022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0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0919451" y="612723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1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0919451" y="6300930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52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0919451" y="644860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0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0919451" y="6624163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0" y="0"/>
                  </a:moveTo>
                  <a:lnTo>
                    <a:pt x="0" y="2133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0919451" y="664550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0943596" y="5515147"/>
              <a:ext cx="0" cy="200660"/>
            </a:xfrm>
            <a:custGeom>
              <a:avLst/>
              <a:gdLst/>
              <a:ahLst/>
              <a:cxnLst/>
              <a:rect l="l" t="t" r="r" b="b"/>
              <a:pathLst>
                <a:path h="200660">
                  <a:moveTo>
                    <a:pt x="0" y="0"/>
                  </a:moveTo>
                  <a:lnTo>
                    <a:pt x="0" y="200632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0943596" y="57123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0919451" y="5515147"/>
              <a:ext cx="0" cy="200660"/>
            </a:xfrm>
            <a:custGeom>
              <a:avLst/>
              <a:gdLst/>
              <a:ahLst/>
              <a:cxnLst/>
              <a:rect l="l" t="t" r="r" b="b"/>
              <a:pathLst>
                <a:path h="200660">
                  <a:moveTo>
                    <a:pt x="0" y="0"/>
                  </a:moveTo>
                  <a:lnTo>
                    <a:pt x="0" y="200632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0919451" y="57123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0943596" y="5711132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3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0919451" y="551514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0919451" y="552258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0943596" y="551513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0919450" y="551514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0943596" y="57083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0919450" y="570834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0919451" y="57083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0919451" y="571577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0943587" y="5519797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70" h="191770">
                  <a:moveTo>
                    <a:pt x="191334" y="191334"/>
                  </a:moveTo>
                  <a:lnTo>
                    <a:pt x="187627" y="153828"/>
                  </a:lnTo>
                  <a:lnTo>
                    <a:pt x="176778" y="118107"/>
                  </a:lnTo>
                  <a:lnTo>
                    <a:pt x="135294" y="56040"/>
                  </a:lnTo>
                  <a:lnTo>
                    <a:pt x="73226" y="14563"/>
                  </a:lnTo>
                  <a:lnTo>
                    <a:pt x="37506" y="371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0938957" y="55151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0924080" y="551514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0919453" y="55151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0938957" y="57157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0924080" y="571577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0919453" y="57157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0943596" y="592754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81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0919451" y="592754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81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0943596" y="6086375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>
                  <a:moveTo>
                    <a:pt x="0" y="0"/>
                  </a:moveTo>
                  <a:lnTo>
                    <a:pt x="15417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0919451" y="592754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0919451" y="593496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0943596" y="592754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0919450" y="592754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0943596" y="608357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0919450" y="608358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0919451" y="608358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0919451" y="609102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0943605" y="5932201"/>
              <a:ext cx="154305" cy="154305"/>
            </a:xfrm>
            <a:custGeom>
              <a:avLst/>
              <a:gdLst/>
              <a:ahLst/>
              <a:cxnLst/>
              <a:rect l="l" t="t" r="r" b="b"/>
              <a:pathLst>
                <a:path w="154304" h="154304">
                  <a:moveTo>
                    <a:pt x="154173" y="154173"/>
                  </a:moveTo>
                  <a:lnTo>
                    <a:pt x="151182" y="123954"/>
                  </a:lnTo>
                  <a:lnTo>
                    <a:pt x="142432" y="95169"/>
                  </a:lnTo>
                  <a:lnTo>
                    <a:pt x="109001" y="45150"/>
                  </a:lnTo>
                  <a:lnTo>
                    <a:pt x="58992" y="11730"/>
                  </a:lnTo>
                  <a:lnTo>
                    <a:pt x="30213" y="298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0938957" y="59275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0924080" y="592754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0919453" y="59275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0938957" y="60910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0924080" y="609102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0919453" y="60910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0943596" y="613745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81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0919451" y="613745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81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0943596" y="629628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>
                  <a:moveTo>
                    <a:pt x="0" y="0"/>
                  </a:moveTo>
                  <a:lnTo>
                    <a:pt x="15417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0919451" y="613745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0919451" y="614487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0943596" y="613744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0919450" y="613745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0943596" y="629348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0919450" y="629349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0919451" y="62934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0919451" y="630093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0943605" y="6142110"/>
              <a:ext cx="154305" cy="154305"/>
            </a:xfrm>
            <a:custGeom>
              <a:avLst/>
              <a:gdLst/>
              <a:ahLst/>
              <a:cxnLst/>
              <a:rect l="l" t="t" r="r" b="b"/>
              <a:pathLst>
                <a:path w="154304" h="154304">
                  <a:moveTo>
                    <a:pt x="154173" y="154173"/>
                  </a:moveTo>
                  <a:lnTo>
                    <a:pt x="151182" y="123954"/>
                  </a:lnTo>
                  <a:lnTo>
                    <a:pt x="142432" y="95169"/>
                  </a:lnTo>
                  <a:lnTo>
                    <a:pt x="109001" y="45150"/>
                  </a:lnTo>
                  <a:lnTo>
                    <a:pt x="58992" y="11730"/>
                  </a:lnTo>
                  <a:lnTo>
                    <a:pt x="30213" y="298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0938957" y="61374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0924080" y="61374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0919453" y="61374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0938957" y="63009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0924080" y="630093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0919453" y="63009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0943596" y="6460688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81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0919451" y="6460688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81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0943596" y="661950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>
                  <a:moveTo>
                    <a:pt x="0" y="0"/>
                  </a:moveTo>
                  <a:lnTo>
                    <a:pt x="15417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0919451" y="646068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0919451" y="646810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0943596" y="646068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0919450" y="646068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0943596" y="661671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0919450" y="661673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0919451" y="66167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0919451" y="662416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0943605" y="6465329"/>
              <a:ext cx="154305" cy="154305"/>
            </a:xfrm>
            <a:custGeom>
              <a:avLst/>
              <a:gdLst/>
              <a:ahLst/>
              <a:cxnLst/>
              <a:rect l="l" t="t" r="r" b="b"/>
              <a:pathLst>
                <a:path w="154304" h="154304">
                  <a:moveTo>
                    <a:pt x="154173" y="154173"/>
                  </a:moveTo>
                  <a:lnTo>
                    <a:pt x="151182" y="123960"/>
                  </a:lnTo>
                  <a:lnTo>
                    <a:pt x="142432" y="95179"/>
                  </a:lnTo>
                  <a:lnTo>
                    <a:pt x="109001" y="45160"/>
                  </a:lnTo>
                  <a:lnTo>
                    <a:pt x="58992" y="11735"/>
                  </a:lnTo>
                  <a:lnTo>
                    <a:pt x="30213" y="2989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0938957" y="64606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0924080" y="646068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0919453" y="64606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0938957" y="66241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0924080" y="66241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0919453" y="66241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0593425" y="6103105"/>
              <a:ext cx="326390" cy="24130"/>
            </a:xfrm>
            <a:custGeom>
              <a:avLst/>
              <a:gdLst/>
              <a:ahLst/>
              <a:cxnLst/>
              <a:rect l="l" t="t" r="r" b="b"/>
              <a:pathLst>
                <a:path w="326390" h="24129">
                  <a:moveTo>
                    <a:pt x="4635" y="0"/>
                  </a:moveTo>
                  <a:lnTo>
                    <a:pt x="0" y="0"/>
                  </a:lnTo>
                  <a:lnTo>
                    <a:pt x="4635" y="2324"/>
                  </a:lnTo>
                  <a:lnTo>
                    <a:pt x="4635" y="0"/>
                  </a:lnTo>
                  <a:close/>
                </a:path>
                <a:path w="326390" h="24129">
                  <a:moveTo>
                    <a:pt x="326021" y="19494"/>
                  </a:moveTo>
                  <a:lnTo>
                    <a:pt x="48298" y="19494"/>
                  </a:lnTo>
                  <a:lnTo>
                    <a:pt x="48298" y="24130"/>
                  </a:lnTo>
                  <a:lnTo>
                    <a:pt x="326021" y="24130"/>
                  </a:lnTo>
                  <a:lnTo>
                    <a:pt x="326021" y="19494"/>
                  </a:lnTo>
                  <a:close/>
                </a:path>
                <a:path w="326390" h="24129">
                  <a:moveTo>
                    <a:pt x="326021" y="0"/>
                  </a:moveTo>
                  <a:lnTo>
                    <a:pt x="4648" y="0"/>
                  </a:lnTo>
                  <a:lnTo>
                    <a:pt x="4648" y="2540"/>
                  </a:lnTo>
                  <a:lnTo>
                    <a:pt x="7645" y="2540"/>
                  </a:lnTo>
                  <a:lnTo>
                    <a:pt x="7645" y="5080"/>
                  </a:lnTo>
                  <a:lnTo>
                    <a:pt x="326021" y="5080"/>
                  </a:lnTo>
                  <a:lnTo>
                    <a:pt x="326021" y="2540"/>
                  </a:lnTo>
                  <a:lnTo>
                    <a:pt x="3260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0608468" y="6117630"/>
              <a:ext cx="307340" cy="0"/>
            </a:xfrm>
            <a:custGeom>
              <a:avLst/>
              <a:gdLst/>
              <a:ahLst/>
              <a:cxnLst/>
              <a:rect l="l" t="t" r="r" b="b"/>
              <a:pathLst>
                <a:path w="307340">
                  <a:moveTo>
                    <a:pt x="0" y="0"/>
                  </a:moveTo>
                  <a:lnTo>
                    <a:pt x="307262" y="0"/>
                  </a:lnTo>
                </a:path>
              </a:pathLst>
            </a:custGeom>
            <a:ln w="1384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0637088" y="6122601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0" y="0"/>
                  </a:moveTo>
                  <a:lnTo>
                    <a:pt x="2823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0637093" y="6107733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2823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0602723" y="610773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3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0593430" y="6103101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>
                  <a:moveTo>
                    <a:pt x="3260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0641735" y="6127233"/>
              <a:ext cx="278130" cy="0"/>
            </a:xfrm>
            <a:custGeom>
              <a:avLst/>
              <a:gdLst/>
              <a:ahLst/>
              <a:cxnLst/>
              <a:rect l="l" t="t" r="r" b="b"/>
              <a:pathLst>
                <a:path w="278129">
                  <a:moveTo>
                    <a:pt x="0" y="0"/>
                  </a:moveTo>
                  <a:lnTo>
                    <a:pt x="27771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0593425" y="6124923"/>
              <a:ext cx="48895" cy="323850"/>
            </a:xfrm>
            <a:custGeom>
              <a:avLst/>
              <a:gdLst/>
              <a:ahLst/>
              <a:cxnLst/>
              <a:rect l="l" t="t" r="r" b="b"/>
              <a:pathLst>
                <a:path w="48895" h="323850">
                  <a:moveTo>
                    <a:pt x="4635" y="319049"/>
                  </a:moveTo>
                  <a:lnTo>
                    <a:pt x="0" y="319049"/>
                  </a:lnTo>
                  <a:lnTo>
                    <a:pt x="0" y="323684"/>
                  </a:lnTo>
                  <a:lnTo>
                    <a:pt x="4635" y="321386"/>
                  </a:lnTo>
                  <a:lnTo>
                    <a:pt x="4635" y="319049"/>
                  </a:lnTo>
                  <a:close/>
                </a:path>
                <a:path w="48895" h="323850">
                  <a:moveTo>
                    <a:pt x="4635" y="154647"/>
                  </a:moveTo>
                  <a:lnTo>
                    <a:pt x="0" y="154647"/>
                  </a:lnTo>
                  <a:lnTo>
                    <a:pt x="0" y="159283"/>
                  </a:lnTo>
                  <a:lnTo>
                    <a:pt x="0" y="319036"/>
                  </a:lnTo>
                  <a:lnTo>
                    <a:pt x="4635" y="319036"/>
                  </a:lnTo>
                  <a:lnTo>
                    <a:pt x="4635" y="159283"/>
                  </a:lnTo>
                  <a:lnTo>
                    <a:pt x="4635" y="154647"/>
                  </a:lnTo>
                  <a:close/>
                </a:path>
                <a:path w="48895" h="323850">
                  <a:moveTo>
                    <a:pt x="48298" y="299542"/>
                  </a:moveTo>
                  <a:lnTo>
                    <a:pt x="43662" y="299542"/>
                  </a:lnTo>
                  <a:lnTo>
                    <a:pt x="43662" y="301866"/>
                  </a:lnTo>
                  <a:lnTo>
                    <a:pt x="48298" y="299542"/>
                  </a:lnTo>
                  <a:close/>
                </a:path>
                <a:path w="48895" h="323850">
                  <a:moveTo>
                    <a:pt x="48298" y="2311"/>
                  </a:moveTo>
                  <a:lnTo>
                    <a:pt x="43662" y="0"/>
                  </a:lnTo>
                  <a:lnTo>
                    <a:pt x="43662" y="2311"/>
                  </a:lnTo>
                  <a:lnTo>
                    <a:pt x="43649" y="299529"/>
                  </a:lnTo>
                  <a:lnTo>
                    <a:pt x="48298" y="299529"/>
                  </a:lnTo>
                  <a:lnTo>
                    <a:pt x="48298" y="231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0595146" y="62498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0593425" y="6103105"/>
              <a:ext cx="9525" cy="343535"/>
            </a:xfrm>
            <a:custGeom>
              <a:avLst/>
              <a:gdLst/>
              <a:ahLst/>
              <a:cxnLst/>
              <a:rect l="l" t="t" r="r" b="b"/>
              <a:pathLst>
                <a:path w="9525" h="343535">
                  <a:moveTo>
                    <a:pt x="4635" y="2324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0" y="142100"/>
                  </a:lnTo>
                  <a:lnTo>
                    <a:pt x="0" y="146748"/>
                  </a:lnTo>
                  <a:lnTo>
                    <a:pt x="4635" y="146748"/>
                  </a:lnTo>
                  <a:lnTo>
                    <a:pt x="4635" y="142100"/>
                  </a:lnTo>
                  <a:lnTo>
                    <a:pt x="4635" y="4635"/>
                  </a:lnTo>
                  <a:lnTo>
                    <a:pt x="4635" y="2324"/>
                  </a:lnTo>
                  <a:close/>
                </a:path>
                <a:path w="9525" h="343535">
                  <a:moveTo>
                    <a:pt x="9283" y="340868"/>
                  </a:moveTo>
                  <a:lnTo>
                    <a:pt x="4648" y="340868"/>
                  </a:lnTo>
                  <a:lnTo>
                    <a:pt x="4648" y="343204"/>
                  </a:lnTo>
                  <a:lnTo>
                    <a:pt x="9283" y="3408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0602059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0608986" y="642982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0615900" y="64298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0622826" y="64298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0629220" y="6429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0602059" y="6279303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0608986" y="6279303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0615900" y="6279303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0622826" y="6279303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0629738" y="6279303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0636666" y="6279303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0"/>
                  </a:moveTo>
                  <a:lnTo>
                    <a:pt x="0" y="1470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0602059" y="62498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0608986" y="62498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0615900" y="62498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0622826" y="62498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0629738" y="62498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0636666" y="62498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0602059" y="6121868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80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0608986" y="6121868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80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0615900" y="6121868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80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0622826" y="6121868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80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0629738" y="6121868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80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0636666" y="6125332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5">
                  <a:moveTo>
                    <a:pt x="0" y="0"/>
                  </a:moveTo>
                  <a:lnTo>
                    <a:pt x="0" y="1245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0598075" y="6107733"/>
              <a:ext cx="34925" cy="15240"/>
            </a:xfrm>
            <a:custGeom>
              <a:avLst/>
              <a:gdLst/>
              <a:ahLst/>
              <a:cxnLst/>
              <a:rect l="l" t="t" r="r" b="b"/>
              <a:pathLst>
                <a:path w="34925" h="15239">
                  <a:moveTo>
                    <a:pt x="4638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34365" y="14868"/>
                  </a:lnTo>
                  <a:lnTo>
                    <a:pt x="4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0602059" y="61080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0608986" y="611149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0615900" y="611495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0622826" y="61184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0629220" y="61213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0598077" y="610541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0" y="2314"/>
                  </a:lnTo>
                  <a:lnTo>
                    <a:pt x="4649" y="2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0593436" y="62498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0593430" y="6279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0598082" y="6443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0598075" y="642909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0598075" y="6279570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h="149860">
                  <a:moveTo>
                    <a:pt x="0" y="0"/>
                  </a:moveTo>
                  <a:lnTo>
                    <a:pt x="0" y="1495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0637088" y="6279575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721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0637088" y="624984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0598075" y="6122601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0"/>
                  </a:moveTo>
                  <a:lnTo>
                    <a:pt x="0" y="1272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0637088" y="6124911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5">
                  <a:moveTo>
                    <a:pt x="0" y="1249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0598075" y="610773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0598082" y="61077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0593430" y="61031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0593430" y="6107733"/>
              <a:ext cx="0" cy="137795"/>
            </a:xfrm>
            <a:custGeom>
              <a:avLst/>
              <a:gdLst/>
              <a:ahLst/>
              <a:cxnLst/>
              <a:rect l="l" t="t" r="r" b="b"/>
              <a:pathLst>
                <a:path h="137795">
                  <a:moveTo>
                    <a:pt x="0" y="0"/>
                  </a:moveTo>
                  <a:lnTo>
                    <a:pt x="0" y="13747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0593430" y="628420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4">
                  <a:moveTo>
                    <a:pt x="0" y="0"/>
                  </a:moveTo>
                  <a:lnTo>
                    <a:pt x="0" y="16440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0641735" y="6127235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2972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0637088" y="6424453"/>
              <a:ext cx="282575" cy="5080"/>
            </a:xfrm>
            <a:custGeom>
              <a:avLst/>
              <a:gdLst/>
              <a:ahLst/>
              <a:cxnLst/>
              <a:rect l="l" t="t" r="r" b="b"/>
              <a:pathLst>
                <a:path w="282575" h="5079">
                  <a:moveTo>
                    <a:pt x="282359" y="0"/>
                  </a:moveTo>
                  <a:lnTo>
                    <a:pt x="4635" y="0"/>
                  </a:lnTo>
                  <a:lnTo>
                    <a:pt x="0" y="2336"/>
                  </a:lnTo>
                  <a:lnTo>
                    <a:pt x="0" y="4635"/>
                  </a:lnTo>
                  <a:lnTo>
                    <a:pt x="4635" y="4635"/>
                  </a:lnTo>
                  <a:lnTo>
                    <a:pt x="282359" y="4648"/>
                  </a:lnTo>
                  <a:lnTo>
                    <a:pt x="2823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0636666" y="64263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0593425" y="6443973"/>
              <a:ext cx="326390" cy="5080"/>
            </a:xfrm>
            <a:custGeom>
              <a:avLst/>
              <a:gdLst/>
              <a:ahLst/>
              <a:cxnLst/>
              <a:rect l="l" t="t" r="r" b="b"/>
              <a:pathLst>
                <a:path w="326390" h="5079">
                  <a:moveTo>
                    <a:pt x="4635" y="2336"/>
                  </a:moveTo>
                  <a:lnTo>
                    <a:pt x="0" y="4648"/>
                  </a:lnTo>
                  <a:lnTo>
                    <a:pt x="4635" y="4648"/>
                  </a:lnTo>
                  <a:lnTo>
                    <a:pt x="4635" y="2336"/>
                  </a:lnTo>
                  <a:close/>
                </a:path>
                <a:path w="326390" h="5079">
                  <a:moveTo>
                    <a:pt x="326021" y="0"/>
                  </a:moveTo>
                  <a:lnTo>
                    <a:pt x="6756" y="0"/>
                  </a:lnTo>
                  <a:lnTo>
                    <a:pt x="6756" y="2540"/>
                  </a:lnTo>
                  <a:lnTo>
                    <a:pt x="4648" y="2540"/>
                  </a:lnTo>
                  <a:lnTo>
                    <a:pt x="4648" y="5080"/>
                  </a:lnTo>
                  <a:lnTo>
                    <a:pt x="326021" y="5080"/>
                  </a:lnTo>
                  <a:lnTo>
                    <a:pt x="326021" y="2540"/>
                  </a:lnTo>
                  <a:lnTo>
                    <a:pt x="3260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0643594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0650506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0657433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0664346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0671273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0678186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0685114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0692026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0698953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0705866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0712794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0719706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0728366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0735277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0742205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0749117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0756045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0762959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0769885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0776798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0783725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0790638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0797566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0804477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0811404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0818318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0825245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0832158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0839084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0845997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0852925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0859853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0866765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0873691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0880604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0887532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0894445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0901372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0908284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0915213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0602723" y="6429094"/>
              <a:ext cx="34925" cy="15240"/>
            </a:xfrm>
            <a:custGeom>
              <a:avLst/>
              <a:gdLst/>
              <a:ahLst/>
              <a:cxnLst/>
              <a:rect l="l" t="t" r="r" b="b"/>
              <a:pathLst>
                <a:path w="34925" h="15239">
                  <a:moveTo>
                    <a:pt x="34365" y="0"/>
                  </a:moveTo>
                  <a:lnTo>
                    <a:pt x="29726" y="0"/>
                  </a:lnTo>
                  <a:lnTo>
                    <a:pt x="0" y="14868"/>
                  </a:lnTo>
                  <a:lnTo>
                    <a:pt x="34365" y="14868"/>
                  </a:lnTo>
                  <a:lnTo>
                    <a:pt x="343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0608986" y="64402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0615900" y="643674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0622826" y="64332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0629738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0636666" y="642982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0637088" y="64267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0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0637088" y="6443962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0" y="0"/>
                  </a:moveTo>
                  <a:lnTo>
                    <a:pt x="2823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0637093" y="6429094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2823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0602720" y="644396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36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0593430" y="64486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0598075" y="6448607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37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0641732" y="6424462"/>
              <a:ext cx="278130" cy="0"/>
            </a:xfrm>
            <a:custGeom>
              <a:avLst/>
              <a:gdLst/>
              <a:ahLst/>
              <a:cxnLst/>
              <a:rect l="l" t="t" r="r" b="b"/>
              <a:pathLst>
                <a:path w="278129">
                  <a:moveTo>
                    <a:pt x="2777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9984117" y="5892272"/>
              <a:ext cx="24765" cy="114300"/>
            </a:xfrm>
            <a:custGeom>
              <a:avLst/>
              <a:gdLst/>
              <a:ahLst/>
              <a:cxnLst/>
              <a:rect l="l" t="t" r="r" b="b"/>
              <a:pathLst>
                <a:path w="24765" h="114300">
                  <a:moveTo>
                    <a:pt x="4648" y="0"/>
                  </a:moveTo>
                  <a:lnTo>
                    <a:pt x="0" y="0"/>
                  </a:lnTo>
                  <a:lnTo>
                    <a:pt x="0" y="114236"/>
                  </a:lnTo>
                  <a:lnTo>
                    <a:pt x="4648" y="114236"/>
                  </a:lnTo>
                  <a:lnTo>
                    <a:pt x="4648" y="0"/>
                  </a:lnTo>
                  <a:close/>
                </a:path>
                <a:path w="24765" h="114300">
                  <a:moveTo>
                    <a:pt x="24155" y="0"/>
                  </a:moveTo>
                  <a:lnTo>
                    <a:pt x="19507" y="0"/>
                  </a:lnTo>
                  <a:lnTo>
                    <a:pt x="19507" y="114236"/>
                  </a:lnTo>
                  <a:lnTo>
                    <a:pt x="24155" y="114236"/>
                  </a:lnTo>
                  <a:lnTo>
                    <a:pt x="2415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9989622" y="5891771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1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9996535" y="5891771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1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0003462" y="5891771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1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0003631" y="5892261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1142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9988777" y="589226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2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9984132" y="589226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2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0003639" y="60064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9988783" y="600648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9984138" y="60064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0008278" y="5892261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1142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0008273" y="6245205"/>
              <a:ext cx="585470" cy="39370"/>
            </a:xfrm>
            <a:custGeom>
              <a:avLst/>
              <a:gdLst/>
              <a:ahLst/>
              <a:cxnLst/>
              <a:rect l="l" t="t" r="r" b="b"/>
              <a:pathLst>
                <a:path w="585470" h="39370">
                  <a:moveTo>
                    <a:pt x="585152" y="34378"/>
                  </a:moveTo>
                  <a:lnTo>
                    <a:pt x="0" y="34378"/>
                  </a:lnTo>
                  <a:lnTo>
                    <a:pt x="0" y="39001"/>
                  </a:lnTo>
                  <a:lnTo>
                    <a:pt x="585152" y="39001"/>
                  </a:lnTo>
                  <a:lnTo>
                    <a:pt x="585152" y="34378"/>
                  </a:lnTo>
                  <a:close/>
                </a:path>
                <a:path w="585470" h="39370">
                  <a:moveTo>
                    <a:pt x="585152" y="0"/>
                  </a:moveTo>
                  <a:lnTo>
                    <a:pt x="0" y="0"/>
                  </a:lnTo>
                  <a:lnTo>
                    <a:pt x="0" y="4648"/>
                  </a:lnTo>
                  <a:lnTo>
                    <a:pt x="585152" y="4648"/>
                  </a:lnTo>
                  <a:lnTo>
                    <a:pt x="5851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0009857" y="6264598"/>
              <a:ext cx="579120" cy="0"/>
            </a:xfrm>
            <a:custGeom>
              <a:avLst/>
              <a:gdLst/>
              <a:ahLst/>
              <a:cxnLst/>
              <a:rect l="l" t="t" r="r" b="b"/>
              <a:pathLst>
                <a:path w="579120">
                  <a:moveTo>
                    <a:pt x="0" y="0"/>
                  </a:moveTo>
                  <a:lnTo>
                    <a:pt x="578879" y="0"/>
                  </a:lnTo>
                </a:path>
              </a:pathLst>
            </a:custGeom>
            <a:ln w="2941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0008275" y="6249850"/>
              <a:ext cx="585470" cy="0"/>
            </a:xfrm>
            <a:custGeom>
              <a:avLst/>
              <a:gdLst/>
              <a:ahLst/>
              <a:cxnLst/>
              <a:rect l="l" t="t" r="r" b="b"/>
              <a:pathLst>
                <a:path w="585470">
                  <a:moveTo>
                    <a:pt x="5851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0008278" y="6279570"/>
              <a:ext cx="585470" cy="0"/>
            </a:xfrm>
            <a:custGeom>
              <a:avLst/>
              <a:gdLst/>
              <a:ahLst/>
              <a:cxnLst/>
              <a:rect l="l" t="t" r="r" b="b"/>
              <a:pathLst>
                <a:path w="585470">
                  <a:moveTo>
                    <a:pt x="0" y="0"/>
                  </a:moveTo>
                  <a:lnTo>
                    <a:pt x="5851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0008278" y="6284203"/>
              <a:ext cx="585470" cy="0"/>
            </a:xfrm>
            <a:custGeom>
              <a:avLst/>
              <a:gdLst/>
              <a:ahLst/>
              <a:cxnLst/>
              <a:rect l="l" t="t" r="r" b="b"/>
              <a:pathLst>
                <a:path w="585470">
                  <a:moveTo>
                    <a:pt x="0" y="0"/>
                  </a:moveTo>
                  <a:lnTo>
                    <a:pt x="5851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0008275" y="6245203"/>
              <a:ext cx="585470" cy="0"/>
            </a:xfrm>
            <a:custGeom>
              <a:avLst/>
              <a:gdLst/>
              <a:ahLst/>
              <a:cxnLst/>
              <a:rect l="l" t="t" r="r" b="b"/>
              <a:pathLst>
                <a:path w="585470">
                  <a:moveTo>
                    <a:pt x="5851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9839239" y="5892270"/>
              <a:ext cx="5715" cy="75565"/>
            </a:xfrm>
            <a:custGeom>
              <a:avLst/>
              <a:gdLst/>
              <a:ahLst/>
              <a:cxnLst/>
              <a:rect l="l" t="t" r="r" b="b"/>
              <a:pathLst>
                <a:path w="5715" h="75564">
                  <a:moveTo>
                    <a:pt x="5580" y="0"/>
                  </a:moveTo>
                  <a:lnTo>
                    <a:pt x="0" y="0"/>
                  </a:lnTo>
                  <a:lnTo>
                    <a:pt x="0" y="75463"/>
                  </a:lnTo>
                  <a:lnTo>
                    <a:pt x="5580" y="75463"/>
                  </a:lnTo>
                  <a:lnTo>
                    <a:pt x="5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9838581" y="5967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9839100" y="594713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9839100" y="592810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9839100" y="590734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9842562" y="58917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9839100" y="595059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9839100" y="59315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9839100" y="591253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9839100" y="589177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9839100" y="595578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9839100" y="59350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9839100" y="59159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9839100" y="58969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9839241" y="5892263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4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9839241" y="596774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8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9844816" y="5892268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7547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9839235" y="589226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8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9698050" y="5892270"/>
              <a:ext cx="5715" cy="75565"/>
            </a:xfrm>
            <a:custGeom>
              <a:avLst/>
              <a:gdLst/>
              <a:ahLst/>
              <a:cxnLst/>
              <a:rect l="l" t="t" r="r" b="b"/>
              <a:pathLst>
                <a:path w="5715" h="75564">
                  <a:moveTo>
                    <a:pt x="5580" y="0"/>
                  </a:moveTo>
                  <a:lnTo>
                    <a:pt x="0" y="0"/>
                  </a:lnTo>
                  <a:lnTo>
                    <a:pt x="0" y="75463"/>
                  </a:lnTo>
                  <a:lnTo>
                    <a:pt x="5580" y="75463"/>
                  </a:lnTo>
                  <a:lnTo>
                    <a:pt x="5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9697236" y="5964433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0" y="0"/>
                  </a:moveTo>
                  <a:lnTo>
                    <a:pt x="5193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9697236" y="594368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9697236" y="592464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9697236" y="590387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921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9696718" y="5967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9697236" y="594886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9697236" y="5928109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9697236" y="590907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9700700" y="589177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5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9697236" y="5952326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9697236" y="593155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921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9697236" y="591253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9697236" y="5893502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9698053" y="5892263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4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9698053" y="596774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8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9703628" y="5892268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7547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9698048" y="589226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8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9556871" y="5892270"/>
              <a:ext cx="5715" cy="75565"/>
            </a:xfrm>
            <a:custGeom>
              <a:avLst/>
              <a:gdLst/>
              <a:ahLst/>
              <a:cxnLst/>
              <a:rect l="l" t="t" r="r" b="b"/>
              <a:pathLst>
                <a:path w="5715" h="75564">
                  <a:moveTo>
                    <a:pt x="5580" y="0"/>
                  </a:moveTo>
                  <a:lnTo>
                    <a:pt x="0" y="0"/>
                  </a:lnTo>
                  <a:lnTo>
                    <a:pt x="0" y="75463"/>
                  </a:lnTo>
                  <a:lnTo>
                    <a:pt x="5580" y="75463"/>
                  </a:lnTo>
                  <a:lnTo>
                    <a:pt x="5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9557104" y="59609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9557104" y="5940216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9557104" y="592118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9557104" y="590214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9557104" y="596443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5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9557104" y="59453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9557104" y="592464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9557104" y="590560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9557104" y="594886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9557104" y="592982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9557104" y="59090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9558836" y="589177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5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9556879" y="5892263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4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9556879" y="596774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8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9562455" y="5892268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7547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9556874" y="589226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8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9415702" y="5892270"/>
              <a:ext cx="5715" cy="75565"/>
            </a:xfrm>
            <a:custGeom>
              <a:avLst/>
              <a:gdLst/>
              <a:ahLst/>
              <a:cxnLst/>
              <a:rect l="l" t="t" r="r" b="b"/>
              <a:pathLst>
                <a:path w="5715" h="75564">
                  <a:moveTo>
                    <a:pt x="5591" y="0"/>
                  </a:moveTo>
                  <a:lnTo>
                    <a:pt x="0" y="0"/>
                  </a:lnTo>
                  <a:lnTo>
                    <a:pt x="0" y="75463"/>
                  </a:lnTo>
                  <a:lnTo>
                    <a:pt x="5591" y="75463"/>
                  </a:lnTo>
                  <a:lnTo>
                    <a:pt x="55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9415241" y="595752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9415241" y="5936753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72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9415241" y="591771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9415241" y="589869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9415241" y="59609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9415241" y="59419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9415241" y="592118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72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9415241" y="590214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9415241" y="596443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44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9415241" y="59453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9415241" y="592637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9415241" y="590560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9415692" y="5892263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4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9415692" y="596774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9421281" y="5892268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7547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9415690" y="589226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9314459" y="6649230"/>
              <a:ext cx="1561465" cy="41275"/>
            </a:xfrm>
            <a:custGeom>
              <a:avLst/>
              <a:gdLst/>
              <a:ahLst/>
              <a:cxnLst/>
              <a:rect l="l" t="t" r="r" b="b"/>
              <a:pathLst>
                <a:path w="1561465" h="41275">
                  <a:moveTo>
                    <a:pt x="674306" y="0"/>
                  </a:moveTo>
                  <a:lnTo>
                    <a:pt x="669658" y="0"/>
                  </a:lnTo>
                  <a:lnTo>
                    <a:pt x="0" y="0"/>
                  </a:lnTo>
                  <a:lnTo>
                    <a:pt x="0" y="4660"/>
                  </a:lnTo>
                  <a:lnTo>
                    <a:pt x="669658" y="4660"/>
                  </a:lnTo>
                  <a:lnTo>
                    <a:pt x="674306" y="4660"/>
                  </a:lnTo>
                  <a:lnTo>
                    <a:pt x="674306" y="0"/>
                  </a:lnTo>
                  <a:close/>
                </a:path>
                <a:path w="1561465" h="41275">
                  <a:moveTo>
                    <a:pt x="1561312" y="36233"/>
                  </a:moveTo>
                  <a:lnTo>
                    <a:pt x="0" y="36233"/>
                  </a:lnTo>
                  <a:lnTo>
                    <a:pt x="0" y="40868"/>
                  </a:lnTo>
                  <a:lnTo>
                    <a:pt x="1561312" y="40868"/>
                  </a:lnTo>
                  <a:lnTo>
                    <a:pt x="1561312" y="3623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9989622" y="664954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9996535" y="664954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0002944" y="6649548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4757"/>
                  </a:moveTo>
                  <a:lnTo>
                    <a:pt x="1036" y="4757"/>
                  </a:lnTo>
                </a:path>
                <a:path w="1270" h="5079">
                  <a:moveTo>
                    <a:pt x="518" y="0"/>
                  </a:moveTo>
                  <a:lnTo>
                    <a:pt x="518" y="43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0003625" y="6649230"/>
              <a:ext cx="872490" cy="5080"/>
            </a:xfrm>
            <a:custGeom>
              <a:avLst/>
              <a:gdLst/>
              <a:ahLst/>
              <a:cxnLst/>
              <a:rect l="l" t="t" r="r" b="b"/>
              <a:pathLst>
                <a:path w="872490" h="5079">
                  <a:moveTo>
                    <a:pt x="872159" y="0"/>
                  </a:moveTo>
                  <a:lnTo>
                    <a:pt x="4648" y="0"/>
                  </a:lnTo>
                  <a:lnTo>
                    <a:pt x="0" y="0"/>
                  </a:lnTo>
                  <a:lnTo>
                    <a:pt x="0" y="4660"/>
                  </a:lnTo>
                  <a:lnTo>
                    <a:pt x="4648" y="4660"/>
                  </a:lnTo>
                  <a:lnTo>
                    <a:pt x="872159" y="4660"/>
                  </a:lnTo>
                  <a:lnTo>
                    <a:pt x="8721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9314459" y="6653881"/>
              <a:ext cx="674370" cy="31750"/>
            </a:xfrm>
            <a:custGeom>
              <a:avLst/>
              <a:gdLst/>
              <a:ahLst/>
              <a:cxnLst/>
              <a:rect l="l" t="t" r="r" b="b"/>
              <a:pathLst>
                <a:path w="674370" h="31750">
                  <a:moveTo>
                    <a:pt x="674304" y="0"/>
                  </a:moveTo>
                  <a:lnTo>
                    <a:pt x="0" y="0"/>
                  </a:lnTo>
                  <a:lnTo>
                    <a:pt x="0" y="31569"/>
                  </a:lnTo>
                  <a:lnTo>
                    <a:pt x="674304" y="31569"/>
                  </a:lnTo>
                  <a:lnTo>
                    <a:pt x="6743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9319561" y="6670457"/>
              <a:ext cx="684530" cy="0"/>
            </a:xfrm>
            <a:custGeom>
              <a:avLst/>
              <a:gdLst/>
              <a:ahLst/>
              <a:cxnLst/>
              <a:rect l="l" t="t" r="r" b="b"/>
              <a:pathLst>
                <a:path w="684529">
                  <a:moveTo>
                    <a:pt x="0" y="0"/>
                  </a:moveTo>
                  <a:lnTo>
                    <a:pt x="684420" y="0"/>
                  </a:lnTo>
                </a:path>
              </a:pathLst>
            </a:custGeom>
            <a:ln w="31140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0003462" y="6654730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0003632" y="6653891"/>
              <a:ext cx="872490" cy="31750"/>
            </a:xfrm>
            <a:custGeom>
              <a:avLst/>
              <a:gdLst/>
              <a:ahLst/>
              <a:cxnLst/>
              <a:rect l="l" t="t" r="r" b="b"/>
              <a:pathLst>
                <a:path w="872490" h="31750">
                  <a:moveTo>
                    <a:pt x="872161" y="0"/>
                  </a:moveTo>
                  <a:lnTo>
                    <a:pt x="0" y="0"/>
                  </a:lnTo>
                  <a:lnTo>
                    <a:pt x="0" y="31569"/>
                  </a:lnTo>
                  <a:lnTo>
                    <a:pt x="872161" y="31569"/>
                  </a:lnTo>
                  <a:lnTo>
                    <a:pt x="8721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9983589" y="6667547"/>
              <a:ext cx="890905" cy="0"/>
            </a:xfrm>
            <a:custGeom>
              <a:avLst/>
              <a:gdLst/>
              <a:ahLst/>
              <a:cxnLst/>
              <a:rect l="l" t="t" r="r" b="b"/>
              <a:pathLst>
                <a:path w="890904">
                  <a:moveTo>
                    <a:pt x="0" y="0"/>
                  </a:moveTo>
                  <a:lnTo>
                    <a:pt x="890621" y="0"/>
                  </a:lnTo>
                </a:path>
              </a:pathLst>
            </a:custGeom>
            <a:ln w="31140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9314473" y="6653885"/>
              <a:ext cx="674370" cy="0"/>
            </a:xfrm>
            <a:custGeom>
              <a:avLst/>
              <a:gdLst/>
              <a:ahLst/>
              <a:cxnLst/>
              <a:rect l="l" t="t" r="r" b="b"/>
              <a:pathLst>
                <a:path w="674370">
                  <a:moveTo>
                    <a:pt x="6743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9314460" y="6685464"/>
              <a:ext cx="674370" cy="0"/>
            </a:xfrm>
            <a:custGeom>
              <a:avLst/>
              <a:gdLst/>
              <a:ahLst/>
              <a:cxnLst/>
              <a:rect l="l" t="t" r="r" b="b"/>
              <a:pathLst>
                <a:path w="674370">
                  <a:moveTo>
                    <a:pt x="0" y="0"/>
                  </a:moveTo>
                  <a:lnTo>
                    <a:pt x="67430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9988777" y="668546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0003628" y="6653885"/>
              <a:ext cx="872490" cy="0"/>
            </a:xfrm>
            <a:custGeom>
              <a:avLst/>
              <a:gdLst/>
              <a:ahLst/>
              <a:cxnLst/>
              <a:rect l="l" t="t" r="r" b="b"/>
              <a:pathLst>
                <a:path w="872490">
                  <a:moveTo>
                    <a:pt x="87216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0003631" y="6685464"/>
              <a:ext cx="872490" cy="0"/>
            </a:xfrm>
            <a:custGeom>
              <a:avLst/>
              <a:gdLst/>
              <a:ahLst/>
              <a:cxnLst/>
              <a:rect l="l" t="t" r="r" b="b"/>
              <a:pathLst>
                <a:path w="872490">
                  <a:moveTo>
                    <a:pt x="0" y="0"/>
                  </a:moveTo>
                  <a:lnTo>
                    <a:pt x="87216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0008277" y="6649224"/>
              <a:ext cx="868044" cy="0"/>
            </a:xfrm>
            <a:custGeom>
              <a:avLst/>
              <a:gdLst/>
              <a:ahLst/>
              <a:cxnLst/>
              <a:rect l="l" t="t" r="r" b="b"/>
              <a:pathLst>
                <a:path w="868045">
                  <a:moveTo>
                    <a:pt x="86751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9314467" y="6649224"/>
              <a:ext cx="669925" cy="0"/>
            </a:xfrm>
            <a:custGeom>
              <a:avLst/>
              <a:gdLst/>
              <a:ahLst/>
              <a:cxnLst/>
              <a:rect l="l" t="t" r="r" b="b"/>
              <a:pathLst>
                <a:path w="669925">
                  <a:moveTo>
                    <a:pt x="6696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9314460" y="6649224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8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9314460" y="6690096"/>
              <a:ext cx="1561465" cy="0"/>
            </a:xfrm>
            <a:custGeom>
              <a:avLst/>
              <a:gdLst/>
              <a:ahLst/>
              <a:cxnLst/>
              <a:rect l="l" t="t" r="r" b="b"/>
              <a:pathLst>
                <a:path w="1561465">
                  <a:moveTo>
                    <a:pt x="0" y="0"/>
                  </a:moveTo>
                  <a:lnTo>
                    <a:pt x="15613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0875790" y="664921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08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9960210" y="64228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5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9977514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9974050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9970587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9780276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9801042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9820079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9776827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9795848" y="642116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9816615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9835651" y="64211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44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9775094" y="64228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6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9792398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9811420" y="642116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9832187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9603821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9622841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9641876" y="642116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9598624" y="642116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21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9619391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9638414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9595162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9615929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9634949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9406583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9425618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9446384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9465406" y="64211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5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9404851" y="64228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5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9422155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9441189" y="642116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1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9461942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9418690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9437726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9456762" y="642116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1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9233576" y="64246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9249148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9268183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9243966" y="642116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91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9264718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9283236" y="64206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9240503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9261256" y="6421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9280291" y="64211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5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9959746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9839001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9774926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9654155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9590078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9469333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9405230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9284500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9959756" y="642074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37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9774930" y="642074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7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9590083" y="642074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7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9405262" y="642074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07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9232711" y="642074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17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9232716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9232716" y="642630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78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9405259" y="6426306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9444963" y="642630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36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9590078" y="6426306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9629782" y="642630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36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9774926" y="6426306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9814629" y="642630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36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9959746" y="642630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37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9984132" y="64207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9839001" y="6420744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0739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9839001" y="6426306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0739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9955099" y="6309303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1114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9839001" y="6426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9846436" y="64207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9838991" y="64207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9839001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9952322" y="64207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9952326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9952326" y="6426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9959746" y="64207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9843668" y="6309292"/>
              <a:ext cx="111760" cy="111760"/>
            </a:xfrm>
            <a:custGeom>
              <a:avLst/>
              <a:gdLst/>
              <a:ahLst/>
              <a:cxnLst/>
              <a:rect l="l" t="t" r="r" b="b"/>
              <a:pathLst>
                <a:path w="111759" h="111760">
                  <a:moveTo>
                    <a:pt x="111431" y="0"/>
                  </a:moveTo>
                  <a:lnTo>
                    <a:pt x="89582" y="2160"/>
                  </a:lnTo>
                  <a:lnTo>
                    <a:pt x="68776" y="8481"/>
                  </a:lnTo>
                  <a:lnTo>
                    <a:pt x="32616" y="32637"/>
                  </a:lnTo>
                  <a:lnTo>
                    <a:pt x="8470" y="68804"/>
                  </a:lnTo>
                  <a:lnTo>
                    <a:pt x="2157" y="89607"/>
                  </a:lnTo>
                  <a:lnTo>
                    <a:pt x="0" y="1114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9839001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9959746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9654155" y="6420744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0771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9654155" y="6426306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0771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9770266" y="6309303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1114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9654155" y="6426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9661603" y="64207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9654147" y="64207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9654155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9767471" y="64207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9767478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9767478" y="6426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9774926" y="64207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9658825" y="6309292"/>
              <a:ext cx="111760" cy="111760"/>
            </a:xfrm>
            <a:custGeom>
              <a:avLst/>
              <a:gdLst/>
              <a:ahLst/>
              <a:cxnLst/>
              <a:rect l="l" t="t" r="r" b="b"/>
              <a:pathLst>
                <a:path w="111759" h="111760">
                  <a:moveTo>
                    <a:pt x="111441" y="0"/>
                  </a:moveTo>
                  <a:lnTo>
                    <a:pt x="89595" y="2160"/>
                  </a:lnTo>
                  <a:lnTo>
                    <a:pt x="68788" y="8481"/>
                  </a:lnTo>
                  <a:lnTo>
                    <a:pt x="32637" y="32637"/>
                  </a:lnTo>
                  <a:lnTo>
                    <a:pt x="8477" y="68804"/>
                  </a:lnTo>
                  <a:lnTo>
                    <a:pt x="2159" y="89607"/>
                  </a:lnTo>
                  <a:lnTo>
                    <a:pt x="0" y="1114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9654155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9774926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9469333" y="6420744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0739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9469333" y="6426306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0739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9585446" y="6309303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1114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9469333" y="6426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9476754" y="64207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9469330" y="64207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9469333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9582654" y="64207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9582659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9582659" y="6426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9590078" y="64207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9473983" y="6309292"/>
              <a:ext cx="111760" cy="111760"/>
            </a:xfrm>
            <a:custGeom>
              <a:avLst/>
              <a:gdLst/>
              <a:ahLst/>
              <a:cxnLst/>
              <a:rect l="l" t="t" r="r" b="b"/>
              <a:pathLst>
                <a:path w="111759" h="111760">
                  <a:moveTo>
                    <a:pt x="111462" y="0"/>
                  </a:moveTo>
                  <a:lnTo>
                    <a:pt x="89610" y="2160"/>
                  </a:lnTo>
                  <a:lnTo>
                    <a:pt x="68797" y="8481"/>
                  </a:lnTo>
                  <a:lnTo>
                    <a:pt x="32627" y="32637"/>
                  </a:lnTo>
                  <a:lnTo>
                    <a:pt x="8480" y="68804"/>
                  </a:lnTo>
                  <a:lnTo>
                    <a:pt x="2160" y="89607"/>
                  </a:lnTo>
                  <a:lnTo>
                    <a:pt x="0" y="1114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9469333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9590078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9284500" y="6420744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0729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9284500" y="6426306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0729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9400598" y="6309303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1114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9284500" y="6426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9291933" y="64207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9284499" y="64207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9284500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9397806" y="64207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9397811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9397811" y="6426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9405230" y="64207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9289156" y="6309292"/>
              <a:ext cx="111760" cy="111760"/>
            </a:xfrm>
            <a:custGeom>
              <a:avLst/>
              <a:gdLst/>
              <a:ahLst/>
              <a:cxnLst/>
              <a:rect l="l" t="t" r="r" b="b"/>
              <a:pathLst>
                <a:path w="111759" h="111760">
                  <a:moveTo>
                    <a:pt x="111441" y="0"/>
                  </a:moveTo>
                  <a:lnTo>
                    <a:pt x="89591" y="2160"/>
                  </a:lnTo>
                  <a:lnTo>
                    <a:pt x="68784" y="8481"/>
                  </a:lnTo>
                  <a:lnTo>
                    <a:pt x="32637" y="32637"/>
                  </a:lnTo>
                  <a:lnTo>
                    <a:pt x="8473" y="68804"/>
                  </a:lnTo>
                  <a:lnTo>
                    <a:pt x="2157" y="89607"/>
                  </a:lnTo>
                  <a:lnTo>
                    <a:pt x="0" y="1114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9284500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9405230" y="64207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9809041" y="6426306"/>
              <a:ext cx="5715" cy="223520"/>
            </a:xfrm>
            <a:custGeom>
              <a:avLst/>
              <a:gdLst/>
              <a:ahLst/>
              <a:cxnLst/>
              <a:rect l="l" t="t" r="r" b="b"/>
              <a:pathLst>
                <a:path w="5715" h="223520">
                  <a:moveTo>
                    <a:pt x="5580" y="0"/>
                  </a:moveTo>
                  <a:lnTo>
                    <a:pt x="0" y="0"/>
                  </a:lnTo>
                  <a:lnTo>
                    <a:pt x="0" y="222914"/>
                  </a:lnTo>
                  <a:lnTo>
                    <a:pt x="5580" y="222914"/>
                  </a:lnTo>
                  <a:lnTo>
                    <a:pt x="5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9809688" y="664608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0"/>
                  </a:moveTo>
                  <a:lnTo>
                    <a:pt x="1727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9809688" y="66270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9809688" y="660629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9809688" y="658726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9809688" y="656649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9809688" y="65474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9809688" y="652843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9809688" y="6507670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9809688" y="64886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9809688" y="646961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9809688" y="644884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9809688" y="642982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9809688" y="663051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9809688" y="66114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9809688" y="659072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9809688" y="657168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9809688" y="6550923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9809688" y="65319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9809688" y="651286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9809688" y="649209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9809688" y="64730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9809688" y="645231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9809688" y="643328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9809688" y="663397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9809688" y="66149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9809688" y="6594175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9809688" y="657515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9809688" y="655611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9809688" y="65353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9809688" y="651633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9809688" y="6495563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9809688" y="64765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9809688" y="645750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9809688" y="6436740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9814629" y="6426310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291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9809055" y="6426306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0"/>
                  </a:moveTo>
                  <a:lnTo>
                    <a:pt x="0" y="22291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9809055" y="664922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8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9624198" y="6426306"/>
              <a:ext cx="5715" cy="223520"/>
            </a:xfrm>
            <a:custGeom>
              <a:avLst/>
              <a:gdLst/>
              <a:ahLst/>
              <a:cxnLst/>
              <a:rect l="l" t="t" r="r" b="b"/>
              <a:pathLst>
                <a:path w="5715" h="223520">
                  <a:moveTo>
                    <a:pt x="5580" y="0"/>
                  </a:moveTo>
                  <a:lnTo>
                    <a:pt x="0" y="0"/>
                  </a:lnTo>
                  <a:lnTo>
                    <a:pt x="0" y="222914"/>
                  </a:lnTo>
                  <a:lnTo>
                    <a:pt x="5580" y="222914"/>
                  </a:lnTo>
                  <a:lnTo>
                    <a:pt x="5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9624572" y="66391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9624572" y="6618405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9624572" y="65993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9624572" y="658033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9624572" y="655958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9624572" y="654054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9624572" y="6519793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9624572" y="6500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9624572" y="64817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9624572" y="64609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9624572" y="644193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9628036" y="6426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9624572" y="664262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9624572" y="66235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9624572" y="660283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9624572" y="658379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9624572" y="6563045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9624572" y="654400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9624572" y="65249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9624572" y="65042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9624572" y="64851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9624572" y="646441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9624572" y="644539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9624572" y="64263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9624572" y="664608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0"/>
                  </a:moveTo>
                  <a:lnTo>
                    <a:pt x="1727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9624572" y="66270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9624572" y="6606296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9624572" y="658726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9624572" y="656822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9624572" y="6547475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9624572" y="652843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9624572" y="65094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9624572" y="64886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9624572" y="646961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9624572" y="6448847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9624572" y="642982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9629782" y="6426310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291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9624207" y="6426306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0"/>
                  </a:moveTo>
                  <a:lnTo>
                    <a:pt x="0" y="22291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9624207" y="664922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8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9439387" y="6426306"/>
              <a:ext cx="5715" cy="223520"/>
            </a:xfrm>
            <a:custGeom>
              <a:avLst/>
              <a:gdLst/>
              <a:ahLst/>
              <a:cxnLst/>
              <a:rect l="l" t="t" r="r" b="b"/>
              <a:pathLst>
                <a:path w="5715" h="223520">
                  <a:moveTo>
                    <a:pt x="5580" y="0"/>
                  </a:moveTo>
                  <a:lnTo>
                    <a:pt x="0" y="0"/>
                  </a:lnTo>
                  <a:lnTo>
                    <a:pt x="0" y="222914"/>
                  </a:lnTo>
                  <a:lnTo>
                    <a:pt x="5580" y="222914"/>
                  </a:lnTo>
                  <a:lnTo>
                    <a:pt x="5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9439457" y="6630513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9439457" y="66114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9439457" y="659245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9439457" y="657168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9439457" y="655265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9439457" y="653190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9439457" y="651286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9439457" y="649383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9439457" y="64730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9439457" y="645404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9439457" y="6433289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9439457" y="663570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9439457" y="66149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9439457" y="659590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9439457" y="6575153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9439457" y="655611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9439457" y="653708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9439457" y="6516330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9439457" y="649729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9439457" y="647825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9439457" y="645750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9439457" y="64384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9439457" y="66391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9439457" y="662013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9439457" y="65993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9439457" y="658033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9439457" y="655958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9439457" y="654054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9439457" y="652151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9439457" y="6500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9439457" y="64817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9439457" y="6460970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93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9439457" y="644193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9442921" y="6426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9444963" y="6426310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291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9439387" y="6426306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0"/>
                  </a:moveTo>
                  <a:lnTo>
                    <a:pt x="0" y="22291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9439387" y="664922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8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93" name="object 299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0192104" y="6279015"/>
              <a:ext cx="127394" cy="375397"/>
            </a:xfrm>
            <a:prstGeom prst="rect">
              <a:avLst/>
            </a:prstGeom>
          </p:spPr>
        </p:pic>
        <p:sp>
          <p:nvSpPr>
            <p:cNvPr id="2994" name="object 2994"/>
            <p:cNvSpPr/>
            <p:nvPr/>
          </p:nvSpPr>
          <p:spPr>
            <a:xfrm>
              <a:off x="11377142" y="50561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1377142" y="505961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91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1377142" y="506307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10376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1377142" y="506825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842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1377142" y="5071725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17297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1377142" y="507517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491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1377142" y="507864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946"/>
                  </a:moveTo>
                  <a:lnTo>
                    <a:pt x="259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1377142" y="508382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412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1377142" y="50872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606"/>
                  </a:moveTo>
                  <a:lnTo>
                    <a:pt x="34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1377142" y="509247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1377142" y="509939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1377142" y="510803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1377142" y="511496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1377142" y="512360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1377142" y="513053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1377142" y="513918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1377142" y="514783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1377142" y="515475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1377142" y="516340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1377142" y="517032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1377142" y="517898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1377142" y="518589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1377142" y="519454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1377142" y="520146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1377142" y="52101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1377142" y="521876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1377142" y="522568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1377142" y="523434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1377142" y="524126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1377142" y="52499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1377142" y="5256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1377142" y="526548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1377142" y="527240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1377142" y="528104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1377142" y="528969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1377142" y="529661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1377142" y="530527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1377142" y="531219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1377142" y="532084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1377142" y="532776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1377142" y="533641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1377142" y="534333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1377142" y="535198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1377142" y="536063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1377142" y="536755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1377142" y="537620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1377142" y="538312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1377142" y="539177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1377142" y="539869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1377142" y="540734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1377142" y="541426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1377142" y="542291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1377142" y="543156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1377142" y="543849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1377142" y="544713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1377142" y="545405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1377142" y="54627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1377142" y="546962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1377142" y="547827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1377142" y="548519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1377142" y="549385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1377142" y="550249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1377142" y="550942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1377142" y="551807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1377142" y="552499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1377142" y="553363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1377142" y="554056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1377142" y="554921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1377142" y="555613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1377142" y="556478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1377142" y="557170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1377142" y="558035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1377142" y="558900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1377142" y="559593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1377142" y="560457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1377142" y="561150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1377142" y="562014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1377142" y="562706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1377142" y="563571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1377142" y="564263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1377142" y="565128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1377142" y="565993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1377142" y="566686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1377142" y="56755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1377142" y="568243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1377142" y="569107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1377142" y="569800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1378874" y="570664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1385786" y="571356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412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1394432" y="5722237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742"/>
                  </a:moveTo>
                  <a:lnTo>
                    <a:pt x="20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1401357" y="5730865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114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1410002" y="573780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172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1377142" y="57395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44" y="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1377142" y="57326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0"/>
                  </a:moveTo>
                  <a:lnTo>
                    <a:pt x="10376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1377142" y="57239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1377142" y="5715299"/>
              <a:ext cx="26034" cy="27940"/>
            </a:xfrm>
            <a:custGeom>
              <a:avLst/>
              <a:gdLst/>
              <a:ahLst/>
              <a:cxnLst/>
              <a:rect l="l" t="t" r="r" b="b"/>
              <a:pathLst>
                <a:path w="26034" h="27939">
                  <a:moveTo>
                    <a:pt x="0" y="0"/>
                  </a:moveTo>
                  <a:lnTo>
                    <a:pt x="25946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1377142" y="57083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85" y="34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1377142" y="569972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1377142" y="569281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1377142" y="568417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1377142" y="567724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1377142" y="566859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1377142" y="566167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1377142" y="565302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1377142" y="564436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1377142" y="563745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1377142" y="562879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1377142" y="562188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1377142" y="561322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1377142" y="56063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1377142" y="559766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1377142" y="559073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1377142" y="558209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1377142" y="557343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1377142" y="556652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1377142" y="555786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1377142" y="555095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1377142" y="554229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1377142" y="553538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1377142" y="552672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1377142" y="551980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1377142" y="551116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1377142" y="550250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1377142" y="549559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1377142" y="548693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1377142" y="548001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1377142" y="547136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1377142" y="546444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1377142" y="545578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1377142" y="544887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1377142" y="544021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1377142" y="543157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1377142" y="542466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1377142" y="541600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1377142" y="540908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1377142" y="540042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1377142" y="539351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1377142" y="538485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1377142" y="537794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1377142" y="536928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1377142" y="536064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1377142" y="535371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1377142" y="534506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1377142" y="533815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1377142" y="532949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1377142" y="532258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1377142" y="531392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1377142" y="530701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1377142" y="529835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1377142" y="528970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1377142" y="528278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1377142" y="527413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1377142" y="526721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1377142" y="525856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1377142" y="525165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1377142" y="524299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1377142" y="523608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1377142" y="522742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1377142" y="521877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1377142" y="521185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1377142" y="520320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1377142" y="519627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1377142" y="518763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1377142" y="518070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1377142" y="517206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1377142" y="516515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1377142" y="515649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1377142" y="514784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1377142" y="514091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1377142" y="513227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1377142" y="512534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1377142" y="511670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1377142" y="510977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1377142" y="510113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1377142" y="509420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1377142" y="508555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1377142" y="507691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1377142" y="506998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1377142" y="506134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1377142" y="505441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1376624" y="59241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1377142" y="592464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48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1377142" y="592464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1377142" y="592464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19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1377142" y="592464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140"/>
                  </a:moveTo>
                  <a:lnTo>
                    <a:pt x="311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1377142" y="592637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1377142" y="593501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1377142" y="594367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1377142" y="595058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1377142" y="595923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1377142" y="596616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1377142" y="597480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1377142" y="59817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1377142" y="599037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1377142" y="599730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1377142" y="600595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1377142" y="601460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1377142" y="602151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1377142" y="603017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1377142" y="603709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1377142" y="604573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1377142" y="605266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1377142" y="606130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1377142" y="606823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1377142" y="607688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1377142" y="608553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1377142" y="609245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1377142" y="61011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1377142" y="61339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44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1377142" y="612533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910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1377142" y="6118405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0" y="0"/>
                  </a:moveTo>
                  <a:lnTo>
                    <a:pt x="12114" y="10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1377142" y="610976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1377142" y="61028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1377142" y="609418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1377142" y="608727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0"/>
                  </a:moveTo>
                  <a:lnTo>
                    <a:pt x="27685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1377142" y="607861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129" y="31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1377142" y="6069972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0" y="0"/>
                  </a:moveTo>
                  <a:lnTo>
                    <a:pt x="34585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1377142" y="606304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1377142" y="605440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1377142" y="604747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1377142" y="603882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1377142" y="603190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1377142" y="602325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1377142" y="601633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1377142" y="600768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1377142" y="599904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1377142" y="599211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1377142" y="598346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1377142" y="597654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1377142" y="596789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1377142" y="596097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1377142" y="595232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1377142" y="594539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1377142" y="593675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1377142" y="592810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1380590" y="592464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0"/>
                  </a:moveTo>
                  <a:lnTo>
                    <a:pt x="34606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1389249" y="592464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946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1396162" y="5924645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36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1404821" y="592464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0"/>
                  </a:moveTo>
                  <a:lnTo>
                    <a:pt x="10376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1411735" y="592464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455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1377337" y="592475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7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1377337" y="574271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7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1377337" y="5053543"/>
              <a:ext cx="0" cy="689610"/>
            </a:xfrm>
            <a:custGeom>
              <a:avLst/>
              <a:gdLst/>
              <a:ahLst/>
              <a:cxnLst/>
              <a:rect l="l" t="t" r="r" b="b"/>
              <a:pathLst>
                <a:path h="689610">
                  <a:moveTo>
                    <a:pt x="0" y="0"/>
                  </a:moveTo>
                  <a:lnTo>
                    <a:pt x="0" y="68917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1377337" y="5924758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0"/>
                  </a:moveTo>
                  <a:lnTo>
                    <a:pt x="0" y="21548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1414507" y="5924760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3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1414507" y="5620108"/>
              <a:ext cx="0" cy="123189"/>
            </a:xfrm>
            <a:custGeom>
              <a:avLst/>
              <a:gdLst/>
              <a:ahLst/>
              <a:cxnLst/>
              <a:rect l="l" t="t" r="r" b="b"/>
              <a:pathLst>
                <a:path h="123189">
                  <a:moveTo>
                    <a:pt x="0" y="12260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1414507" y="5090676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4922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41" name="object 324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199421" y="5737523"/>
              <a:ext cx="220274" cy="192423"/>
            </a:xfrm>
            <a:prstGeom prst="rect">
              <a:avLst/>
            </a:prstGeom>
          </p:spPr>
        </p:pic>
        <p:sp>
          <p:nvSpPr>
            <p:cNvPr id="3242" name="object 3242"/>
            <p:cNvSpPr/>
            <p:nvPr/>
          </p:nvSpPr>
          <p:spPr>
            <a:xfrm>
              <a:off x="11788891" y="505269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55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1788891" y="505267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10397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1788891" y="50526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1788891" y="505267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967"/>
                  </a:moveTo>
                  <a:lnTo>
                    <a:pt x="259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1792355" y="5052691"/>
              <a:ext cx="31750" cy="33020"/>
            </a:xfrm>
            <a:custGeom>
              <a:avLst/>
              <a:gdLst/>
              <a:ahLst/>
              <a:cxnLst/>
              <a:rect l="l" t="t" r="r" b="b"/>
              <a:pathLst>
                <a:path w="31750" h="33020">
                  <a:moveTo>
                    <a:pt x="0" y="32868"/>
                  </a:moveTo>
                  <a:lnTo>
                    <a:pt x="311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1795818" y="5052678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0" y="36344"/>
                  </a:moveTo>
                  <a:lnTo>
                    <a:pt x="34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1801000" y="505268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1788891" y="50803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1795818" y="508555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44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1788891" y="507171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0"/>
                  </a:moveTo>
                  <a:lnTo>
                    <a:pt x="17297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1788891" y="5064791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0"/>
                  </a:moveTo>
                  <a:lnTo>
                    <a:pt x="20763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1788891" y="505614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0" y="0"/>
                  </a:moveTo>
                  <a:lnTo>
                    <a:pt x="25946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1794086" y="505268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219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1802732" y="5052683"/>
              <a:ext cx="19050" cy="20955"/>
            </a:xfrm>
            <a:custGeom>
              <a:avLst/>
              <a:gdLst/>
              <a:ahLst/>
              <a:cxnLst/>
              <a:rect l="l" t="t" r="r" b="b"/>
              <a:pathLst>
                <a:path w="19050" h="20954">
                  <a:moveTo>
                    <a:pt x="0" y="0"/>
                  </a:moveTo>
                  <a:lnTo>
                    <a:pt x="19025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1809660" y="505268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1818303" y="505268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14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1825230" y="505268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48" y="8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1833873" y="5052683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55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1377330" y="5053543"/>
              <a:ext cx="52069" cy="37465"/>
            </a:xfrm>
            <a:custGeom>
              <a:avLst/>
              <a:gdLst/>
              <a:ahLst/>
              <a:cxnLst/>
              <a:rect l="l" t="t" r="r" b="b"/>
              <a:pathLst>
                <a:path w="52070" h="37464">
                  <a:moveTo>
                    <a:pt x="52029" y="0"/>
                  </a:moveTo>
                  <a:lnTo>
                    <a:pt x="0" y="0"/>
                  </a:lnTo>
                  <a:lnTo>
                    <a:pt x="37171" y="37140"/>
                  </a:lnTo>
                  <a:lnTo>
                    <a:pt x="46469" y="37140"/>
                  </a:lnTo>
                  <a:lnTo>
                    <a:pt x="46469" y="31559"/>
                  </a:lnTo>
                  <a:lnTo>
                    <a:pt x="52029" y="31559"/>
                  </a:lnTo>
                  <a:lnTo>
                    <a:pt x="520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1378874" y="505269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55"/>
                  </a:moveTo>
                  <a:lnTo>
                    <a:pt x="3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1384053" y="5052690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6921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1387518" y="505267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10397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1390980" y="5052685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70" h="15875">
                  <a:moveTo>
                    <a:pt x="0" y="1557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1396162" y="5052683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79" h="19050">
                  <a:moveTo>
                    <a:pt x="0" y="19036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1399626" y="505267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01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1403090" y="505267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967"/>
                  </a:moveTo>
                  <a:lnTo>
                    <a:pt x="259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1406552" y="506133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491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1411735" y="5068255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79" h="19050">
                  <a:moveTo>
                    <a:pt x="0" y="19036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1415197" y="507691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842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1423320" y="50850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1041" y="5715"/>
                  </a:moveTo>
                  <a:lnTo>
                    <a:pt x="889" y="5346"/>
                  </a:lnTo>
                  <a:lnTo>
                    <a:pt x="520" y="5194"/>
                  </a:lnTo>
                  <a:lnTo>
                    <a:pt x="152" y="5346"/>
                  </a:lnTo>
                  <a:lnTo>
                    <a:pt x="0" y="5715"/>
                  </a:lnTo>
                  <a:lnTo>
                    <a:pt x="152" y="6083"/>
                  </a:lnTo>
                  <a:lnTo>
                    <a:pt x="520" y="6235"/>
                  </a:lnTo>
                  <a:lnTo>
                    <a:pt x="889" y="6083"/>
                  </a:lnTo>
                  <a:lnTo>
                    <a:pt x="1041" y="5715"/>
                  </a:lnTo>
                  <a:close/>
                </a:path>
                <a:path w="6350" h="6350">
                  <a:moveTo>
                    <a:pt x="6235" y="520"/>
                  </a:moveTo>
                  <a:lnTo>
                    <a:pt x="6083" y="152"/>
                  </a:lnTo>
                  <a:lnTo>
                    <a:pt x="5715" y="0"/>
                  </a:lnTo>
                  <a:lnTo>
                    <a:pt x="5346" y="152"/>
                  </a:lnTo>
                  <a:lnTo>
                    <a:pt x="5194" y="520"/>
                  </a:lnTo>
                  <a:lnTo>
                    <a:pt x="5346" y="889"/>
                  </a:lnTo>
                  <a:lnTo>
                    <a:pt x="5715" y="1041"/>
                  </a:lnTo>
                  <a:lnTo>
                    <a:pt x="6083" y="889"/>
                  </a:lnTo>
                  <a:lnTo>
                    <a:pt x="6235" y="5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1384053" y="505268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72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1392712" y="5052683"/>
              <a:ext cx="31750" cy="33020"/>
            </a:xfrm>
            <a:custGeom>
              <a:avLst/>
              <a:gdLst/>
              <a:ahLst/>
              <a:cxnLst/>
              <a:rect l="l" t="t" r="r" b="b"/>
              <a:pathLst>
                <a:path w="31750" h="33020">
                  <a:moveTo>
                    <a:pt x="0" y="0"/>
                  </a:moveTo>
                  <a:lnTo>
                    <a:pt x="31129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1399626" y="505268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1408269" y="5052683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60">
                  <a:moveTo>
                    <a:pt x="0" y="0"/>
                  </a:moveTo>
                  <a:lnTo>
                    <a:pt x="20763" y="225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1416929" y="5052683"/>
              <a:ext cx="12700" cy="13970"/>
            </a:xfrm>
            <a:custGeom>
              <a:avLst/>
              <a:gdLst/>
              <a:ahLst/>
              <a:cxnLst/>
              <a:rect l="l" t="t" r="r" b="b"/>
              <a:pathLst>
                <a:path w="12700" h="13970">
                  <a:moveTo>
                    <a:pt x="0" y="0"/>
                  </a:moveTo>
                  <a:lnTo>
                    <a:pt x="12114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1423843" y="5052683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93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1414507" y="509068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1795311" y="509068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1789740" y="5050949"/>
              <a:ext cx="52069" cy="5715"/>
            </a:xfrm>
            <a:custGeom>
              <a:avLst/>
              <a:gdLst/>
              <a:ahLst/>
              <a:cxnLst/>
              <a:rect l="l" t="t" r="r" b="b"/>
              <a:pathLst>
                <a:path w="52070" h="5714">
                  <a:moveTo>
                    <a:pt x="0" y="5188"/>
                  </a:moveTo>
                  <a:lnTo>
                    <a:pt x="52019" y="5188"/>
                  </a:lnTo>
                </a:path>
                <a:path w="52070" h="5714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518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1377343" y="505354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20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1795311" y="508510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1789736" y="505354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5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1789730" y="508510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8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1423800" y="508510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1429362" y="505354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5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1423800" y="508510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6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1423794" y="5090683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>
                  <a:moveTo>
                    <a:pt x="37151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1377337" y="6103103"/>
              <a:ext cx="464820" cy="37465"/>
            </a:xfrm>
            <a:custGeom>
              <a:avLst/>
              <a:gdLst/>
              <a:ahLst/>
              <a:cxnLst/>
              <a:rect l="l" t="t" r="r" b="b"/>
              <a:pathLst>
                <a:path w="464820" h="37464">
                  <a:moveTo>
                    <a:pt x="427274" y="0"/>
                  </a:moveTo>
                  <a:lnTo>
                    <a:pt x="37171" y="0"/>
                  </a:lnTo>
                  <a:lnTo>
                    <a:pt x="0" y="37140"/>
                  </a:lnTo>
                  <a:lnTo>
                    <a:pt x="464425" y="37140"/>
                  </a:lnTo>
                  <a:lnTo>
                    <a:pt x="4272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1382322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1390980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1397894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1406552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1413466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1422125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1430770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1437683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1446341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1453254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1461912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1468825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1477484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1484398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1493057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1501700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1508628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1517273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1524187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1532845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1539756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1548415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1555329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1563988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1572632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1579560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1588205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1595132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1603777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1610690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1619348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1626260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1634919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1643564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1650492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1659136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1666064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1674708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1681635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1690280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1697193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1705852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1714497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1721424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1730067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1736995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1745640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1752566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1761212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1768140" y="610455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1776784" y="6108036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20" h="33020">
                  <a:moveTo>
                    <a:pt x="0" y="32868"/>
                  </a:moveTo>
                  <a:lnTo>
                    <a:pt x="3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1785428" y="6111491"/>
              <a:ext cx="27940" cy="29845"/>
            </a:xfrm>
            <a:custGeom>
              <a:avLst/>
              <a:gdLst/>
              <a:ahLst/>
              <a:cxnLst/>
              <a:rect l="l" t="t" r="r" b="b"/>
              <a:pathLst>
                <a:path w="27940" h="29845">
                  <a:moveTo>
                    <a:pt x="0" y="29412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1792355" y="611495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0" y="25946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1801000" y="612014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763"/>
                  </a:moveTo>
                  <a:lnTo>
                    <a:pt x="20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1807927" y="612360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97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1816571" y="6127061"/>
              <a:ext cx="12700" cy="13970"/>
            </a:xfrm>
            <a:custGeom>
              <a:avLst/>
              <a:gdLst/>
              <a:ahLst/>
              <a:cxnLst/>
              <a:rect l="l" t="t" r="r" b="b"/>
              <a:pathLst>
                <a:path w="12700" h="13970">
                  <a:moveTo>
                    <a:pt x="0" y="13842"/>
                  </a:moveTo>
                  <a:lnTo>
                    <a:pt x="12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1823498" y="613223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69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1832144" y="613571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193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1839069" y="61391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1380590" y="61374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5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1384053" y="6132245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0" y="0"/>
                  </a:moveTo>
                  <a:lnTo>
                    <a:pt x="6921" y="8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1389249" y="6128796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0" y="0"/>
                  </a:moveTo>
                  <a:lnTo>
                    <a:pt x="10376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1392712" y="6125332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70" h="15875">
                  <a:moveTo>
                    <a:pt x="0" y="0"/>
                  </a:moveTo>
                  <a:lnTo>
                    <a:pt x="13842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1396162" y="612186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1399626" y="61166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219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1404821" y="6113224"/>
              <a:ext cx="26034" cy="27940"/>
            </a:xfrm>
            <a:custGeom>
              <a:avLst/>
              <a:gdLst/>
              <a:ahLst/>
              <a:cxnLst/>
              <a:rect l="l" t="t" r="r" b="b"/>
              <a:pathLst>
                <a:path w="26034" h="27939">
                  <a:moveTo>
                    <a:pt x="0" y="0"/>
                  </a:moveTo>
                  <a:lnTo>
                    <a:pt x="25957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1408269" y="610976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140" y="31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1411735" y="61062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606" y="346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1416929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1425573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1432501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1441145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1449805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1456717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1465376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1472290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1480934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1487860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1496505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1503432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1512077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1520737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1527649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72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1536308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1543222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1551881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1558793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1567438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1574364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1583009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1591668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1598580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72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1607239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1614153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72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1622811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1629725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1638383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1645297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1653942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44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1662600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1669512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72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1678170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1685084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72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1693743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1700657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72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1709315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1716227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1724887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1733531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1740445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72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1749103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1756014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72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1764675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1771588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72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1780247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1787159" y="61028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72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1795818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1804463" y="6102832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0" y="0"/>
                  </a:moveTo>
                  <a:lnTo>
                    <a:pt x="36333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1377337" y="6137649"/>
              <a:ext cx="464820" cy="5715"/>
            </a:xfrm>
            <a:custGeom>
              <a:avLst/>
              <a:gdLst/>
              <a:ahLst/>
              <a:cxnLst/>
              <a:rect l="l" t="t" r="r" b="b"/>
              <a:pathLst>
                <a:path w="464820" h="5714">
                  <a:moveTo>
                    <a:pt x="0" y="0"/>
                  </a:moveTo>
                  <a:lnTo>
                    <a:pt x="464425" y="0"/>
                  </a:lnTo>
                </a:path>
                <a:path w="464820" h="5714">
                  <a:moveTo>
                    <a:pt x="0" y="5188"/>
                  </a:moveTo>
                  <a:lnTo>
                    <a:pt x="464425" y="5188"/>
                  </a:lnTo>
                </a:path>
              </a:pathLst>
            </a:custGeom>
            <a:ln w="518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1414501" y="6103101"/>
              <a:ext cx="390525" cy="0"/>
            </a:xfrm>
            <a:custGeom>
              <a:avLst/>
              <a:gdLst/>
              <a:ahLst/>
              <a:cxnLst/>
              <a:rect l="l" t="t" r="r" b="b"/>
              <a:pathLst>
                <a:path w="390525">
                  <a:moveTo>
                    <a:pt x="3901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1804604" y="5053543"/>
              <a:ext cx="37465" cy="1087120"/>
            </a:xfrm>
            <a:custGeom>
              <a:avLst/>
              <a:gdLst/>
              <a:ahLst/>
              <a:cxnLst/>
              <a:rect l="l" t="t" r="r" b="b"/>
              <a:pathLst>
                <a:path w="37465" h="1087120">
                  <a:moveTo>
                    <a:pt x="37150" y="0"/>
                  </a:moveTo>
                  <a:lnTo>
                    <a:pt x="0" y="37140"/>
                  </a:lnTo>
                  <a:lnTo>
                    <a:pt x="0" y="1049559"/>
                  </a:lnTo>
                  <a:lnTo>
                    <a:pt x="37150" y="1086699"/>
                  </a:lnTo>
                  <a:lnTo>
                    <a:pt x="371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1804463" y="505787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1804463" y="506651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1804463" y="507517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1804463" y="508209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1804463" y="509074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1804463" y="509766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1804463" y="510631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1804463" y="511323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1804463" y="512188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1804463" y="512880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1804463" y="513744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1804463" y="514610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1804463" y="515302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1804463" y="516167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1804463" y="516859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1804463" y="517724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1804463" y="518416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1804463" y="519281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1804463" y="519973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1804463" y="520839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1804463" y="521703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1804463" y="522395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1804463" y="523260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1804463" y="523952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1804463" y="524818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1804463" y="525510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1804463" y="526375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1804463" y="527067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1804463" y="527932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1804463" y="528796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1804463" y="529489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1804463" y="530354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1804463" y="531046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1804463" y="53191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1804463" y="532603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1804463" y="533468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1804463" y="534160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1804463" y="535025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1804463" y="535890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1804463" y="536583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1804463" y="537447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1804463" y="538140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1804463" y="539004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1804463" y="539696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1804463" y="540561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1804463" y="541253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1804463" y="542118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1804463" y="542983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1804463" y="543676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1804463" y="544540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1804463" y="545233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1804463" y="546097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1804463" y="546790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1804463" y="547654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1804463" y="548346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1804463" y="549211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1804463" y="550076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1804463" y="550769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1804463" y="551634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1804463" y="552326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1804463" y="553191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1804463" y="553883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1804463" y="554747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1804463" y="555440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1804463" y="556305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1804463" y="557169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1804463" y="557862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1804463" y="558727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1804463" y="559419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1804463" y="560284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1804463" y="560977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1804463" y="561841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1804463" y="562534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1804463" y="563398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1804463" y="564263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1804463" y="564955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1804463" y="565820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1804463" y="566513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1804463" y="567377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1804463" y="568070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1804463" y="568934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1804463" y="569627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1804463" y="570491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1804463" y="571356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1804463" y="572048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1804463" y="572913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1804463" y="573606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1804463" y="574470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1804463" y="575163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1804463" y="576027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1804463" y="576720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1804463" y="577585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1804463" y="578450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1804463" y="579142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1804463" y="580006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1804463" y="580699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1804463" y="581563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1804463" y="582256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1804463" y="583120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1804463" y="583813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1804463" y="584678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1804463" y="585543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1804463" y="586235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1804463" y="587100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1804463" y="587792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1804463" y="588656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1804463" y="589349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1804463" y="590214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1804463" y="590906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1804463" y="591771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1804463" y="592636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1804463" y="593328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1804463" y="594194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1804463" y="594886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1804463" y="595751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1804463" y="596442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1804463" y="597307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1804463" y="598000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1804463" y="598864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1804463" y="599730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1804463" y="600422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1804463" y="601287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1804463" y="601979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1804463" y="602844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1804463" y="603536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1804463" y="604401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1804463" y="60509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1804463" y="605957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1806195" y="606823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33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1809660" y="6075161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20" h="33020">
                  <a:moveTo>
                    <a:pt x="0" y="32868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1813109" y="6083807"/>
              <a:ext cx="29845" cy="27940"/>
            </a:xfrm>
            <a:custGeom>
              <a:avLst/>
              <a:gdLst/>
              <a:ahLst/>
              <a:cxnLst/>
              <a:rect l="l" t="t" r="r" b="b"/>
              <a:pathLst>
                <a:path w="29845" h="27939">
                  <a:moveTo>
                    <a:pt x="0" y="27685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1816571" y="609071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0" y="24240"/>
                  </a:moveTo>
                  <a:lnTo>
                    <a:pt x="259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1821767" y="609939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742"/>
                  </a:moveTo>
                  <a:lnTo>
                    <a:pt x="207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1825230" y="610630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97"/>
                  </a:moveTo>
                  <a:lnTo>
                    <a:pt x="172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1828679" y="611495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114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1832144" y="612186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10376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1837339" y="613053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172"/>
                  </a:moveTo>
                  <a:lnTo>
                    <a:pt x="51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1840787" y="6139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1804463" y="609592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1804463" y="608899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1804463" y="608034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1804463" y="607170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1804463" y="606477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1804463" y="605613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1804463" y="604920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1804463" y="604056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1804463" y="603363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1804463" y="602498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1804463" y="601806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1804463" y="600941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1804463" y="600077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1804463" y="599384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1804463" y="598520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1804463" y="597827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1804463" y="596962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1804463" y="596270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1804463" y="595405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1804463" y="594713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1804463" y="593848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1804463" y="592982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1804463" y="592291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1804463" y="591426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1804463" y="590734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1804463" y="589869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1804463" y="589177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1804463" y="588312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1804463" y="587619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1804463" y="586755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1804463" y="585889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1804463" y="585198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1804463" y="584332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1804463" y="583640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1804463" y="582776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1804463" y="582083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1804463" y="581219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1804463" y="580526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1804463" y="579662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1804463" y="578796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1804463" y="578105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1804463" y="577239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1804463" y="576547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1804463" y="575681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1804463" y="57499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1804463" y="574126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1804463" y="573433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1804463" y="572569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1804463" y="57170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1804463" y="571011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1804463" y="570145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1804463" y="569454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1804463" y="568588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1804463" y="567897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1804463" y="567031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1804463" y="566340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1804463" y="565475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1804463" y="564609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1804463" y="563918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1804463" y="563052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1804463" y="562361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1804463" y="561495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1804463" y="560804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1804463" y="559938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1804463" y="559247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1804463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1804463" y="557516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1804463" y="556825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1804463" y="555959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1804463" y="555268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1804463" y="554402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1804463" y="55371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1804463" y="552845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1804463" y="552153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1804463" y="551288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1804463" y="550423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1804463" y="549730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1804463" y="548866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1804463" y="548175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1804463" y="547309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1804463" y="546618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1804463" y="545752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1804463" y="545060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1804463" y="544194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1804463" y="543330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1804463" y="542637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1804463" y="54177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1804463" y="541080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1804463" y="540216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1804463" y="539524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1804463" y="538658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1804463" y="537967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1804463" y="537101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1804463" y="536237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1804463" y="535544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1804463" y="534680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1804463" y="533987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1804463" y="533122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1804463" y="532430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1804463" y="531565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1804463" y="530874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1804463" y="530008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1804463" y="529144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1804463" y="528451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1804463" y="527586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1804463" y="526894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1804463" y="526029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1804463" y="525337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1804463" y="524472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1804463" y="523779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1804463" y="522915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1804463" y="522051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1804463" y="521358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1804463" y="520493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1804463" y="519801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1804463" y="518936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1804463" y="518243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1804463" y="517379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1804463" y="516686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1804463" y="515822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1804463" y="514957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1804463" y="514265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1804463" y="513400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1804463" y="512707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1804463" y="511843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1804463" y="511150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1804463" y="510286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1804463" y="509593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1806195" y="5089023"/>
              <a:ext cx="36830" cy="34925"/>
            </a:xfrm>
            <a:custGeom>
              <a:avLst/>
              <a:gdLst/>
              <a:ahLst/>
              <a:cxnLst/>
              <a:rect l="l" t="t" r="r" b="b"/>
              <a:pathLst>
                <a:path w="36829" h="34925">
                  <a:moveTo>
                    <a:pt x="0" y="0"/>
                  </a:moveTo>
                  <a:lnTo>
                    <a:pt x="36333" y="34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1809660" y="5085559"/>
              <a:ext cx="33020" cy="31750"/>
            </a:xfrm>
            <a:custGeom>
              <a:avLst/>
              <a:gdLst/>
              <a:ahLst/>
              <a:cxnLst/>
              <a:rect l="l" t="t" r="r" b="b"/>
              <a:pathLst>
                <a:path w="33020" h="31750">
                  <a:moveTo>
                    <a:pt x="0" y="0"/>
                  </a:moveTo>
                  <a:lnTo>
                    <a:pt x="32857" y="31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1814840" y="508036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685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1818303" y="507691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219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1821767" y="5073450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4" h="19050">
                  <a:moveTo>
                    <a:pt x="0" y="0"/>
                  </a:moveTo>
                  <a:lnTo>
                    <a:pt x="20742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1825230" y="5069988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0" y="0"/>
                  </a:moveTo>
                  <a:lnTo>
                    <a:pt x="17287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1830411" y="506479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14" y="1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1833873" y="506134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48" y="8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1837339" y="5057878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0" y="0"/>
                  </a:moveTo>
                  <a:lnTo>
                    <a:pt x="5172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1804604" y="5090683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0"/>
                  </a:moveTo>
                  <a:lnTo>
                    <a:pt x="0" y="4922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1804604" y="5620109"/>
              <a:ext cx="0" cy="483234"/>
            </a:xfrm>
            <a:custGeom>
              <a:avLst/>
              <a:gdLst/>
              <a:ahLst/>
              <a:cxnLst/>
              <a:rect l="l" t="t" r="r" b="b"/>
              <a:pathLst>
                <a:path h="483235">
                  <a:moveTo>
                    <a:pt x="0" y="0"/>
                  </a:moveTo>
                  <a:lnTo>
                    <a:pt x="0" y="4829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1841759" y="5053543"/>
              <a:ext cx="0" cy="1087120"/>
            </a:xfrm>
            <a:custGeom>
              <a:avLst/>
              <a:gdLst/>
              <a:ahLst/>
              <a:cxnLst/>
              <a:rect l="l" t="t" r="r" b="b"/>
              <a:pathLst>
                <a:path h="1087120">
                  <a:moveTo>
                    <a:pt x="0" y="10866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1415197" y="558381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193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1415197" y="558381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25"/>
                  </a:moveTo>
                  <a:lnTo>
                    <a:pt x="12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1415197" y="558381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763"/>
                  </a:moveTo>
                  <a:lnTo>
                    <a:pt x="20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1415197" y="558381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695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1415197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1422125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1430770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1437683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1446341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1453254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1461912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1468825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1477484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1484398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1493057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1501700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1508628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1517273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1524187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1532845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1539756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1548415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1555329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1563988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1572632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1579560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1588205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1595132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1603777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1610690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1619348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1626260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1634919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1643564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1650492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1659136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1666064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1674708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1681635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1690280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1697193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1705852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1714497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1721424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1730067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1736995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1745640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1752566" y="558380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1761212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1768140" y="558380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1776784" y="559246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685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1785428" y="5599387"/>
              <a:ext cx="19050" cy="20955"/>
            </a:xfrm>
            <a:custGeom>
              <a:avLst/>
              <a:gdLst/>
              <a:ahLst/>
              <a:cxnLst/>
              <a:rect l="l" t="t" r="r" b="b"/>
              <a:pathLst>
                <a:path w="19050" h="20954">
                  <a:moveTo>
                    <a:pt x="0" y="20763"/>
                  </a:moveTo>
                  <a:lnTo>
                    <a:pt x="190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1792355" y="560803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14"/>
                  </a:moveTo>
                  <a:lnTo>
                    <a:pt x="12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1801000" y="561669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55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1414679" y="56196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1415197" y="561150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48" y="8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1415197" y="560284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1415197" y="55959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219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1415197" y="5587277"/>
              <a:ext cx="31750" cy="33020"/>
            </a:xfrm>
            <a:custGeom>
              <a:avLst/>
              <a:gdLst/>
              <a:ahLst/>
              <a:cxnLst/>
              <a:rect l="l" t="t" r="r" b="b"/>
              <a:pathLst>
                <a:path w="31750" h="33020">
                  <a:moveTo>
                    <a:pt x="0" y="0"/>
                  </a:moveTo>
                  <a:lnTo>
                    <a:pt x="31140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1416929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1425573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1432501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1441145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1449805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1456717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1465376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1472290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1480934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1487860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1496505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1503432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1512077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1520737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1527649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1536308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1543222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1551881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1558793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1567438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44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1574364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1583009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1591668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1598580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1607239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1614153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1622811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1629725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1638383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1645297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1653942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1662600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1669512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1678170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1685084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1693743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1700657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1709315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1716227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1724887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1733531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1740445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1749103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1756014" y="5583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72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1764675" y="558381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1771588" y="5583812"/>
              <a:ext cx="33020" cy="31750"/>
            </a:xfrm>
            <a:custGeom>
              <a:avLst/>
              <a:gdLst/>
              <a:ahLst/>
              <a:cxnLst/>
              <a:rect l="l" t="t" r="r" b="b"/>
              <a:pathLst>
                <a:path w="33020" h="31750">
                  <a:moveTo>
                    <a:pt x="0" y="0"/>
                  </a:moveTo>
                  <a:lnTo>
                    <a:pt x="32868" y="31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1780247" y="55838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219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1787159" y="5583812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0" y="0"/>
                  </a:moveTo>
                  <a:lnTo>
                    <a:pt x="17297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1795818" y="558381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48" y="86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1803945" y="55832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1414507" y="5620109"/>
              <a:ext cx="390525" cy="0"/>
            </a:xfrm>
            <a:custGeom>
              <a:avLst/>
              <a:gdLst/>
              <a:ahLst/>
              <a:cxnLst/>
              <a:rect l="l" t="t" r="r" b="b"/>
              <a:pathLst>
                <a:path w="390525">
                  <a:moveTo>
                    <a:pt x="0" y="0"/>
                  </a:moveTo>
                  <a:lnTo>
                    <a:pt x="3901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1414501" y="5582954"/>
              <a:ext cx="390525" cy="0"/>
            </a:xfrm>
            <a:custGeom>
              <a:avLst/>
              <a:gdLst/>
              <a:ahLst/>
              <a:cxnLst/>
              <a:rect l="l" t="t" r="r" b="b"/>
              <a:pathLst>
                <a:path w="390525">
                  <a:moveTo>
                    <a:pt x="3901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00" name="object 380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660086" y="5912135"/>
              <a:ext cx="149706" cy="196154"/>
            </a:xfrm>
            <a:prstGeom prst="rect">
              <a:avLst/>
            </a:prstGeom>
          </p:spPr>
        </p:pic>
        <p:sp>
          <p:nvSpPr>
            <p:cNvPr id="3801" name="object 3801"/>
            <p:cNvSpPr/>
            <p:nvPr/>
          </p:nvSpPr>
          <p:spPr>
            <a:xfrm>
              <a:off x="17605385" y="50059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44"/>
                  </a:moveTo>
                  <a:lnTo>
                    <a:pt x="34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7605385" y="5005982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0" y="10376"/>
                  </a:moveTo>
                  <a:lnTo>
                    <a:pt x="12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7605385" y="50059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7605385" y="500597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685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7605385" y="501289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685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7605385" y="502153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695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7608849" y="50284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19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7615768" y="503711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15570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7624419" y="504403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48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7631339" y="50526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7605385" y="50475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7605385" y="5040575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0" y="0"/>
                  </a:moveTo>
                  <a:lnTo>
                    <a:pt x="13842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7605385" y="503193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0"/>
                  </a:moveTo>
                  <a:lnTo>
                    <a:pt x="20763" y="207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7605385" y="5023271"/>
              <a:ext cx="27940" cy="29845"/>
            </a:xfrm>
            <a:custGeom>
              <a:avLst/>
              <a:gdLst/>
              <a:ahLst/>
              <a:cxnLst/>
              <a:rect l="l" t="t" r="r" b="b"/>
              <a:pathLst>
                <a:path w="27940" h="29845">
                  <a:moveTo>
                    <a:pt x="0" y="0"/>
                  </a:moveTo>
                  <a:lnTo>
                    <a:pt x="27685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7605385" y="501635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685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7605385" y="500770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685" y="27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7610571" y="500598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7617499" y="5005982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0"/>
                  </a:moveTo>
                  <a:lnTo>
                    <a:pt x="1557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7626145" y="500598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921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7605038" y="500523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7632908" y="5005230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9984117" y="6186671"/>
              <a:ext cx="24765" cy="462915"/>
            </a:xfrm>
            <a:custGeom>
              <a:avLst/>
              <a:gdLst/>
              <a:ahLst/>
              <a:cxnLst/>
              <a:rect l="l" t="t" r="r" b="b"/>
              <a:pathLst>
                <a:path w="24765" h="462915">
                  <a:moveTo>
                    <a:pt x="4648" y="0"/>
                  </a:moveTo>
                  <a:lnTo>
                    <a:pt x="0" y="0"/>
                  </a:lnTo>
                  <a:lnTo>
                    <a:pt x="0" y="462559"/>
                  </a:lnTo>
                  <a:lnTo>
                    <a:pt x="4648" y="462559"/>
                  </a:lnTo>
                  <a:lnTo>
                    <a:pt x="4648" y="0"/>
                  </a:lnTo>
                  <a:close/>
                </a:path>
                <a:path w="24765" h="462915">
                  <a:moveTo>
                    <a:pt x="24155" y="92900"/>
                  </a:moveTo>
                  <a:lnTo>
                    <a:pt x="19507" y="92900"/>
                  </a:lnTo>
                  <a:lnTo>
                    <a:pt x="19507" y="97536"/>
                  </a:lnTo>
                  <a:lnTo>
                    <a:pt x="19507" y="462559"/>
                  </a:lnTo>
                  <a:lnTo>
                    <a:pt x="24155" y="462559"/>
                  </a:lnTo>
                  <a:lnTo>
                    <a:pt x="24155" y="97536"/>
                  </a:lnTo>
                  <a:lnTo>
                    <a:pt x="24155" y="92900"/>
                  </a:lnTo>
                  <a:close/>
                </a:path>
                <a:path w="24765" h="462915">
                  <a:moveTo>
                    <a:pt x="24155" y="0"/>
                  </a:moveTo>
                  <a:lnTo>
                    <a:pt x="19507" y="0"/>
                  </a:lnTo>
                  <a:lnTo>
                    <a:pt x="19507" y="58534"/>
                  </a:lnTo>
                  <a:lnTo>
                    <a:pt x="19507" y="63182"/>
                  </a:lnTo>
                  <a:lnTo>
                    <a:pt x="24155" y="63182"/>
                  </a:lnTo>
                  <a:lnTo>
                    <a:pt x="24155" y="58534"/>
                  </a:lnTo>
                  <a:lnTo>
                    <a:pt x="2415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9989622" y="6279303"/>
              <a:ext cx="0" cy="370840"/>
            </a:xfrm>
            <a:custGeom>
              <a:avLst/>
              <a:gdLst/>
              <a:ahLst/>
              <a:cxnLst/>
              <a:rect l="l" t="t" r="r" b="b"/>
              <a:pathLst>
                <a:path h="370840">
                  <a:moveTo>
                    <a:pt x="0" y="0"/>
                  </a:moveTo>
                  <a:lnTo>
                    <a:pt x="0" y="3702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9996535" y="6279303"/>
              <a:ext cx="0" cy="370840"/>
            </a:xfrm>
            <a:custGeom>
              <a:avLst/>
              <a:gdLst/>
              <a:ahLst/>
              <a:cxnLst/>
              <a:rect l="l" t="t" r="r" b="b"/>
              <a:pathLst>
                <a:path h="370840">
                  <a:moveTo>
                    <a:pt x="0" y="0"/>
                  </a:moveTo>
                  <a:lnTo>
                    <a:pt x="0" y="3702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0003462" y="6279303"/>
              <a:ext cx="0" cy="370840"/>
            </a:xfrm>
            <a:custGeom>
              <a:avLst/>
              <a:gdLst/>
              <a:ahLst/>
              <a:cxnLst/>
              <a:rect l="l" t="t" r="r" b="b"/>
              <a:pathLst>
                <a:path h="370840">
                  <a:moveTo>
                    <a:pt x="0" y="0"/>
                  </a:moveTo>
                  <a:lnTo>
                    <a:pt x="0" y="3702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9989622" y="62498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9996535" y="62498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0003462" y="62498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9989622" y="6185887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39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9996535" y="6185887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39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0003462" y="6185887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39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0003631" y="6279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0003639" y="62498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9988777" y="6279570"/>
              <a:ext cx="0" cy="370205"/>
            </a:xfrm>
            <a:custGeom>
              <a:avLst/>
              <a:gdLst/>
              <a:ahLst/>
              <a:cxnLst/>
              <a:rect l="l" t="t" r="r" b="b"/>
              <a:pathLst>
                <a:path h="370204">
                  <a:moveTo>
                    <a:pt x="0" y="0"/>
                  </a:moveTo>
                  <a:lnTo>
                    <a:pt x="0" y="3696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0003631" y="6279570"/>
              <a:ext cx="0" cy="370205"/>
            </a:xfrm>
            <a:custGeom>
              <a:avLst/>
              <a:gdLst/>
              <a:ahLst/>
              <a:cxnLst/>
              <a:rect l="l" t="t" r="r" b="b"/>
              <a:pathLst>
                <a:path h="370204">
                  <a:moveTo>
                    <a:pt x="0" y="3696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9988777" y="624985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9988777" y="6186676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1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0003631" y="618666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318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9984132" y="6186676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5">
                  <a:moveTo>
                    <a:pt x="0" y="0"/>
                  </a:moveTo>
                  <a:lnTo>
                    <a:pt x="0" y="46255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0008278" y="6284209"/>
              <a:ext cx="0" cy="365125"/>
            </a:xfrm>
            <a:custGeom>
              <a:avLst/>
              <a:gdLst/>
              <a:ahLst/>
              <a:cxnLst/>
              <a:rect l="l" t="t" r="r" b="b"/>
              <a:pathLst>
                <a:path h="365125">
                  <a:moveTo>
                    <a:pt x="0" y="36501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0008278" y="6186671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53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0003639" y="61866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9988783" y="618667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9984138" y="61866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45" name="object 384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4214332" y="6640319"/>
              <a:ext cx="121829" cy="75395"/>
            </a:xfrm>
            <a:prstGeom prst="rect">
              <a:avLst/>
            </a:prstGeom>
          </p:spPr>
        </p:pic>
        <p:sp>
          <p:nvSpPr>
            <p:cNvPr id="3846" name="object 3846"/>
            <p:cNvSpPr/>
            <p:nvPr/>
          </p:nvSpPr>
          <p:spPr>
            <a:xfrm>
              <a:off x="17674704" y="4141450"/>
              <a:ext cx="1560830" cy="24765"/>
            </a:xfrm>
            <a:custGeom>
              <a:avLst/>
              <a:gdLst/>
              <a:ahLst/>
              <a:cxnLst/>
              <a:rect l="l" t="t" r="r" b="b"/>
              <a:pathLst>
                <a:path w="1560830" h="24764">
                  <a:moveTo>
                    <a:pt x="1246454" y="19481"/>
                  </a:moveTo>
                  <a:lnTo>
                    <a:pt x="0" y="19481"/>
                  </a:lnTo>
                  <a:lnTo>
                    <a:pt x="0" y="24142"/>
                  </a:lnTo>
                  <a:lnTo>
                    <a:pt x="1246454" y="24142"/>
                  </a:lnTo>
                  <a:lnTo>
                    <a:pt x="1246454" y="19481"/>
                  </a:lnTo>
                  <a:close/>
                </a:path>
                <a:path w="1560830" h="24764">
                  <a:moveTo>
                    <a:pt x="1246454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1246454" y="4635"/>
                  </a:lnTo>
                  <a:lnTo>
                    <a:pt x="1246454" y="0"/>
                  </a:lnTo>
                  <a:close/>
                </a:path>
                <a:path w="1560830" h="24764">
                  <a:moveTo>
                    <a:pt x="1560398" y="19481"/>
                  </a:moveTo>
                  <a:lnTo>
                    <a:pt x="1447076" y="19481"/>
                  </a:lnTo>
                  <a:lnTo>
                    <a:pt x="1447076" y="24142"/>
                  </a:lnTo>
                  <a:lnTo>
                    <a:pt x="1560398" y="24142"/>
                  </a:lnTo>
                  <a:lnTo>
                    <a:pt x="1560398" y="19481"/>
                  </a:lnTo>
                  <a:close/>
                </a:path>
                <a:path w="1560830" h="24764">
                  <a:moveTo>
                    <a:pt x="1560398" y="0"/>
                  </a:moveTo>
                  <a:lnTo>
                    <a:pt x="1447076" y="0"/>
                  </a:lnTo>
                  <a:lnTo>
                    <a:pt x="1447076" y="4635"/>
                  </a:lnTo>
                  <a:lnTo>
                    <a:pt x="1560398" y="4635"/>
                  </a:lnTo>
                  <a:lnTo>
                    <a:pt x="15603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7674707" y="4146093"/>
              <a:ext cx="1246505" cy="15240"/>
            </a:xfrm>
            <a:custGeom>
              <a:avLst/>
              <a:gdLst/>
              <a:ahLst/>
              <a:cxnLst/>
              <a:rect l="l" t="t" r="r" b="b"/>
              <a:pathLst>
                <a:path w="1246505" h="15239">
                  <a:moveTo>
                    <a:pt x="1246454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1246454" y="14847"/>
                  </a:lnTo>
                  <a:lnTo>
                    <a:pt x="12464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7679262" y="4146129"/>
              <a:ext cx="1242060" cy="15875"/>
            </a:xfrm>
            <a:custGeom>
              <a:avLst/>
              <a:gdLst/>
              <a:ahLst/>
              <a:cxnLst/>
              <a:rect l="l" t="t" r="r" b="b"/>
              <a:pathLst>
                <a:path w="1242059" h="15875">
                  <a:moveTo>
                    <a:pt x="0" y="15570"/>
                  </a:moveTo>
                  <a:lnTo>
                    <a:pt x="1241497" y="15570"/>
                  </a:lnTo>
                  <a:lnTo>
                    <a:pt x="1241497" y="0"/>
                  </a:lnTo>
                  <a:lnTo>
                    <a:pt x="0" y="0"/>
                  </a:lnTo>
                  <a:lnTo>
                    <a:pt x="0" y="155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9121794" y="4146093"/>
              <a:ext cx="113664" cy="15240"/>
            </a:xfrm>
            <a:custGeom>
              <a:avLst/>
              <a:gdLst/>
              <a:ahLst/>
              <a:cxnLst/>
              <a:rect l="l" t="t" r="r" b="b"/>
              <a:pathLst>
                <a:path w="113665" h="15239">
                  <a:moveTo>
                    <a:pt x="113315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113315" y="14847"/>
                  </a:lnTo>
                  <a:lnTo>
                    <a:pt x="1133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9127847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9134766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914341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915033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915725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916417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917109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9178017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918493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919185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919877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920569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9212617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9219539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9226458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9233384" y="41461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9121792" y="4160939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7674711" y="4160939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7674714" y="4146087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9121794" y="4146087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9121792" y="41609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9121792" y="414608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9121792" y="41414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8921169" y="41609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8921169" y="414608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8921169" y="41414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7674711" y="4165600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0" y="0"/>
                  </a:moveTo>
                  <a:lnTo>
                    <a:pt x="12464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9121792" y="4165600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9235110" y="414143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16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9121794" y="4141441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1133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7674714" y="4141441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4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7674711" y="414144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1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82" name="object 388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8915981" y="3944913"/>
              <a:ext cx="210999" cy="225875"/>
            </a:xfrm>
            <a:prstGeom prst="rect">
              <a:avLst/>
            </a:prstGeom>
          </p:spPr>
        </p:pic>
        <p:sp>
          <p:nvSpPr>
            <p:cNvPr id="3883" name="object 3883"/>
            <p:cNvSpPr/>
            <p:nvPr/>
          </p:nvSpPr>
          <p:spPr>
            <a:xfrm>
              <a:off x="18440502" y="5081403"/>
              <a:ext cx="29209" cy="1639570"/>
            </a:xfrm>
            <a:custGeom>
              <a:avLst/>
              <a:gdLst/>
              <a:ahLst/>
              <a:cxnLst/>
              <a:rect l="l" t="t" r="r" b="b"/>
              <a:pathLst>
                <a:path w="29209" h="1639570">
                  <a:moveTo>
                    <a:pt x="4648" y="0"/>
                  </a:moveTo>
                  <a:lnTo>
                    <a:pt x="0" y="0"/>
                  </a:lnTo>
                  <a:lnTo>
                    <a:pt x="0" y="1639354"/>
                  </a:lnTo>
                  <a:lnTo>
                    <a:pt x="4648" y="1639354"/>
                  </a:lnTo>
                  <a:lnTo>
                    <a:pt x="4648" y="0"/>
                  </a:lnTo>
                  <a:close/>
                </a:path>
                <a:path w="29209" h="1639570">
                  <a:moveTo>
                    <a:pt x="28778" y="0"/>
                  </a:moveTo>
                  <a:lnTo>
                    <a:pt x="24142" y="0"/>
                  </a:lnTo>
                  <a:lnTo>
                    <a:pt x="24142" y="1639354"/>
                  </a:lnTo>
                  <a:lnTo>
                    <a:pt x="28778" y="1639354"/>
                  </a:lnTo>
                  <a:lnTo>
                    <a:pt x="28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8446202" y="5082095"/>
              <a:ext cx="0" cy="1638935"/>
            </a:xfrm>
            <a:custGeom>
              <a:avLst/>
              <a:gdLst/>
              <a:ahLst/>
              <a:cxnLst/>
              <a:rect l="l" t="t" r="r" b="b"/>
              <a:pathLst>
                <a:path h="1638934">
                  <a:moveTo>
                    <a:pt x="0" y="0"/>
                  </a:moveTo>
                  <a:lnTo>
                    <a:pt x="0" y="16383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8453122" y="5082095"/>
              <a:ext cx="0" cy="1638935"/>
            </a:xfrm>
            <a:custGeom>
              <a:avLst/>
              <a:gdLst/>
              <a:ahLst/>
              <a:cxnLst/>
              <a:rect l="l" t="t" r="r" b="b"/>
              <a:pathLst>
                <a:path h="1638934">
                  <a:moveTo>
                    <a:pt x="0" y="0"/>
                  </a:moveTo>
                  <a:lnTo>
                    <a:pt x="0" y="16383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8460042" y="5082095"/>
              <a:ext cx="0" cy="1638935"/>
            </a:xfrm>
            <a:custGeom>
              <a:avLst/>
              <a:gdLst/>
              <a:ahLst/>
              <a:cxnLst/>
              <a:rect l="l" t="t" r="r" b="b"/>
              <a:pathLst>
                <a:path h="1638934">
                  <a:moveTo>
                    <a:pt x="0" y="0"/>
                  </a:moveTo>
                  <a:lnTo>
                    <a:pt x="0" y="16383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8445154" y="5081391"/>
              <a:ext cx="0" cy="1639570"/>
            </a:xfrm>
            <a:custGeom>
              <a:avLst/>
              <a:gdLst/>
              <a:ahLst/>
              <a:cxnLst/>
              <a:rect l="l" t="t" r="r" b="b"/>
              <a:pathLst>
                <a:path h="1639570">
                  <a:moveTo>
                    <a:pt x="0" y="0"/>
                  </a:moveTo>
                  <a:lnTo>
                    <a:pt x="0" y="16393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8464659" y="5081395"/>
              <a:ext cx="0" cy="1639570"/>
            </a:xfrm>
            <a:custGeom>
              <a:avLst/>
              <a:gdLst/>
              <a:ahLst/>
              <a:cxnLst/>
              <a:rect l="l" t="t" r="r" b="b"/>
              <a:pathLst>
                <a:path h="1639570">
                  <a:moveTo>
                    <a:pt x="0" y="16393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8440508" y="5081391"/>
              <a:ext cx="0" cy="1639570"/>
            </a:xfrm>
            <a:custGeom>
              <a:avLst/>
              <a:gdLst/>
              <a:ahLst/>
              <a:cxnLst/>
              <a:rect l="l" t="t" r="r" b="b"/>
              <a:pathLst>
                <a:path h="1639570">
                  <a:moveTo>
                    <a:pt x="0" y="0"/>
                  </a:moveTo>
                  <a:lnTo>
                    <a:pt x="0" y="16393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8440508" y="67207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8445154" y="672074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8464659" y="67207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8469299" y="5081395"/>
              <a:ext cx="0" cy="1639570"/>
            </a:xfrm>
            <a:custGeom>
              <a:avLst/>
              <a:gdLst/>
              <a:ahLst/>
              <a:cxnLst/>
              <a:rect l="l" t="t" r="r" b="b"/>
              <a:pathLst>
                <a:path h="1639570">
                  <a:moveTo>
                    <a:pt x="0" y="16393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2547651" y="4273327"/>
              <a:ext cx="11430" cy="676275"/>
            </a:xfrm>
            <a:custGeom>
              <a:avLst/>
              <a:gdLst/>
              <a:ahLst/>
              <a:cxnLst/>
              <a:rect l="l" t="t" r="r" b="b"/>
              <a:pathLst>
                <a:path w="11429" h="676275">
                  <a:moveTo>
                    <a:pt x="11137" y="531291"/>
                  </a:moveTo>
                  <a:lnTo>
                    <a:pt x="0" y="531291"/>
                  </a:lnTo>
                  <a:lnTo>
                    <a:pt x="0" y="676186"/>
                  </a:lnTo>
                  <a:lnTo>
                    <a:pt x="11137" y="676186"/>
                  </a:lnTo>
                  <a:lnTo>
                    <a:pt x="11137" y="531291"/>
                  </a:lnTo>
                  <a:close/>
                </a:path>
                <a:path w="11429" h="676275">
                  <a:moveTo>
                    <a:pt x="11137" y="0"/>
                  </a:moveTo>
                  <a:lnTo>
                    <a:pt x="0" y="0"/>
                  </a:lnTo>
                  <a:lnTo>
                    <a:pt x="0" y="144907"/>
                  </a:lnTo>
                  <a:lnTo>
                    <a:pt x="11137" y="144907"/>
                  </a:lnTo>
                  <a:lnTo>
                    <a:pt x="111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2547655" y="441822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2547655" y="480461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2547655" y="4273322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0"/>
                  </a:moveTo>
                  <a:lnTo>
                    <a:pt x="0" y="14490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2547655" y="4804619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0"/>
                  </a:moveTo>
                  <a:lnTo>
                    <a:pt x="0" y="1448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2547655" y="494951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2558792" y="4804613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89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2558792" y="4273321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0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2547661" y="427332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2547655" y="4418222"/>
              <a:ext cx="0" cy="386715"/>
            </a:xfrm>
            <a:custGeom>
              <a:avLst/>
              <a:gdLst/>
              <a:ahLst/>
              <a:cxnLst/>
              <a:rect l="l" t="t" r="r" b="b"/>
              <a:pathLst>
                <a:path h="386714">
                  <a:moveTo>
                    <a:pt x="0" y="38639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2558792" y="4418222"/>
              <a:ext cx="0" cy="386715"/>
            </a:xfrm>
            <a:custGeom>
              <a:avLst/>
              <a:gdLst/>
              <a:ahLst/>
              <a:cxnLst/>
              <a:rect l="l" t="t" r="r" b="b"/>
              <a:pathLst>
                <a:path h="386714">
                  <a:moveTo>
                    <a:pt x="0" y="38639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05" name="object 390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2356703" y="4413039"/>
              <a:ext cx="207277" cy="396768"/>
            </a:xfrm>
            <a:prstGeom prst="rect">
              <a:avLst/>
            </a:prstGeom>
          </p:spPr>
        </p:pic>
        <p:sp>
          <p:nvSpPr>
            <p:cNvPr id="3906" name="object 3906"/>
            <p:cNvSpPr/>
            <p:nvPr/>
          </p:nvSpPr>
          <p:spPr>
            <a:xfrm>
              <a:off x="9315361" y="5036800"/>
              <a:ext cx="730250" cy="5080"/>
            </a:xfrm>
            <a:custGeom>
              <a:avLst/>
              <a:gdLst/>
              <a:ahLst/>
              <a:cxnLst/>
              <a:rect l="l" t="t" r="r" b="b"/>
              <a:pathLst>
                <a:path w="730250" h="5079">
                  <a:moveTo>
                    <a:pt x="261937" y="0"/>
                  </a:moveTo>
                  <a:lnTo>
                    <a:pt x="0" y="0"/>
                  </a:lnTo>
                  <a:lnTo>
                    <a:pt x="0" y="4660"/>
                  </a:lnTo>
                  <a:lnTo>
                    <a:pt x="261937" y="4660"/>
                  </a:lnTo>
                  <a:lnTo>
                    <a:pt x="261937" y="0"/>
                  </a:lnTo>
                  <a:close/>
                </a:path>
                <a:path w="730250" h="5079">
                  <a:moveTo>
                    <a:pt x="730059" y="0"/>
                  </a:moveTo>
                  <a:lnTo>
                    <a:pt x="725411" y="0"/>
                  </a:lnTo>
                  <a:lnTo>
                    <a:pt x="462559" y="0"/>
                  </a:lnTo>
                  <a:lnTo>
                    <a:pt x="462559" y="4660"/>
                  </a:lnTo>
                  <a:lnTo>
                    <a:pt x="725411" y="4660"/>
                  </a:lnTo>
                  <a:lnTo>
                    <a:pt x="730059" y="4660"/>
                  </a:lnTo>
                  <a:lnTo>
                    <a:pt x="7300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0051909" y="503711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0058822" y="503711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9315374" y="5017306"/>
              <a:ext cx="1560830" cy="24765"/>
            </a:xfrm>
            <a:custGeom>
              <a:avLst/>
              <a:gdLst/>
              <a:ahLst/>
              <a:cxnLst/>
              <a:rect l="l" t="t" r="r" b="b"/>
              <a:pathLst>
                <a:path w="1560829" h="24764">
                  <a:moveTo>
                    <a:pt x="261937" y="0"/>
                  </a:moveTo>
                  <a:lnTo>
                    <a:pt x="0" y="0"/>
                  </a:lnTo>
                  <a:lnTo>
                    <a:pt x="0" y="4648"/>
                  </a:lnTo>
                  <a:lnTo>
                    <a:pt x="261937" y="4648"/>
                  </a:lnTo>
                  <a:lnTo>
                    <a:pt x="261937" y="0"/>
                  </a:lnTo>
                  <a:close/>
                </a:path>
                <a:path w="1560829" h="24764">
                  <a:moveTo>
                    <a:pt x="730059" y="0"/>
                  </a:moveTo>
                  <a:lnTo>
                    <a:pt x="462546" y="0"/>
                  </a:lnTo>
                  <a:lnTo>
                    <a:pt x="462546" y="4648"/>
                  </a:lnTo>
                  <a:lnTo>
                    <a:pt x="730059" y="4648"/>
                  </a:lnTo>
                  <a:lnTo>
                    <a:pt x="730059" y="0"/>
                  </a:lnTo>
                  <a:close/>
                </a:path>
                <a:path w="1560829" h="24764">
                  <a:moveTo>
                    <a:pt x="1560410" y="19494"/>
                  </a:moveTo>
                  <a:lnTo>
                    <a:pt x="749554" y="19494"/>
                  </a:lnTo>
                  <a:lnTo>
                    <a:pt x="744905" y="19494"/>
                  </a:lnTo>
                  <a:lnTo>
                    <a:pt x="744905" y="24155"/>
                  </a:lnTo>
                  <a:lnTo>
                    <a:pt x="749554" y="24155"/>
                  </a:lnTo>
                  <a:lnTo>
                    <a:pt x="1560410" y="24155"/>
                  </a:lnTo>
                  <a:lnTo>
                    <a:pt x="1560410" y="1949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0051909" y="50180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0058822" y="50180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0060311" y="5017302"/>
              <a:ext cx="815975" cy="5080"/>
            </a:xfrm>
            <a:custGeom>
              <a:avLst/>
              <a:gdLst/>
              <a:ahLst/>
              <a:cxnLst/>
              <a:rect l="l" t="t" r="r" b="b"/>
              <a:pathLst>
                <a:path w="815975" h="5079">
                  <a:moveTo>
                    <a:pt x="815483" y="0"/>
                  </a:moveTo>
                  <a:lnTo>
                    <a:pt x="0" y="0"/>
                  </a:lnTo>
                  <a:lnTo>
                    <a:pt x="0" y="4649"/>
                  </a:lnTo>
                  <a:lnTo>
                    <a:pt x="815483" y="4649"/>
                  </a:lnTo>
                  <a:lnTo>
                    <a:pt x="8154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9779758" y="5029325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742" y="0"/>
                  </a:lnTo>
                </a:path>
              </a:pathLst>
            </a:custGeom>
            <a:ln w="15570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9315381" y="5021951"/>
              <a:ext cx="262255" cy="15240"/>
            </a:xfrm>
            <a:custGeom>
              <a:avLst/>
              <a:gdLst/>
              <a:ahLst/>
              <a:cxnLst/>
              <a:rect l="l" t="t" r="r" b="b"/>
              <a:pathLst>
                <a:path w="262254" h="15239">
                  <a:moveTo>
                    <a:pt x="261929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261929" y="14847"/>
                  </a:lnTo>
                  <a:lnTo>
                    <a:pt x="2619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9319561" y="5021540"/>
              <a:ext cx="252095" cy="15875"/>
            </a:xfrm>
            <a:custGeom>
              <a:avLst/>
              <a:gdLst/>
              <a:ahLst/>
              <a:cxnLst/>
              <a:rect l="l" t="t" r="r" b="b"/>
              <a:pathLst>
                <a:path w="252095" h="15875">
                  <a:moveTo>
                    <a:pt x="0" y="15570"/>
                  </a:moveTo>
                  <a:lnTo>
                    <a:pt x="251902" y="15570"/>
                  </a:lnTo>
                  <a:lnTo>
                    <a:pt x="251902" y="0"/>
                  </a:lnTo>
                  <a:lnTo>
                    <a:pt x="0" y="0"/>
                  </a:lnTo>
                  <a:lnTo>
                    <a:pt x="0" y="155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0040243" y="5029382"/>
              <a:ext cx="834390" cy="0"/>
            </a:xfrm>
            <a:custGeom>
              <a:avLst/>
              <a:gdLst/>
              <a:ahLst/>
              <a:cxnLst/>
              <a:rect l="l" t="t" r="r" b="b"/>
              <a:pathLst>
                <a:path w="834390">
                  <a:moveTo>
                    <a:pt x="0" y="0"/>
                  </a:moveTo>
                  <a:lnTo>
                    <a:pt x="833966" y="0"/>
                  </a:lnTo>
                </a:path>
              </a:pathLst>
            </a:custGeom>
            <a:ln w="15570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9777922" y="5021949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26751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9315380" y="5021949"/>
              <a:ext cx="262255" cy="0"/>
            </a:xfrm>
            <a:custGeom>
              <a:avLst/>
              <a:gdLst/>
              <a:ahLst/>
              <a:cxnLst/>
              <a:rect l="l" t="t" r="r" b="b"/>
              <a:pathLst>
                <a:path w="262254">
                  <a:moveTo>
                    <a:pt x="26192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9315376" y="5036801"/>
              <a:ext cx="262255" cy="0"/>
            </a:xfrm>
            <a:custGeom>
              <a:avLst/>
              <a:gdLst/>
              <a:ahLst/>
              <a:cxnLst/>
              <a:rect l="l" t="t" r="r" b="b"/>
              <a:pathLst>
                <a:path w="262254">
                  <a:moveTo>
                    <a:pt x="0" y="0"/>
                  </a:moveTo>
                  <a:lnTo>
                    <a:pt x="26192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9777925" y="5036801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0" y="0"/>
                  </a:moveTo>
                  <a:lnTo>
                    <a:pt x="2675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0060307" y="5021949"/>
              <a:ext cx="815975" cy="0"/>
            </a:xfrm>
            <a:custGeom>
              <a:avLst/>
              <a:gdLst/>
              <a:ahLst/>
              <a:cxnLst/>
              <a:rect l="l" t="t" r="r" b="b"/>
              <a:pathLst>
                <a:path w="815975">
                  <a:moveTo>
                    <a:pt x="8154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0060301" y="5036801"/>
              <a:ext cx="815975" cy="0"/>
            </a:xfrm>
            <a:custGeom>
              <a:avLst/>
              <a:gdLst/>
              <a:ahLst/>
              <a:cxnLst/>
              <a:rect l="l" t="t" r="r" b="b"/>
              <a:pathLst>
                <a:path w="815975">
                  <a:moveTo>
                    <a:pt x="0" y="0"/>
                  </a:moveTo>
                  <a:lnTo>
                    <a:pt x="81548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9577309" y="50173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9577309" y="50219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9577309" y="50368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9777925" y="50173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9777925" y="50219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9777925" y="50368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9777928" y="5017302"/>
              <a:ext cx="1097915" cy="0"/>
            </a:xfrm>
            <a:custGeom>
              <a:avLst/>
              <a:gdLst/>
              <a:ahLst/>
              <a:cxnLst/>
              <a:rect l="l" t="t" r="r" b="b"/>
              <a:pathLst>
                <a:path w="1097915">
                  <a:moveTo>
                    <a:pt x="109786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9315380" y="5017302"/>
              <a:ext cx="262255" cy="0"/>
            </a:xfrm>
            <a:custGeom>
              <a:avLst/>
              <a:gdLst/>
              <a:ahLst/>
              <a:cxnLst/>
              <a:rect l="l" t="t" r="r" b="b"/>
              <a:pathLst>
                <a:path w="262254">
                  <a:moveTo>
                    <a:pt x="26192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9315376" y="501730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1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9315376" y="5041463"/>
              <a:ext cx="262255" cy="0"/>
            </a:xfrm>
            <a:custGeom>
              <a:avLst/>
              <a:gdLst/>
              <a:ahLst/>
              <a:cxnLst/>
              <a:rect l="l" t="t" r="r" b="b"/>
              <a:pathLst>
                <a:path w="262254">
                  <a:moveTo>
                    <a:pt x="0" y="0"/>
                  </a:moveTo>
                  <a:lnTo>
                    <a:pt x="26192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9777925" y="5041463"/>
              <a:ext cx="262890" cy="0"/>
            </a:xfrm>
            <a:custGeom>
              <a:avLst/>
              <a:gdLst/>
              <a:ahLst/>
              <a:cxnLst/>
              <a:rect l="l" t="t" r="r" b="b"/>
              <a:pathLst>
                <a:path w="262890">
                  <a:moveTo>
                    <a:pt x="0" y="0"/>
                  </a:moveTo>
                  <a:lnTo>
                    <a:pt x="2628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0064932" y="5041463"/>
              <a:ext cx="810895" cy="0"/>
            </a:xfrm>
            <a:custGeom>
              <a:avLst/>
              <a:gdLst/>
              <a:ahLst/>
              <a:cxnLst/>
              <a:rect l="l" t="t" r="r" b="b"/>
              <a:pathLst>
                <a:path w="810895">
                  <a:moveTo>
                    <a:pt x="0" y="0"/>
                  </a:moveTo>
                  <a:lnTo>
                    <a:pt x="8108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0875790" y="501729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16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36" name="object 393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572120" y="5012114"/>
              <a:ext cx="210992" cy="225861"/>
            </a:xfrm>
            <a:prstGeom prst="rect">
              <a:avLst/>
            </a:prstGeom>
          </p:spPr>
        </p:pic>
        <p:sp>
          <p:nvSpPr>
            <p:cNvPr id="3937" name="object 3937"/>
            <p:cNvSpPr/>
            <p:nvPr/>
          </p:nvSpPr>
          <p:spPr>
            <a:xfrm>
              <a:off x="10040772" y="5041461"/>
              <a:ext cx="24765" cy="796925"/>
            </a:xfrm>
            <a:custGeom>
              <a:avLst/>
              <a:gdLst/>
              <a:ahLst/>
              <a:cxnLst/>
              <a:rect l="l" t="t" r="r" b="b"/>
              <a:pathLst>
                <a:path w="24765" h="796925">
                  <a:moveTo>
                    <a:pt x="4648" y="0"/>
                  </a:moveTo>
                  <a:lnTo>
                    <a:pt x="0" y="0"/>
                  </a:lnTo>
                  <a:lnTo>
                    <a:pt x="0" y="796925"/>
                  </a:lnTo>
                  <a:lnTo>
                    <a:pt x="4648" y="796925"/>
                  </a:lnTo>
                  <a:lnTo>
                    <a:pt x="4648" y="0"/>
                  </a:lnTo>
                  <a:close/>
                </a:path>
                <a:path w="24765" h="796925">
                  <a:moveTo>
                    <a:pt x="24155" y="0"/>
                  </a:moveTo>
                  <a:lnTo>
                    <a:pt x="19532" y="0"/>
                  </a:lnTo>
                  <a:lnTo>
                    <a:pt x="19532" y="796925"/>
                  </a:lnTo>
                  <a:lnTo>
                    <a:pt x="24155" y="796925"/>
                  </a:lnTo>
                  <a:lnTo>
                    <a:pt x="2415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0045421" y="5041469"/>
              <a:ext cx="15240" cy="796925"/>
            </a:xfrm>
            <a:custGeom>
              <a:avLst/>
              <a:gdLst/>
              <a:ahLst/>
              <a:cxnLst/>
              <a:rect l="l" t="t" r="r" b="b"/>
              <a:pathLst>
                <a:path w="15240" h="796925">
                  <a:moveTo>
                    <a:pt x="14868" y="0"/>
                  </a:moveTo>
                  <a:lnTo>
                    <a:pt x="0" y="0"/>
                  </a:lnTo>
                  <a:lnTo>
                    <a:pt x="0" y="796918"/>
                  </a:lnTo>
                  <a:lnTo>
                    <a:pt x="14868" y="796918"/>
                  </a:lnTo>
                  <a:lnTo>
                    <a:pt x="14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0051909" y="5042308"/>
              <a:ext cx="0" cy="796290"/>
            </a:xfrm>
            <a:custGeom>
              <a:avLst/>
              <a:gdLst/>
              <a:ahLst/>
              <a:cxnLst/>
              <a:rect l="l" t="t" r="r" b="b"/>
              <a:pathLst>
                <a:path h="796289">
                  <a:moveTo>
                    <a:pt x="0" y="0"/>
                  </a:moveTo>
                  <a:lnTo>
                    <a:pt x="0" y="79582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0058822" y="5042308"/>
              <a:ext cx="0" cy="796290"/>
            </a:xfrm>
            <a:custGeom>
              <a:avLst/>
              <a:gdLst/>
              <a:ahLst/>
              <a:cxnLst/>
              <a:rect l="l" t="t" r="r" b="b"/>
              <a:pathLst>
                <a:path h="796289">
                  <a:moveTo>
                    <a:pt x="0" y="0"/>
                  </a:moveTo>
                  <a:lnTo>
                    <a:pt x="0" y="79582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0060301" y="5041464"/>
              <a:ext cx="0" cy="796925"/>
            </a:xfrm>
            <a:custGeom>
              <a:avLst/>
              <a:gdLst/>
              <a:ahLst/>
              <a:cxnLst/>
              <a:rect l="l" t="t" r="r" b="b"/>
              <a:pathLst>
                <a:path h="796925">
                  <a:moveTo>
                    <a:pt x="0" y="79691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0045432" y="5041463"/>
              <a:ext cx="0" cy="796925"/>
            </a:xfrm>
            <a:custGeom>
              <a:avLst/>
              <a:gdLst/>
              <a:ahLst/>
              <a:cxnLst/>
              <a:rect l="l" t="t" r="r" b="b"/>
              <a:pathLst>
                <a:path h="796925">
                  <a:moveTo>
                    <a:pt x="0" y="0"/>
                  </a:moveTo>
                  <a:lnTo>
                    <a:pt x="0" y="7969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0040772" y="5041463"/>
              <a:ext cx="0" cy="796925"/>
            </a:xfrm>
            <a:custGeom>
              <a:avLst/>
              <a:gdLst/>
              <a:ahLst/>
              <a:cxnLst/>
              <a:rect l="l" t="t" r="r" b="b"/>
              <a:pathLst>
                <a:path h="796925">
                  <a:moveTo>
                    <a:pt x="0" y="0"/>
                  </a:moveTo>
                  <a:lnTo>
                    <a:pt x="0" y="7969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0060303" y="583838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0045433" y="583838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0040772" y="583838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0064932" y="5041464"/>
              <a:ext cx="0" cy="796925"/>
            </a:xfrm>
            <a:custGeom>
              <a:avLst/>
              <a:gdLst/>
              <a:ahLst/>
              <a:cxnLst/>
              <a:rect l="l" t="t" r="r" b="b"/>
              <a:pathLst>
                <a:path h="796925">
                  <a:moveTo>
                    <a:pt x="0" y="79691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9240151" y="3624078"/>
              <a:ext cx="1677035" cy="24765"/>
            </a:xfrm>
            <a:custGeom>
              <a:avLst/>
              <a:gdLst/>
              <a:ahLst/>
              <a:cxnLst/>
              <a:rect l="l" t="t" r="r" b="b"/>
              <a:pathLst>
                <a:path w="1677034" h="24764">
                  <a:moveTo>
                    <a:pt x="1387144" y="19507"/>
                  </a:moveTo>
                  <a:lnTo>
                    <a:pt x="0" y="19507"/>
                  </a:lnTo>
                  <a:lnTo>
                    <a:pt x="0" y="24168"/>
                  </a:lnTo>
                  <a:lnTo>
                    <a:pt x="1387144" y="24168"/>
                  </a:lnTo>
                  <a:lnTo>
                    <a:pt x="1387144" y="19507"/>
                  </a:lnTo>
                  <a:close/>
                </a:path>
                <a:path w="1677034" h="24764">
                  <a:moveTo>
                    <a:pt x="1387144" y="0"/>
                  </a:moveTo>
                  <a:lnTo>
                    <a:pt x="0" y="0"/>
                  </a:lnTo>
                  <a:lnTo>
                    <a:pt x="0" y="4660"/>
                  </a:lnTo>
                  <a:lnTo>
                    <a:pt x="1387144" y="4660"/>
                  </a:lnTo>
                  <a:lnTo>
                    <a:pt x="1387144" y="0"/>
                  </a:lnTo>
                  <a:close/>
                </a:path>
                <a:path w="1677034" h="24764">
                  <a:moveTo>
                    <a:pt x="1676501" y="19507"/>
                  </a:moveTo>
                  <a:lnTo>
                    <a:pt x="1587754" y="19507"/>
                  </a:lnTo>
                  <a:lnTo>
                    <a:pt x="1587754" y="24168"/>
                  </a:lnTo>
                  <a:lnTo>
                    <a:pt x="1676501" y="24168"/>
                  </a:lnTo>
                  <a:lnTo>
                    <a:pt x="1676501" y="19507"/>
                  </a:lnTo>
                  <a:close/>
                </a:path>
                <a:path w="1677034" h="24764">
                  <a:moveTo>
                    <a:pt x="1676501" y="0"/>
                  </a:moveTo>
                  <a:lnTo>
                    <a:pt x="1587754" y="0"/>
                  </a:lnTo>
                  <a:lnTo>
                    <a:pt x="1587754" y="4660"/>
                  </a:lnTo>
                  <a:lnTo>
                    <a:pt x="1676501" y="4660"/>
                  </a:lnTo>
                  <a:lnTo>
                    <a:pt x="167650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9243448" y="3636624"/>
              <a:ext cx="1380490" cy="0"/>
            </a:xfrm>
            <a:custGeom>
              <a:avLst/>
              <a:gdLst/>
              <a:ahLst/>
              <a:cxnLst/>
              <a:rect l="l" t="t" r="r" b="b"/>
              <a:pathLst>
                <a:path w="1380490">
                  <a:moveTo>
                    <a:pt x="0" y="0"/>
                  </a:moveTo>
                  <a:lnTo>
                    <a:pt x="1379896" y="0"/>
                  </a:lnTo>
                </a:path>
              </a:pathLst>
            </a:custGeom>
            <a:ln w="15570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0827910" y="3628727"/>
              <a:ext cx="88900" cy="15240"/>
            </a:xfrm>
            <a:custGeom>
              <a:avLst/>
              <a:gdLst/>
              <a:ahLst/>
              <a:cxnLst/>
              <a:rect l="l" t="t" r="r" b="b"/>
              <a:pathLst>
                <a:path w="88900" h="15239">
                  <a:moveTo>
                    <a:pt x="88751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88751" y="14868"/>
                  </a:lnTo>
                  <a:lnTo>
                    <a:pt x="8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0832158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0839084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0845997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0852925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0859853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0866765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0873691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0880604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0887532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0894445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0901372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0908284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0915213" y="3628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9240149" y="3643595"/>
              <a:ext cx="1387475" cy="0"/>
            </a:xfrm>
            <a:custGeom>
              <a:avLst/>
              <a:gdLst/>
              <a:ahLst/>
              <a:cxnLst/>
              <a:rect l="l" t="t" r="r" b="b"/>
              <a:pathLst>
                <a:path w="1387475">
                  <a:moveTo>
                    <a:pt x="0" y="0"/>
                  </a:moveTo>
                  <a:lnTo>
                    <a:pt x="13871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0827904" y="3643595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0" y="0"/>
                  </a:moveTo>
                  <a:lnTo>
                    <a:pt x="8875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0827910" y="3628734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887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9240148" y="3628734"/>
              <a:ext cx="1387475" cy="0"/>
            </a:xfrm>
            <a:custGeom>
              <a:avLst/>
              <a:gdLst/>
              <a:ahLst/>
              <a:cxnLst/>
              <a:rect l="l" t="t" r="r" b="b"/>
              <a:pathLst>
                <a:path w="1387475">
                  <a:moveTo>
                    <a:pt x="13871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0827904" y="36240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0827904" y="362872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0827904" y="36435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0627289" y="36240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0627289" y="362872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0627289" y="36435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0827910" y="3624080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887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9240148" y="3624080"/>
              <a:ext cx="1387475" cy="0"/>
            </a:xfrm>
            <a:custGeom>
              <a:avLst/>
              <a:gdLst/>
              <a:ahLst/>
              <a:cxnLst/>
              <a:rect l="l" t="t" r="r" b="b"/>
              <a:pathLst>
                <a:path w="1387475">
                  <a:moveTo>
                    <a:pt x="13871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9240149" y="362408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1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9240149" y="3648234"/>
              <a:ext cx="1387475" cy="0"/>
            </a:xfrm>
            <a:custGeom>
              <a:avLst/>
              <a:gdLst/>
              <a:ahLst/>
              <a:cxnLst/>
              <a:rect l="l" t="t" r="r" b="b"/>
              <a:pathLst>
                <a:path w="1387475">
                  <a:moveTo>
                    <a:pt x="0" y="0"/>
                  </a:moveTo>
                  <a:lnTo>
                    <a:pt x="13871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78" name="object 3978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622101" y="3427568"/>
              <a:ext cx="299748" cy="225853"/>
            </a:xfrm>
            <a:prstGeom prst="rect">
              <a:avLst/>
            </a:prstGeom>
          </p:spPr>
        </p:pic>
        <p:sp>
          <p:nvSpPr>
            <p:cNvPr id="3979" name="object 3979"/>
            <p:cNvSpPr/>
            <p:nvPr/>
          </p:nvSpPr>
          <p:spPr>
            <a:xfrm>
              <a:off x="9240149" y="1985573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69">
                  <a:moveTo>
                    <a:pt x="0" y="48381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9221580" y="1985573"/>
              <a:ext cx="0" cy="495934"/>
            </a:xfrm>
            <a:custGeom>
              <a:avLst/>
              <a:gdLst/>
              <a:ahLst/>
              <a:cxnLst/>
              <a:rect l="l" t="t" r="r" b="b"/>
              <a:pathLst>
                <a:path h="495935">
                  <a:moveTo>
                    <a:pt x="0" y="0"/>
                  </a:moveTo>
                  <a:lnTo>
                    <a:pt x="0" y="49533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9230286" y="2469384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59" h="5080">
                  <a:moveTo>
                    <a:pt x="9863" y="0"/>
                  </a:moveTo>
                  <a:lnTo>
                    <a:pt x="0" y="4848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9221582" y="2474228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5">
                  <a:moveTo>
                    <a:pt x="8711" y="0"/>
                  </a:moveTo>
                  <a:lnTo>
                    <a:pt x="0" y="668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9240149" y="6753446"/>
              <a:ext cx="0" cy="676275"/>
            </a:xfrm>
            <a:custGeom>
              <a:avLst/>
              <a:gdLst/>
              <a:ahLst/>
              <a:cxnLst/>
              <a:rect l="l" t="t" r="r" b="b"/>
              <a:pathLst>
                <a:path h="676275">
                  <a:moveTo>
                    <a:pt x="0" y="6760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9221580" y="6741923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4">
                  <a:moveTo>
                    <a:pt x="0" y="0"/>
                  </a:moveTo>
                  <a:lnTo>
                    <a:pt x="8711" y="669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9230294" y="6748610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59" h="5079">
                  <a:moveTo>
                    <a:pt x="0" y="0"/>
                  </a:moveTo>
                  <a:lnTo>
                    <a:pt x="9863" y="4848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9221580" y="6741923"/>
              <a:ext cx="0" cy="687705"/>
            </a:xfrm>
            <a:custGeom>
              <a:avLst/>
              <a:gdLst/>
              <a:ahLst/>
              <a:cxnLst/>
              <a:rect l="l" t="t" r="r" b="b"/>
              <a:pathLst>
                <a:path h="687704">
                  <a:moveTo>
                    <a:pt x="0" y="0"/>
                  </a:moveTo>
                  <a:lnTo>
                    <a:pt x="0" y="687528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9221580" y="742944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88" name="object 398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636547" y="6183676"/>
              <a:ext cx="85845" cy="85891"/>
            </a:xfrm>
            <a:prstGeom prst="rect">
              <a:avLst/>
            </a:prstGeom>
          </p:spPr>
        </p:pic>
        <p:pic>
          <p:nvPicPr>
            <p:cNvPr id="3989" name="object 398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869674" y="5887075"/>
              <a:ext cx="85891" cy="85845"/>
            </a:xfrm>
            <a:prstGeom prst="rect">
              <a:avLst/>
            </a:prstGeom>
          </p:spPr>
        </p:pic>
        <p:pic>
          <p:nvPicPr>
            <p:cNvPr id="3990" name="object 399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9728500" y="5887075"/>
              <a:ext cx="85870" cy="85845"/>
            </a:xfrm>
            <a:prstGeom prst="rect">
              <a:avLst/>
            </a:prstGeom>
          </p:spPr>
        </p:pic>
        <p:pic>
          <p:nvPicPr>
            <p:cNvPr id="3991" name="object 399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9587312" y="5887075"/>
              <a:ext cx="85891" cy="85845"/>
            </a:xfrm>
            <a:prstGeom prst="rect">
              <a:avLst/>
            </a:prstGeom>
          </p:spPr>
        </p:pic>
        <p:pic>
          <p:nvPicPr>
            <p:cNvPr id="3992" name="object 399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9446138" y="5887075"/>
              <a:ext cx="85870" cy="85845"/>
            </a:xfrm>
            <a:prstGeom prst="rect">
              <a:avLst/>
            </a:prstGeom>
          </p:spPr>
        </p:pic>
        <p:pic>
          <p:nvPicPr>
            <p:cNvPr id="3993" name="object 399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304964" y="5887075"/>
              <a:ext cx="85860" cy="85845"/>
            </a:xfrm>
            <a:prstGeom prst="rect">
              <a:avLst/>
            </a:prstGeom>
          </p:spPr>
        </p:pic>
        <p:pic>
          <p:nvPicPr>
            <p:cNvPr id="3994" name="object 399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9864684" y="6514002"/>
              <a:ext cx="79115" cy="140410"/>
            </a:xfrm>
            <a:prstGeom prst="rect">
              <a:avLst/>
            </a:prstGeom>
          </p:spPr>
        </p:pic>
        <p:pic>
          <p:nvPicPr>
            <p:cNvPr id="3995" name="object 399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679851" y="6514002"/>
              <a:ext cx="79129" cy="140410"/>
            </a:xfrm>
            <a:prstGeom prst="rect">
              <a:avLst/>
            </a:prstGeom>
          </p:spPr>
        </p:pic>
        <p:pic>
          <p:nvPicPr>
            <p:cNvPr id="3996" name="object 399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9495036" y="6514002"/>
              <a:ext cx="79111" cy="140410"/>
            </a:xfrm>
            <a:prstGeom prst="rect">
              <a:avLst/>
            </a:prstGeom>
          </p:spPr>
        </p:pic>
        <p:pic>
          <p:nvPicPr>
            <p:cNvPr id="3997" name="object 399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9324123" y="6514002"/>
              <a:ext cx="79115" cy="140410"/>
            </a:xfrm>
            <a:prstGeom prst="rect">
              <a:avLst/>
            </a:prstGeom>
          </p:spPr>
        </p:pic>
        <p:pic>
          <p:nvPicPr>
            <p:cNvPr id="3998" name="object 399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0067176" y="6514002"/>
              <a:ext cx="79114" cy="140410"/>
            </a:xfrm>
            <a:prstGeom prst="rect">
              <a:avLst/>
            </a:prstGeom>
          </p:spPr>
        </p:pic>
        <p:pic>
          <p:nvPicPr>
            <p:cNvPr id="3999" name="object 399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428158" y="6279012"/>
              <a:ext cx="121969" cy="99783"/>
            </a:xfrm>
            <a:prstGeom prst="rect">
              <a:avLst/>
            </a:prstGeom>
          </p:spPr>
        </p:pic>
        <p:pic>
          <p:nvPicPr>
            <p:cNvPr id="4000" name="object 400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0428299" y="6150609"/>
              <a:ext cx="121970" cy="99785"/>
            </a:xfrm>
            <a:prstGeom prst="rect">
              <a:avLst/>
            </a:prstGeom>
          </p:spPr>
        </p:pic>
        <p:pic>
          <p:nvPicPr>
            <p:cNvPr id="4001" name="object 400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0258895" y="6150609"/>
              <a:ext cx="121956" cy="99785"/>
            </a:xfrm>
            <a:prstGeom prst="rect">
              <a:avLst/>
            </a:prstGeom>
          </p:spPr>
        </p:pic>
        <p:pic>
          <p:nvPicPr>
            <p:cNvPr id="4002" name="object 400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0089466" y="6150609"/>
              <a:ext cx="121969" cy="99785"/>
            </a:xfrm>
            <a:prstGeom prst="rect">
              <a:avLst/>
            </a:prstGeom>
          </p:spPr>
        </p:pic>
        <p:sp>
          <p:nvSpPr>
            <p:cNvPr id="4003" name="object 4003"/>
            <p:cNvSpPr/>
            <p:nvPr/>
          </p:nvSpPr>
          <p:spPr>
            <a:xfrm>
              <a:off x="13156017" y="250208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9026123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8998261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8747478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8719616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8468835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8440972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8190205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8162327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7911560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7883683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7354265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7326395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7075621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7047750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6763911" y="6740251"/>
              <a:ext cx="38735" cy="17145"/>
            </a:xfrm>
            <a:custGeom>
              <a:avLst/>
              <a:gdLst/>
              <a:ahLst/>
              <a:cxnLst/>
              <a:rect l="l" t="t" r="r" b="b"/>
              <a:pathLst>
                <a:path w="38734" h="17145">
                  <a:moveTo>
                    <a:pt x="10375" y="0"/>
                  </a:moveTo>
                  <a:lnTo>
                    <a:pt x="0" y="0"/>
                  </a:lnTo>
                  <a:lnTo>
                    <a:pt x="0" y="16725"/>
                  </a:lnTo>
                  <a:lnTo>
                    <a:pt x="10375" y="16725"/>
                  </a:lnTo>
                  <a:lnTo>
                    <a:pt x="10375" y="0"/>
                  </a:lnTo>
                  <a:close/>
                </a:path>
                <a:path w="38734" h="17145">
                  <a:moveTo>
                    <a:pt x="38252" y="12"/>
                  </a:moveTo>
                  <a:lnTo>
                    <a:pt x="27876" y="12"/>
                  </a:lnTo>
                  <a:lnTo>
                    <a:pt x="27876" y="16725"/>
                  </a:lnTo>
                  <a:lnTo>
                    <a:pt x="38252" y="16725"/>
                  </a:lnTo>
                  <a:lnTo>
                    <a:pt x="38252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6518331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6490462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6239688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6211818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7632908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7605038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5961045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5933172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5649334" y="6740251"/>
              <a:ext cx="38735" cy="17145"/>
            </a:xfrm>
            <a:custGeom>
              <a:avLst/>
              <a:gdLst/>
              <a:ahLst/>
              <a:cxnLst/>
              <a:rect l="l" t="t" r="r" b="b"/>
              <a:pathLst>
                <a:path w="38734" h="17145">
                  <a:moveTo>
                    <a:pt x="10375" y="0"/>
                  </a:moveTo>
                  <a:lnTo>
                    <a:pt x="0" y="0"/>
                  </a:lnTo>
                  <a:lnTo>
                    <a:pt x="0" y="16725"/>
                  </a:lnTo>
                  <a:lnTo>
                    <a:pt x="10375" y="16725"/>
                  </a:lnTo>
                  <a:lnTo>
                    <a:pt x="10375" y="0"/>
                  </a:lnTo>
                  <a:close/>
                </a:path>
                <a:path w="38734" h="17145">
                  <a:moveTo>
                    <a:pt x="38239" y="12"/>
                  </a:moveTo>
                  <a:lnTo>
                    <a:pt x="27863" y="12"/>
                  </a:lnTo>
                  <a:lnTo>
                    <a:pt x="27863" y="16725"/>
                  </a:lnTo>
                  <a:lnTo>
                    <a:pt x="38239" y="16725"/>
                  </a:lnTo>
                  <a:lnTo>
                    <a:pt x="3823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5403748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5375899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4813420" y="6740251"/>
              <a:ext cx="316865" cy="17145"/>
            </a:xfrm>
            <a:custGeom>
              <a:avLst/>
              <a:gdLst/>
              <a:ahLst/>
              <a:cxnLst/>
              <a:rect l="l" t="t" r="r" b="b"/>
              <a:pathLst>
                <a:path w="316865" h="17145">
                  <a:moveTo>
                    <a:pt x="10375" y="0"/>
                  </a:moveTo>
                  <a:lnTo>
                    <a:pt x="0" y="0"/>
                  </a:lnTo>
                  <a:lnTo>
                    <a:pt x="0" y="16725"/>
                  </a:lnTo>
                  <a:lnTo>
                    <a:pt x="10375" y="16725"/>
                  </a:lnTo>
                  <a:lnTo>
                    <a:pt x="10375" y="0"/>
                  </a:lnTo>
                  <a:close/>
                </a:path>
                <a:path w="316865" h="17145">
                  <a:moveTo>
                    <a:pt x="38227" y="12"/>
                  </a:moveTo>
                  <a:lnTo>
                    <a:pt x="27851" y="12"/>
                  </a:lnTo>
                  <a:lnTo>
                    <a:pt x="27851" y="16725"/>
                  </a:lnTo>
                  <a:lnTo>
                    <a:pt x="38227" y="16725"/>
                  </a:lnTo>
                  <a:lnTo>
                    <a:pt x="38227" y="12"/>
                  </a:lnTo>
                  <a:close/>
                </a:path>
                <a:path w="316865" h="17145">
                  <a:moveTo>
                    <a:pt x="289013" y="0"/>
                  </a:moveTo>
                  <a:lnTo>
                    <a:pt x="278638" y="0"/>
                  </a:lnTo>
                  <a:lnTo>
                    <a:pt x="278638" y="16725"/>
                  </a:lnTo>
                  <a:lnTo>
                    <a:pt x="289013" y="16725"/>
                  </a:lnTo>
                  <a:lnTo>
                    <a:pt x="289013" y="0"/>
                  </a:lnTo>
                  <a:close/>
                </a:path>
                <a:path w="316865" h="17145">
                  <a:moveTo>
                    <a:pt x="316865" y="12"/>
                  </a:moveTo>
                  <a:lnTo>
                    <a:pt x="306489" y="12"/>
                  </a:lnTo>
                  <a:lnTo>
                    <a:pt x="306489" y="16725"/>
                  </a:lnTo>
                  <a:lnTo>
                    <a:pt x="316865" y="16725"/>
                  </a:lnTo>
                  <a:lnTo>
                    <a:pt x="316865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4567815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4539959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4289171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4261315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4010527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3982678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3731883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3704034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3453252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3425389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3141541" y="6740251"/>
              <a:ext cx="38735" cy="17145"/>
            </a:xfrm>
            <a:custGeom>
              <a:avLst/>
              <a:gdLst/>
              <a:ahLst/>
              <a:cxnLst/>
              <a:rect l="l" t="t" r="r" b="b"/>
              <a:pathLst>
                <a:path w="38734" h="17145">
                  <a:moveTo>
                    <a:pt x="10375" y="0"/>
                  </a:moveTo>
                  <a:lnTo>
                    <a:pt x="0" y="0"/>
                  </a:lnTo>
                  <a:lnTo>
                    <a:pt x="0" y="16725"/>
                  </a:lnTo>
                  <a:lnTo>
                    <a:pt x="10375" y="16725"/>
                  </a:lnTo>
                  <a:lnTo>
                    <a:pt x="10375" y="0"/>
                  </a:lnTo>
                  <a:close/>
                </a:path>
                <a:path w="38734" h="17145">
                  <a:moveTo>
                    <a:pt x="38252" y="12"/>
                  </a:moveTo>
                  <a:lnTo>
                    <a:pt x="27876" y="12"/>
                  </a:lnTo>
                  <a:lnTo>
                    <a:pt x="27876" y="16725"/>
                  </a:lnTo>
                  <a:lnTo>
                    <a:pt x="38252" y="16725"/>
                  </a:lnTo>
                  <a:lnTo>
                    <a:pt x="38252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2895964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2868087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2617320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2589443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2338675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2310797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2060032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2032154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1781386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1753510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1502743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1474867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1224099" y="67402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1196221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9276904" y="6740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9329850" y="2521577"/>
              <a:ext cx="0" cy="4180204"/>
            </a:xfrm>
            <a:custGeom>
              <a:avLst/>
              <a:gdLst/>
              <a:ahLst/>
              <a:cxnLst/>
              <a:rect l="l" t="t" r="r" b="b"/>
              <a:pathLst>
                <a:path h="4180204">
                  <a:moveTo>
                    <a:pt x="0" y="0"/>
                  </a:moveTo>
                  <a:lnTo>
                    <a:pt x="0" y="417967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9346571" y="2521574"/>
              <a:ext cx="0" cy="4180204"/>
            </a:xfrm>
            <a:custGeom>
              <a:avLst/>
              <a:gdLst/>
              <a:ahLst/>
              <a:cxnLst/>
              <a:rect l="l" t="t" r="r" b="b"/>
              <a:pathLst>
                <a:path h="4180204">
                  <a:moveTo>
                    <a:pt x="0" y="41796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9329848" y="41795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9329850" y="420737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9329848" y="445817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9329850" y="448601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9329848" y="473681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9329850" y="476466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9329848" y="501545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9329850" y="504330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9329848" y="52941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9329850" y="532195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9329848" y="55727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9329850" y="560059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9329848" y="585137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9329850" y="587923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9329848" y="613002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9329850" y="615789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9329848" y="640866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9329850" y="643654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7563238" y="4169292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7674711" y="41693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7674711" y="500523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7563238" y="5005230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6002837" y="41693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5891385" y="4169292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6002837" y="500523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5891385" y="5005230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4330974" y="41693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4219520" y="4169292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4330974" y="500523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4219520" y="5005230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2659122" y="41693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2547655" y="4169292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2659122" y="500523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2547655" y="5005230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0987242" y="41693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0875790" y="4169292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0987242" y="500523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0875790" y="5005230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9259650" y="6740247"/>
              <a:ext cx="10031730" cy="0"/>
            </a:xfrm>
            <a:custGeom>
              <a:avLst/>
              <a:gdLst/>
              <a:ahLst/>
              <a:cxnLst/>
              <a:rect l="l" t="t" r="r" b="b"/>
              <a:pathLst>
                <a:path w="10031730">
                  <a:moveTo>
                    <a:pt x="0" y="0"/>
                  </a:moveTo>
                  <a:lnTo>
                    <a:pt x="1003119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9259650" y="6756974"/>
              <a:ext cx="10031730" cy="0"/>
            </a:xfrm>
            <a:custGeom>
              <a:avLst/>
              <a:gdLst/>
              <a:ahLst/>
              <a:cxnLst/>
              <a:rect l="l" t="t" r="r" b="b"/>
              <a:pathLst>
                <a:path w="10031730">
                  <a:moveTo>
                    <a:pt x="0" y="0"/>
                  </a:moveTo>
                  <a:lnTo>
                    <a:pt x="1003119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1429359" y="5073971"/>
              <a:ext cx="360680" cy="0"/>
            </a:xfrm>
            <a:custGeom>
              <a:avLst/>
              <a:gdLst/>
              <a:ahLst/>
              <a:cxnLst/>
              <a:rect l="l" t="t" r="r" b="b"/>
              <a:pathLst>
                <a:path w="360679">
                  <a:moveTo>
                    <a:pt x="36037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1767462" y="5095329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6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1460937" y="5504011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5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1460941" y="5095322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4086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1465608" y="5090689"/>
              <a:ext cx="297815" cy="404495"/>
            </a:xfrm>
            <a:custGeom>
              <a:avLst/>
              <a:gdLst/>
              <a:ahLst/>
              <a:cxnLst/>
              <a:rect l="l" t="t" r="r" b="b"/>
              <a:pathLst>
                <a:path w="297815" h="404495">
                  <a:moveTo>
                    <a:pt x="297195" y="404029"/>
                  </a:moveTo>
                  <a:lnTo>
                    <a:pt x="0" y="404029"/>
                  </a:lnTo>
                </a:path>
                <a:path w="297815" h="404495">
                  <a:moveTo>
                    <a:pt x="297195" y="404029"/>
                  </a:moveTo>
                  <a:lnTo>
                    <a:pt x="29719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1465608" y="509068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19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1465601" y="5090683"/>
              <a:ext cx="0" cy="404495"/>
            </a:xfrm>
            <a:custGeom>
              <a:avLst/>
              <a:gdLst/>
              <a:ahLst/>
              <a:cxnLst/>
              <a:rect l="l" t="t" r="r" b="b"/>
              <a:pathLst>
                <a:path h="404495">
                  <a:moveTo>
                    <a:pt x="0" y="0"/>
                  </a:moveTo>
                  <a:lnTo>
                    <a:pt x="0" y="40402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1762802" y="50953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1460941" y="50953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1429359" y="5053543"/>
              <a:ext cx="360680" cy="0"/>
            </a:xfrm>
            <a:custGeom>
              <a:avLst/>
              <a:gdLst/>
              <a:ahLst/>
              <a:cxnLst/>
              <a:rect l="l" t="t" r="r" b="b"/>
              <a:pathLst>
                <a:path w="360679">
                  <a:moveTo>
                    <a:pt x="36037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1758171" y="5522590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36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1525950" y="5536520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2507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1525968" y="55365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1544530" y="5522590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36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1744219" y="551793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1558465" y="5545812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5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1558468" y="5517935"/>
              <a:ext cx="186055" cy="27940"/>
            </a:xfrm>
            <a:custGeom>
              <a:avLst/>
              <a:gdLst/>
              <a:ahLst/>
              <a:cxnLst/>
              <a:rect l="l" t="t" r="r" b="b"/>
              <a:pathLst>
                <a:path w="186054" h="27939">
                  <a:moveTo>
                    <a:pt x="0" y="0"/>
                  </a:moveTo>
                  <a:lnTo>
                    <a:pt x="185753" y="0"/>
                  </a:lnTo>
                </a:path>
                <a:path w="186054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1722874" y="605665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1722874" y="605665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1665270" y="5954494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1665270" y="604736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1776726" y="58536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1786018" y="584432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1776726" y="58257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1786018" y="581645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1776726" y="579787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1786018" y="578859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1776726" y="57700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1786018" y="576073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1776726" y="57328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1786018" y="572357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1414507" y="601020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1479525" y="6010205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8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1702443" y="562010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1572384" y="5685128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13005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1572394" y="562010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1696854" y="6000928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755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1801380" y="60009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1730294" y="565726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301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1801139" y="56572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1767462" y="5620109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429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1767462" y="56909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1841759" y="614024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8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2120390" y="6409594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5">
                  <a:moveTo>
                    <a:pt x="0" y="0"/>
                  </a:moveTo>
                  <a:lnTo>
                    <a:pt x="430992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2120380" y="6418886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5">
                  <a:moveTo>
                    <a:pt x="43099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1841762" y="5174272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1841762" y="5229998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1841762" y="5285725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1841762" y="5341465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1841762" y="5397190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1841762" y="5452916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1841762" y="5508643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1841762" y="5675835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1841762" y="562010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1841762" y="5564370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1841758" y="551237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1841758" y="545664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1841758" y="540092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1841758" y="534516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1841758" y="528944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2110956" y="517798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2110956" y="523371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2110956" y="528944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2110956" y="534516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2110956" y="540092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2110956" y="545664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2110956" y="551237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1841758" y="556808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1841758" y="562381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1841756" y="5679538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28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1841758" y="517798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1841758" y="523371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2166682" y="5177989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2166682" y="523371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4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2166682" y="528944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4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2166682" y="534516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4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2166682" y="5400922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2166682" y="5456647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0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2111028" y="556808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652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2110956" y="567953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2110956" y="562381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2110956" y="590245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2110956" y="573529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2110956" y="579101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2110956" y="584674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1841758" y="590245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1841758" y="573529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1841758" y="579101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1841758" y="584674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2213288" y="5285725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2222563" y="533774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2222563" y="523929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2213288" y="5341465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2222563" y="528202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2222563" y="529501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2213288" y="5229998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2222563" y="5183560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2213285" y="5898767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0" y="0"/>
                  </a:moveTo>
                  <a:lnTo>
                    <a:pt x="33808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2222563" y="591174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16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2213288" y="539719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2222563" y="5350742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2213288" y="5452916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2222563" y="5406478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2213288" y="5508643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2222563" y="5462206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2213288" y="556437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2222563" y="5517935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2213288" y="5620109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2222563" y="5573660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2213288" y="5675835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2222563" y="5629386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2213288" y="5731562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2222563" y="5685124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2213288" y="5787287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2222563" y="5740849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2213288" y="5843012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2222563" y="5796578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2213288" y="5174272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2222563" y="517055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2222563" y="589503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2495646" y="533774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2495646" y="517055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2495646" y="522628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2495646" y="528202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2495646" y="539347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2495646" y="544919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12495646" y="550492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2495646" y="556066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2495646" y="561639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2495646" y="567211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2495646" y="572784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2495646" y="578357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2495646" y="583931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2495646" y="589503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2166682" y="551237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2166682" y="556808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4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2166682" y="5623812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4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2166682" y="567953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4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2166682" y="573529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2166682" y="579101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0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2166682" y="5846744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2166682" y="590245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444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2166682" y="593590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88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2222563" y="5852304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1841762" y="5731562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1841762" y="5787287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1841762" y="5843012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1841762" y="5898767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1758171" y="6682677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>
                  <a:moveTo>
                    <a:pt x="0" y="0"/>
                  </a:moveTo>
                  <a:lnTo>
                    <a:pt x="78948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1078265" y="4169304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11078265" y="4169303"/>
              <a:ext cx="1070610" cy="0"/>
            </a:xfrm>
            <a:custGeom>
              <a:avLst/>
              <a:gdLst/>
              <a:ahLst/>
              <a:cxnLst/>
              <a:rect l="l" t="t" r="r" b="b"/>
              <a:pathLst>
                <a:path w="1070609">
                  <a:moveTo>
                    <a:pt x="0" y="0"/>
                  </a:moveTo>
                  <a:lnTo>
                    <a:pt x="1069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1113770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11078267" y="4273322"/>
              <a:ext cx="1070610" cy="0"/>
            </a:xfrm>
            <a:custGeom>
              <a:avLst/>
              <a:gdLst/>
              <a:ahLst/>
              <a:cxnLst/>
              <a:rect l="l" t="t" r="r" b="b"/>
              <a:pathLst>
                <a:path w="1070609">
                  <a:moveTo>
                    <a:pt x="10699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1197165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125660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11316051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1375494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1434936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1494380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11553822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1613280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1672723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173216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1791594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185103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1910481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1969924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1202936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12148266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12750131" y="4169304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12750131" y="4169303"/>
              <a:ext cx="1070610" cy="0"/>
            </a:xfrm>
            <a:custGeom>
              <a:avLst/>
              <a:gdLst/>
              <a:ahLst/>
              <a:cxnLst/>
              <a:rect l="l" t="t" r="r" b="b"/>
              <a:pathLst>
                <a:path w="1070609">
                  <a:moveTo>
                    <a:pt x="0" y="0"/>
                  </a:moveTo>
                  <a:lnTo>
                    <a:pt x="107000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1280958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12750123" y="4273322"/>
              <a:ext cx="1070610" cy="0"/>
            </a:xfrm>
            <a:custGeom>
              <a:avLst/>
              <a:gdLst/>
              <a:ahLst/>
              <a:cxnLst/>
              <a:rect l="l" t="t" r="r" b="b"/>
              <a:pathLst>
                <a:path w="1070609">
                  <a:moveTo>
                    <a:pt x="10700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12869029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2928473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2987916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3047359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13106802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3166232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3225673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3285132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3344574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1340401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3463459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3522904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3582346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3641803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370124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13760688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13820132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5800351" y="4949504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4730362" y="4949510"/>
              <a:ext cx="1070610" cy="0"/>
            </a:xfrm>
            <a:custGeom>
              <a:avLst/>
              <a:gdLst/>
              <a:ahLst/>
              <a:cxnLst/>
              <a:rect l="l" t="t" r="r" b="b"/>
              <a:pathLst>
                <a:path w="1070609">
                  <a:moveTo>
                    <a:pt x="10699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15740906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4730353" y="5053543"/>
              <a:ext cx="1070610" cy="0"/>
            </a:xfrm>
            <a:custGeom>
              <a:avLst/>
              <a:gdLst/>
              <a:ahLst/>
              <a:cxnLst/>
              <a:rect l="l" t="t" r="r" b="b"/>
              <a:pathLst>
                <a:path w="1070609">
                  <a:moveTo>
                    <a:pt x="0" y="0"/>
                  </a:moveTo>
                  <a:lnTo>
                    <a:pt x="106998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15681464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15622021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5562590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15503142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15443699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15384255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15324806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5265362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5205920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15146475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15087027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15027584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14968141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4908691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14849246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14789806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4730353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14422010" y="4169304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14422010" y="4169303"/>
              <a:ext cx="1069975" cy="0"/>
            </a:xfrm>
            <a:custGeom>
              <a:avLst/>
              <a:gdLst/>
              <a:ahLst/>
              <a:cxnLst/>
              <a:rect l="l" t="t" r="r" b="b"/>
              <a:pathLst>
                <a:path w="1069975">
                  <a:moveTo>
                    <a:pt x="0" y="0"/>
                  </a:moveTo>
                  <a:lnTo>
                    <a:pt x="10699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4481454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4422005" y="4273322"/>
              <a:ext cx="1069975" cy="0"/>
            </a:xfrm>
            <a:custGeom>
              <a:avLst/>
              <a:gdLst/>
              <a:ahLst/>
              <a:cxnLst/>
              <a:rect l="l" t="t" r="r" b="b"/>
              <a:pathLst>
                <a:path w="1069975">
                  <a:moveTo>
                    <a:pt x="10699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14540881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4600325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465976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1471921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14778659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14838105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14897554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495699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5016441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15075884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5135332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5194776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15254219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5313668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5373097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15432540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15491983" y="416930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14128497" y="4949504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13058509" y="4949510"/>
              <a:ext cx="1070610" cy="0"/>
            </a:xfrm>
            <a:custGeom>
              <a:avLst/>
              <a:gdLst/>
              <a:ahLst/>
              <a:cxnLst/>
              <a:rect l="l" t="t" r="r" b="b"/>
              <a:pathLst>
                <a:path w="1070609">
                  <a:moveTo>
                    <a:pt x="10699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14069055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13058509" y="5053543"/>
              <a:ext cx="1070610" cy="0"/>
            </a:xfrm>
            <a:custGeom>
              <a:avLst/>
              <a:gdLst/>
              <a:ahLst/>
              <a:cxnLst/>
              <a:rect l="l" t="t" r="r" b="b"/>
              <a:pathLst>
                <a:path w="1070609">
                  <a:moveTo>
                    <a:pt x="0" y="0"/>
                  </a:moveTo>
                  <a:lnTo>
                    <a:pt x="106998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14009611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13950168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13890725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13831268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13771826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13712383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13652940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13593497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13534053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13474598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13058509" y="494951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17165707" y="4559421"/>
              <a:ext cx="0" cy="497840"/>
            </a:xfrm>
            <a:custGeom>
              <a:avLst/>
              <a:gdLst/>
              <a:ahLst/>
              <a:cxnLst/>
              <a:rect l="l" t="t" r="r" b="b"/>
              <a:pathLst>
                <a:path h="497839">
                  <a:moveTo>
                    <a:pt x="0" y="4978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18614661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18558936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18503201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18447477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18391743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18168832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18113106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18057367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18001639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17945913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17890190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17834461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17778722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17722996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17667268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17611542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7555818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17500090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17444351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17388625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17332901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17277174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17221448" y="4596555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18610943" y="460584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18610943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8558941" y="4921633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073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18558941" y="4605847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073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18670396" y="4930926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4">
                  <a:moveTo>
                    <a:pt x="0" y="0"/>
                  </a:moveTo>
                  <a:lnTo>
                    <a:pt x="0" y="1263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7165707" y="4559414"/>
              <a:ext cx="1504950" cy="0"/>
            </a:xfrm>
            <a:custGeom>
              <a:avLst/>
              <a:gdLst/>
              <a:ahLst/>
              <a:cxnLst/>
              <a:rect l="l" t="t" r="r" b="b"/>
              <a:pathLst>
                <a:path w="1504950">
                  <a:moveTo>
                    <a:pt x="0" y="0"/>
                  </a:moveTo>
                  <a:lnTo>
                    <a:pt x="15046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8670396" y="455910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45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8679681" y="4921633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18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18679681" y="455012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17156429" y="4550122"/>
              <a:ext cx="1523365" cy="0"/>
            </a:xfrm>
            <a:custGeom>
              <a:avLst/>
              <a:gdLst/>
              <a:ahLst/>
              <a:cxnLst/>
              <a:rect l="l" t="t" r="r" b="b"/>
              <a:pathLst>
                <a:path w="1523365">
                  <a:moveTo>
                    <a:pt x="15232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7156430" y="4550122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50155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7156430" y="4927209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30058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18199667" y="4596555"/>
              <a:ext cx="183515" cy="334645"/>
            </a:xfrm>
            <a:custGeom>
              <a:avLst/>
              <a:gdLst/>
              <a:ahLst/>
              <a:cxnLst/>
              <a:rect l="l" t="t" r="r" b="b"/>
              <a:pathLst>
                <a:path w="183515" h="334645">
                  <a:moveTo>
                    <a:pt x="183072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8168832" y="4596555"/>
              <a:ext cx="183515" cy="334645"/>
            </a:xfrm>
            <a:custGeom>
              <a:avLst/>
              <a:gdLst/>
              <a:ahLst/>
              <a:cxnLst/>
              <a:rect l="l" t="t" r="r" b="b"/>
              <a:pathLst>
                <a:path w="183515" h="334645">
                  <a:moveTo>
                    <a:pt x="183072" y="0"/>
                  </a:moveTo>
                  <a:lnTo>
                    <a:pt x="0" y="33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17165707" y="4596555"/>
              <a:ext cx="1186815" cy="0"/>
            </a:xfrm>
            <a:custGeom>
              <a:avLst/>
              <a:gdLst/>
              <a:ahLst/>
              <a:cxnLst/>
              <a:rect l="l" t="t" r="r" b="b"/>
              <a:pathLst>
                <a:path w="1186815">
                  <a:moveTo>
                    <a:pt x="0" y="0"/>
                  </a:moveTo>
                  <a:lnTo>
                    <a:pt x="11861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18382740" y="4596555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>
                  <a:moveTo>
                    <a:pt x="0" y="0"/>
                  </a:moveTo>
                  <a:lnTo>
                    <a:pt x="2876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18336018" y="4681876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4">
                  <a:moveTo>
                    <a:pt x="0" y="0"/>
                  </a:moveTo>
                  <a:lnTo>
                    <a:pt x="0" y="24903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8280291" y="4596555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0"/>
                  </a:moveTo>
                  <a:lnTo>
                    <a:pt x="0" y="13079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8280291" y="4783684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0"/>
                  </a:moveTo>
                  <a:lnTo>
                    <a:pt x="0" y="1472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8224558" y="4596555"/>
              <a:ext cx="0" cy="233045"/>
            </a:xfrm>
            <a:custGeom>
              <a:avLst/>
              <a:gdLst/>
              <a:ahLst/>
              <a:cxnLst/>
              <a:rect l="l" t="t" r="r" b="b"/>
              <a:pathLst>
                <a:path h="233045">
                  <a:moveTo>
                    <a:pt x="0" y="0"/>
                  </a:moveTo>
                  <a:lnTo>
                    <a:pt x="0" y="2325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18199677" y="4930926"/>
              <a:ext cx="471170" cy="0"/>
            </a:xfrm>
            <a:custGeom>
              <a:avLst/>
              <a:gdLst/>
              <a:ahLst/>
              <a:cxnLst/>
              <a:rect l="l" t="t" r="r" b="b"/>
              <a:pathLst>
                <a:path w="471169">
                  <a:moveTo>
                    <a:pt x="47071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17165711" y="4930926"/>
              <a:ext cx="1003300" cy="0"/>
            </a:xfrm>
            <a:custGeom>
              <a:avLst/>
              <a:gdLst/>
              <a:ahLst/>
              <a:cxnLst/>
              <a:rect l="l" t="t" r="r" b="b"/>
              <a:pathLst>
                <a:path w="1003300">
                  <a:moveTo>
                    <a:pt x="10031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8302817" y="4763748"/>
              <a:ext cx="312420" cy="0"/>
            </a:xfrm>
            <a:custGeom>
              <a:avLst/>
              <a:gdLst/>
              <a:ahLst/>
              <a:cxnLst/>
              <a:rect l="l" t="t" r="r" b="b"/>
              <a:pathLst>
                <a:path w="312419">
                  <a:moveTo>
                    <a:pt x="31184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8291202" y="4752146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0" y="11601"/>
                  </a:moveTo>
                  <a:lnTo>
                    <a:pt x="11601" y="0"/>
                  </a:lnTo>
                </a:path>
                <a:path w="12065" h="23495">
                  <a:moveTo>
                    <a:pt x="0" y="11601"/>
                  </a:moveTo>
                  <a:lnTo>
                    <a:pt x="11601" y="232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8302811" y="475214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1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7177314" y="4763748"/>
              <a:ext cx="1083310" cy="0"/>
            </a:xfrm>
            <a:custGeom>
              <a:avLst/>
              <a:gdLst/>
              <a:ahLst/>
              <a:cxnLst/>
              <a:rect l="l" t="t" r="r" b="b"/>
              <a:pathLst>
                <a:path w="1083309">
                  <a:moveTo>
                    <a:pt x="10830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7165707" y="4752146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0" y="11601"/>
                  </a:moveTo>
                  <a:lnTo>
                    <a:pt x="11601" y="0"/>
                  </a:lnTo>
                </a:path>
                <a:path w="12065" h="23495">
                  <a:moveTo>
                    <a:pt x="0" y="11601"/>
                  </a:moveTo>
                  <a:lnTo>
                    <a:pt x="11601" y="232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7177317" y="475214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1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17165707" y="4752146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601" y="0"/>
                  </a:moveTo>
                  <a:lnTo>
                    <a:pt x="0" y="11601"/>
                  </a:lnTo>
                  <a:lnTo>
                    <a:pt x="11601" y="23224"/>
                  </a:lnTo>
                  <a:lnTo>
                    <a:pt x="1160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15850041" y="393244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58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15850050" y="4034634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58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15854695" y="393710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286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15929000" y="393710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8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15854688" y="4029974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743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15854695" y="393710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0" y="0"/>
                  </a:moveTo>
                  <a:lnTo>
                    <a:pt x="743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15933638" y="4057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15831477" y="3983541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25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5967880" y="39835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5933639" y="3825650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2322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5933639" y="38256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15850041" y="393244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10218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12501222" y="393244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8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2501222" y="4034634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58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12505854" y="393710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286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12580149" y="393710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8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12505858" y="4029974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12505854" y="3937107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42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2584807" y="4057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2482637" y="3983541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15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2619037" y="39835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2584811" y="3825650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2322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2584811" y="38256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2501222" y="393244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10218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0832130" y="477023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9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0832123" y="4668078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1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0836791" y="4672710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8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0911086" y="4672719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288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0836795" y="4672710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10836791" y="4765606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42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0915734" y="46448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10813558" y="4719172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25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10949960" y="47191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3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0915733" y="4644861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9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0915733" y="48770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10832130" y="466807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2592224" y="529038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1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2592230" y="51882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2671187" y="519285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8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12596891" y="519285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286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12596891" y="5192857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42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2596896" y="5285725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2588513" y="51649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12555088" y="5239290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1393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12555088" y="52392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12592230" y="5164979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12588513" y="53971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12675834" y="5188211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5965230" y="529038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5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5965233" y="51882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5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6044176" y="519285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8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15969866" y="519285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286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15969866" y="519285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0" y="0"/>
                  </a:moveTo>
                  <a:lnTo>
                    <a:pt x="7430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5969864" y="528572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743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5961509" y="51649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5928066" y="5239290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13932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5928060" y="52392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5965233" y="5164979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5961515" y="53971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6048808" y="5188211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2595652" y="5546333"/>
              <a:ext cx="9525" cy="743585"/>
            </a:xfrm>
            <a:custGeom>
              <a:avLst/>
              <a:gdLst/>
              <a:ahLst/>
              <a:cxnLst/>
              <a:rect l="l" t="t" r="r" b="b"/>
              <a:pathLst>
                <a:path w="9525" h="743585">
                  <a:moveTo>
                    <a:pt x="0" y="0"/>
                  </a:moveTo>
                  <a:lnTo>
                    <a:pt x="9298" y="0"/>
                  </a:lnTo>
                </a:path>
                <a:path w="9525" h="743585">
                  <a:moveTo>
                    <a:pt x="0" y="0"/>
                  </a:moveTo>
                  <a:lnTo>
                    <a:pt x="0" y="7430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2600313" y="5546335"/>
              <a:ext cx="0" cy="743585"/>
            </a:xfrm>
            <a:custGeom>
              <a:avLst/>
              <a:gdLst/>
              <a:ahLst/>
              <a:cxnLst/>
              <a:rect l="l" t="t" r="r" b="b"/>
              <a:pathLst>
                <a:path h="743585">
                  <a:moveTo>
                    <a:pt x="0" y="74303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2604943" y="554633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7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2600315" y="57320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2604943" y="610361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2600315" y="61036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2588510" y="564849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1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2588513" y="56670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12588510" y="61871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1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2588513" y="616864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2595645" y="628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5923730" y="361159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5928359" y="2868541"/>
              <a:ext cx="0" cy="743585"/>
            </a:xfrm>
            <a:custGeom>
              <a:avLst/>
              <a:gdLst/>
              <a:ahLst/>
              <a:cxnLst/>
              <a:rect l="l" t="t" r="r" b="b"/>
              <a:pathLst>
                <a:path h="743585">
                  <a:moveTo>
                    <a:pt x="0" y="0"/>
                  </a:moveTo>
                  <a:lnTo>
                    <a:pt x="0" y="7430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5923726" y="342583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5923726" y="34258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5923726" y="286854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0"/>
                  </a:moveTo>
                  <a:lnTo>
                    <a:pt x="0" y="18576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5923726" y="30543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15932997" y="350943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5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5932991" y="34908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5932997" y="29707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5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5932991" y="298928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5923726" y="28685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5932997" y="2868536"/>
              <a:ext cx="0" cy="743585"/>
            </a:xfrm>
            <a:custGeom>
              <a:avLst/>
              <a:gdLst/>
              <a:ahLst/>
              <a:cxnLst/>
              <a:rect l="l" t="t" r="r" b="b"/>
              <a:pathLst>
                <a:path h="743585">
                  <a:moveTo>
                    <a:pt x="0" y="74305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2572091" y="361159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2576730" y="2868541"/>
              <a:ext cx="0" cy="743585"/>
            </a:xfrm>
            <a:custGeom>
              <a:avLst/>
              <a:gdLst/>
              <a:ahLst/>
              <a:cxnLst/>
              <a:rect l="l" t="t" r="r" b="b"/>
              <a:pathLst>
                <a:path h="743585">
                  <a:moveTo>
                    <a:pt x="0" y="0"/>
                  </a:moveTo>
                  <a:lnTo>
                    <a:pt x="0" y="7430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2572097" y="342583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2572097" y="34258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2572097" y="286854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0"/>
                  </a:moveTo>
                  <a:lnTo>
                    <a:pt x="0" y="18576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2572097" y="30543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2581389" y="350943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2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2581393" y="34908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12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2581389" y="29707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2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12581393" y="298928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12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12572097" y="28685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2581389" y="2868536"/>
              <a:ext cx="0" cy="743585"/>
            </a:xfrm>
            <a:custGeom>
              <a:avLst/>
              <a:gdLst/>
              <a:ahLst/>
              <a:cxnLst/>
              <a:rect l="l" t="t" r="r" b="b"/>
              <a:pathLst>
                <a:path h="743585">
                  <a:moveTo>
                    <a:pt x="0" y="74305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5968654" y="55463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15973294" y="5546335"/>
              <a:ext cx="0" cy="743585"/>
            </a:xfrm>
            <a:custGeom>
              <a:avLst/>
              <a:gdLst/>
              <a:ahLst/>
              <a:cxnLst/>
              <a:rect l="l" t="t" r="r" b="b"/>
              <a:pathLst>
                <a:path h="743585">
                  <a:moveTo>
                    <a:pt x="0" y="74303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15977927" y="554633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7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15973298" y="57320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5977927" y="610361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15973298" y="61036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15961503" y="564849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15961509" y="56670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5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5961503" y="61871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5961509" y="616864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5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5968660" y="628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5968654" y="5546333"/>
              <a:ext cx="0" cy="743585"/>
            </a:xfrm>
            <a:custGeom>
              <a:avLst/>
              <a:gdLst/>
              <a:ahLst/>
              <a:cxnLst/>
              <a:rect l="l" t="t" r="r" b="b"/>
              <a:pathLst>
                <a:path h="743585">
                  <a:moveTo>
                    <a:pt x="0" y="0"/>
                  </a:moveTo>
                  <a:lnTo>
                    <a:pt x="0" y="7430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10987242" y="6721690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29">
                  <a:moveTo>
                    <a:pt x="0" y="0"/>
                  </a:moveTo>
                  <a:lnTo>
                    <a:pt x="1560402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8555219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18503201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18555219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18503201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18499484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18447477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18499484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18447477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18443758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18391743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18443758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18391743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8388033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8336018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8388033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8332301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8280291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0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18332301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18280291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0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18276575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18224558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8276575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8224558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18220840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18220840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18168832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18165116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18113106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18165116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18113106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18109390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18057367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18109390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18057367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18053663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18001639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18053663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18001639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17997923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7945913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0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7997923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7945913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0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7942197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7890190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7942197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7890190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7886471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7834461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7886471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7834461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7830745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7778722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7830745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17778722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7775018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7722996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7775018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7722996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7719292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7667268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17719292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17667268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7663552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7611542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0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7663552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7611542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0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7607826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7555818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7607826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7555818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7552103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7500090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0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17552103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7500090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0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17496374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7444351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17496374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7444351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7440650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7388625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17440650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17388625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7384907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7332901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7384907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7332901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7329182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7277174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7329182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7277174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7273457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7221448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7273457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7221448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7217731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7165707" y="4921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17217731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17165707" y="46058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7162002" y="48937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17162002" y="460583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18168832" y="492163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18204748" y="492163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09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18336018" y="46058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79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18377651" y="46058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7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19026123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18998261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18747478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18719616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18468835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18440972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18190205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18162327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17911560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17883683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17354265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17326395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7075621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7047750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6763911" y="2465850"/>
              <a:ext cx="38735" cy="17145"/>
            </a:xfrm>
            <a:custGeom>
              <a:avLst/>
              <a:gdLst/>
              <a:ahLst/>
              <a:cxnLst/>
              <a:rect l="l" t="t" r="r" b="b"/>
              <a:pathLst>
                <a:path w="38734" h="17144">
                  <a:moveTo>
                    <a:pt x="10375" y="0"/>
                  </a:moveTo>
                  <a:lnTo>
                    <a:pt x="0" y="0"/>
                  </a:lnTo>
                  <a:lnTo>
                    <a:pt x="0" y="16738"/>
                  </a:lnTo>
                  <a:lnTo>
                    <a:pt x="10375" y="16738"/>
                  </a:lnTo>
                  <a:lnTo>
                    <a:pt x="10375" y="0"/>
                  </a:lnTo>
                  <a:close/>
                </a:path>
                <a:path w="38734" h="17144">
                  <a:moveTo>
                    <a:pt x="38252" y="12"/>
                  </a:moveTo>
                  <a:lnTo>
                    <a:pt x="27876" y="12"/>
                  </a:lnTo>
                  <a:lnTo>
                    <a:pt x="27876" y="16751"/>
                  </a:lnTo>
                  <a:lnTo>
                    <a:pt x="38252" y="16751"/>
                  </a:lnTo>
                  <a:lnTo>
                    <a:pt x="38252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16518331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6490462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6239688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6211818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5677204" y="246585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4">
                  <a:moveTo>
                    <a:pt x="0" y="16742"/>
                  </a:moveTo>
                  <a:lnTo>
                    <a:pt x="10376" y="16742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674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7632908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7605038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5961045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5933172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5649334" y="2465842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4">
                  <a:moveTo>
                    <a:pt x="0" y="16742"/>
                  </a:moveTo>
                  <a:lnTo>
                    <a:pt x="10376" y="16742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674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15403748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5375899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4813420" y="2465850"/>
              <a:ext cx="316865" cy="17145"/>
            </a:xfrm>
            <a:custGeom>
              <a:avLst/>
              <a:gdLst/>
              <a:ahLst/>
              <a:cxnLst/>
              <a:rect l="l" t="t" r="r" b="b"/>
              <a:pathLst>
                <a:path w="316865" h="17144">
                  <a:moveTo>
                    <a:pt x="10375" y="0"/>
                  </a:moveTo>
                  <a:lnTo>
                    <a:pt x="0" y="0"/>
                  </a:lnTo>
                  <a:lnTo>
                    <a:pt x="0" y="16738"/>
                  </a:lnTo>
                  <a:lnTo>
                    <a:pt x="10375" y="16738"/>
                  </a:lnTo>
                  <a:lnTo>
                    <a:pt x="10375" y="0"/>
                  </a:lnTo>
                  <a:close/>
                </a:path>
                <a:path w="316865" h="17144">
                  <a:moveTo>
                    <a:pt x="38227" y="12"/>
                  </a:moveTo>
                  <a:lnTo>
                    <a:pt x="27851" y="12"/>
                  </a:lnTo>
                  <a:lnTo>
                    <a:pt x="27851" y="16751"/>
                  </a:lnTo>
                  <a:lnTo>
                    <a:pt x="38227" y="16751"/>
                  </a:lnTo>
                  <a:lnTo>
                    <a:pt x="38227" y="12"/>
                  </a:lnTo>
                  <a:close/>
                </a:path>
                <a:path w="316865" h="17144">
                  <a:moveTo>
                    <a:pt x="289013" y="0"/>
                  </a:moveTo>
                  <a:lnTo>
                    <a:pt x="278638" y="0"/>
                  </a:lnTo>
                  <a:lnTo>
                    <a:pt x="278638" y="16738"/>
                  </a:lnTo>
                  <a:lnTo>
                    <a:pt x="289013" y="16738"/>
                  </a:lnTo>
                  <a:lnTo>
                    <a:pt x="289013" y="0"/>
                  </a:lnTo>
                  <a:close/>
                </a:path>
                <a:path w="316865" h="17144">
                  <a:moveTo>
                    <a:pt x="316865" y="12"/>
                  </a:moveTo>
                  <a:lnTo>
                    <a:pt x="306489" y="12"/>
                  </a:lnTo>
                  <a:lnTo>
                    <a:pt x="306489" y="16751"/>
                  </a:lnTo>
                  <a:lnTo>
                    <a:pt x="316865" y="16751"/>
                  </a:lnTo>
                  <a:lnTo>
                    <a:pt x="316865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4567815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4539959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4289171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4261315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4010527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3982678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3731883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3704034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3453252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3425389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13141541" y="2465850"/>
              <a:ext cx="38735" cy="17145"/>
            </a:xfrm>
            <a:custGeom>
              <a:avLst/>
              <a:gdLst/>
              <a:ahLst/>
              <a:cxnLst/>
              <a:rect l="l" t="t" r="r" b="b"/>
              <a:pathLst>
                <a:path w="38734" h="17144">
                  <a:moveTo>
                    <a:pt x="10375" y="0"/>
                  </a:moveTo>
                  <a:lnTo>
                    <a:pt x="0" y="0"/>
                  </a:lnTo>
                  <a:lnTo>
                    <a:pt x="0" y="16738"/>
                  </a:lnTo>
                  <a:lnTo>
                    <a:pt x="10375" y="16738"/>
                  </a:lnTo>
                  <a:lnTo>
                    <a:pt x="10375" y="0"/>
                  </a:lnTo>
                  <a:close/>
                </a:path>
                <a:path w="38734" h="17144">
                  <a:moveTo>
                    <a:pt x="38252" y="12"/>
                  </a:moveTo>
                  <a:lnTo>
                    <a:pt x="27876" y="12"/>
                  </a:lnTo>
                  <a:lnTo>
                    <a:pt x="27876" y="16751"/>
                  </a:lnTo>
                  <a:lnTo>
                    <a:pt x="38252" y="16751"/>
                  </a:lnTo>
                  <a:lnTo>
                    <a:pt x="38252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2895964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2868087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2617320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2589443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2338675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12310797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12060032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2032154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1781386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1753510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1502743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1474867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1224099" y="246585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1196221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9276904" y="246584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9259650" y="2482585"/>
              <a:ext cx="10031730" cy="0"/>
            </a:xfrm>
            <a:custGeom>
              <a:avLst/>
              <a:gdLst/>
              <a:ahLst/>
              <a:cxnLst/>
              <a:rect l="l" t="t" r="r" b="b"/>
              <a:pathLst>
                <a:path w="10031730">
                  <a:moveTo>
                    <a:pt x="0" y="0"/>
                  </a:moveTo>
                  <a:lnTo>
                    <a:pt x="1003119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9259650" y="2465851"/>
              <a:ext cx="10031730" cy="0"/>
            </a:xfrm>
            <a:custGeom>
              <a:avLst/>
              <a:gdLst/>
              <a:ahLst/>
              <a:cxnLst/>
              <a:rect l="l" t="t" r="r" b="b"/>
              <a:pathLst>
                <a:path w="10031730">
                  <a:moveTo>
                    <a:pt x="0" y="0"/>
                  </a:moveTo>
                  <a:lnTo>
                    <a:pt x="1003119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9220637" y="2521577"/>
              <a:ext cx="0" cy="4180204"/>
            </a:xfrm>
            <a:custGeom>
              <a:avLst/>
              <a:gdLst/>
              <a:ahLst/>
              <a:cxnLst/>
              <a:rect l="l" t="t" r="r" b="b"/>
              <a:pathLst>
                <a:path h="4180204">
                  <a:moveTo>
                    <a:pt x="0" y="0"/>
                  </a:moveTo>
                  <a:lnTo>
                    <a:pt x="0" y="417967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9203923" y="2521574"/>
              <a:ext cx="0" cy="4180204"/>
            </a:xfrm>
            <a:custGeom>
              <a:avLst/>
              <a:gdLst/>
              <a:ahLst/>
              <a:cxnLst/>
              <a:rect l="l" t="t" r="r" b="b"/>
              <a:pathLst>
                <a:path h="4180204">
                  <a:moveTo>
                    <a:pt x="0" y="41796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9203923" y="41795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9203925" y="420737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9203923" y="445817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9203925" y="448601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9203923" y="473681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9203925" y="476466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9203923" y="501545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9203925" y="504330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9203923" y="52941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9203925" y="532195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9203923" y="55727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9203925" y="560059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9203923" y="585137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9203925" y="587923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9203923" y="613002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9203925" y="615789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9203923" y="640866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9203925" y="643654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9203923" y="334358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9203925" y="33714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9203923" y="362223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9203925" y="365010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9203923" y="390088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9203925" y="392874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9203923" y="278629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9203925" y="281416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9203923" y="30649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9203925" y="309281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9226601" y="1985574"/>
              <a:ext cx="23495" cy="488315"/>
            </a:xfrm>
            <a:custGeom>
              <a:avLst/>
              <a:gdLst/>
              <a:ahLst/>
              <a:cxnLst/>
              <a:rect l="l" t="t" r="r" b="b"/>
              <a:pathLst>
                <a:path w="23495" h="488314">
                  <a:moveTo>
                    <a:pt x="10388" y="0"/>
                  </a:moveTo>
                  <a:lnTo>
                    <a:pt x="0" y="0"/>
                  </a:lnTo>
                  <a:lnTo>
                    <a:pt x="0" y="487756"/>
                  </a:lnTo>
                  <a:lnTo>
                    <a:pt x="10388" y="487756"/>
                  </a:lnTo>
                  <a:lnTo>
                    <a:pt x="10388" y="0"/>
                  </a:lnTo>
                  <a:close/>
                </a:path>
                <a:path w="23495" h="488314">
                  <a:moveTo>
                    <a:pt x="23380" y="0"/>
                  </a:moveTo>
                  <a:lnTo>
                    <a:pt x="13004" y="0"/>
                  </a:lnTo>
                  <a:lnTo>
                    <a:pt x="13004" y="482307"/>
                  </a:lnTo>
                  <a:lnTo>
                    <a:pt x="23380" y="482307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9244796" y="6754961"/>
              <a:ext cx="0" cy="675005"/>
            </a:xfrm>
            <a:custGeom>
              <a:avLst/>
              <a:gdLst/>
              <a:ahLst/>
              <a:cxnLst/>
              <a:rect l="l" t="t" r="r" b="b"/>
              <a:pathLst>
                <a:path h="675004">
                  <a:moveTo>
                    <a:pt x="0" y="0"/>
                  </a:moveTo>
                  <a:lnTo>
                    <a:pt x="0" y="6744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9231801" y="6749511"/>
              <a:ext cx="0" cy="680085"/>
            </a:xfrm>
            <a:custGeom>
              <a:avLst/>
              <a:gdLst/>
              <a:ahLst/>
              <a:cxnLst/>
              <a:rect l="l" t="t" r="r" b="b"/>
              <a:pathLst>
                <a:path h="680084">
                  <a:moveTo>
                    <a:pt x="0" y="0"/>
                  </a:moveTo>
                  <a:lnTo>
                    <a:pt x="0" y="6799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1758171" y="6140243"/>
              <a:ext cx="0" cy="542925"/>
            </a:xfrm>
            <a:custGeom>
              <a:avLst/>
              <a:gdLst/>
              <a:ahLst/>
              <a:cxnLst/>
              <a:rect l="l" t="t" r="r" b="b"/>
              <a:pathLst>
                <a:path h="542925">
                  <a:moveTo>
                    <a:pt x="0" y="0"/>
                  </a:moveTo>
                  <a:lnTo>
                    <a:pt x="0" y="54243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1767462" y="6140243"/>
              <a:ext cx="0" cy="533400"/>
            </a:xfrm>
            <a:custGeom>
              <a:avLst/>
              <a:gdLst/>
              <a:ahLst/>
              <a:cxnLst/>
              <a:rect l="l" t="t" r="r" b="b"/>
              <a:pathLst>
                <a:path h="533400">
                  <a:moveTo>
                    <a:pt x="0" y="0"/>
                  </a:moveTo>
                  <a:lnTo>
                    <a:pt x="0" y="53313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1767462" y="6673384"/>
              <a:ext cx="780415" cy="0"/>
            </a:xfrm>
            <a:custGeom>
              <a:avLst/>
              <a:gdLst/>
              <a:ahLst/>
              <a:cxnLst/>
              <a:rect l="l" t="t" r="r" b="b"/>
              <a:pathLst>
                <a:path w="780415">
                  <a:moveTo>
                    <a:pt x="0" y="0"/>
                  </a:moveTo>
                  <a:lnTo>
                    <a:pt x="7801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0780853" y="6756974"/>
              <a:ext cx="0" cy="672465"/>
            </a:xfrm>
            <a:custGeom>
              <a:avLst/>
              <a:gdLst/>
              <a:ahLst/>
              <a:cxnLst/>
              <a:rect l="l" t="t" r="r" b="b"/>
              <a:pathLst>
                <a:path h="672465">
                  <a:moveTo>
                    <a:pt x="0" y="0"/>
                  </a:moveTo>
                  <a:lnTo>
                    <a:pt x="0" y="672317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9622995" y="6756977"/>
              <a:ext cx="0" cy="672465"/>
            </a:xfrm>
            <a:custGeom>
              <a:avLst/>
              <a:gdLst/>
              <a:ahLst/>
              <a:cxnLst/>
              <a:rect l="l" t="t" r="r" b="b"/>
              <a:pathLst>
                <a:path h="672465">
                  <a:moveTo>
                    <a:pt x="0" y="67231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9533102" y="6756977"/>
              <a:ext cx="1960880" cy="672465"/>
            </a:xfrm>
            <a:custGeom>
              <a:avLst/>
              <a:gdLst/>
              <a:ahLst/>
              <a:cxnLst/>
              <a:rect l="l" t="t" r="r" b="b"/>
              <a:pathLst>
                <a:path w="1960879" h="672465">
                  <a:moveTo>
                    <a:pt x="10375" y="0"/>
                  </a:moveTo>
                  <a:lnTo>
                    <a:pt x="0" y="0"/>
                  </a:lnTo>
                  <a:lnTo>
                    <a:pt x="0" y="672325"/>
                  </a:lnTo>
                  <a:lnTo>
                    <a:pt x="10375" y="672325"/>
                  </a:lnTo>
                  <a:lnTo>
                    <a:pt x="10375" y="0"/>
                  </a:lnTo>
                  <a:close/>
                </a:path>
                <a:path w="1960879" h="672465">
                  <a:moveTo>
                    <a:pt x="1960867" y="0"/>
                  </a:moveTo>
                  <a:lnTo>
                    <a:pt x="1950491" y="0"/>
                  </a:lnTo>
                  <a:lnTo>
                    <a:pt x="1950491" y="672325"/>
                  </a:lnTo>
                  <a:lnTo>
                    <a:pt x="1960867" y="672325"/>
                  </a:lnTo>
                  <a:lnTo>
                    <a:pt x="19608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1412917" y="6756974"/>
              <a:ext cx="0" cy="672465"/>
            </a:xfrm>
            <a:custGeom>
              <a:avLst/>
              <a:gdLst/>
              <a:ahLst/>
              <a:cxnLst/>
              <a:rect l="l" t="t" r="r" b="b"/>
              <a:pathLst>
                <a:path h="672465">
                  <a:moveTo>
                    <a:pt x="0" y="0"/>
                  </a:moveTo>
                  <a:lnTo>
                    <a:pt x="0" y="672317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0799902" y="6756978"/>
              <a:ext cx="0" cy="672465"/>
            </a:xfrm>
            <a:custGeom>
              <a:avLst/>
              <a:gdLst/>
              <a:ahLst/>
              <a:cxnLst/>
              <a:rect l="l" t="t" r="r" b="b"/>
              <a:pathLst>
                <a:path h="672465">
                  <a:moveTo>
                    <a:pt x="0" y="67231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1479499" y="6756969"/>
              <a:ext cx="0" cy="672465"/>
            </a:xfrm>
            <a:custGeom>
              <a:avLst/>
              <a:gdLst/>
              <a:ahLst/>
              <a:cxnLst/>
              <a:rect l="l" t="t" r="r" b="b"/>
              <a:pathLst>
                <a:path h="672465">
                  <a:moveTo>
                    <a:pt x="0" y="6723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9547587" y="6756969"/>
              <a:ext cx="0" cy="672465"/>
            </a:xfrm>
            <a:custGeom>
              <a:avLst/>
              <a:gdLst/>
              <a:ahLst/>
              <a:cxnLst/>
              <a:rect l="l" t="t" r="r" b="b"/>
              <a:pathLst>
                <a:path h="672465">
                  <a:moveTo>
                    <a:pt x="0" y="6723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0799902" y="6787906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5">
                  <a:moveTo>
                    <a:pt x="0" y="0"/>
                  </a:moveTo>
                  <a:lnTo>
                    <a:pt x="20248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1002392" y="675696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9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9187599" y="1985572"/>
              <a:ext cx="10795" cy="5443855"/>
            </a:xfrm>
            <a:custGeom>
              <a:avLst/>
              <a:gdLst/>
              <a:ahLst/>
              <a:cxnLst/>
              <a:rect l="l" t="t" r="r" b="b"/>
              <a:pathLst>
                <a:path w="10795" h="5443855">
                  <a:moveTo>
                    <a:pt x="0" y="5443719"/>
                  </a:moveTo>
                  <a:lnTo>
                    <a:pt x="10376" y="5443719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544371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1450733" y="2120344"/>
              <a:ext cx="0" cy="346075"/>
            </a:xfrm>
            <a:custGeom>
              <a:avLst/>
              <a:gdLst/>
              <a:ahLst/>
              <a:cxnLst/>
              <a:rect l="l" t="t" r="r" b="b"/>
              <a:pathLst>
                <a:path h="346075">
                  <a:moveTo>
                    <a:pt x="0" y="0"/>
                  </a:moveTo>
                  <a:lnTo>
                    <a:pt x="0" y="345507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0955677" y="2120344"/>
              <a:ext cx="0" cy="346075"/>
            </a:xfrm>
            <a:custGeom>
              <a:avLst/>
              <a:gdLst/>
              <a:ahLst/>
              <a:cxnLst/>
              <a:rect l="l" t="t" r="r" b="b"/>
              <a:pathLst>
                <a:path h="346075">
                  <a:moveTo>
                    <a:pt x="0" y="0"/>
                  </a:moveTo>
                  <a:lnTo>
                    <a:pt x="0" y="345507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2382323" y="5185888"/>
              <a:ext cx="0" cy="713105"/>
            </a:xfrm>
            <a:custGeom>
              <a:avLst/>
              <a:gdLst/>
              <a:ahLst/>
              <a:cxnLst/>
              <a:rect l="l" t="t" r="r" b="b"/>
              <a:pathLst>
                <a:path h="713104">
                  <a:moveTo>
                    <a:pt x="0" y="7128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2370721" y="5174272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01" y="0"/>
                  </a:moveTo>
                  <a:lnTo>
                    <a:pt x="23224" y="11622"/>
                  </a:lnTo>
                </a:path>
                <a:path w="23495" h="12064">
                  <a:moveTo>
                    <a:pt x="11601" y="0"/>
                  </a:moveTo>
                  <a:lnTo>
                    <a:pt x="0" y="116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2370722" y="5185888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1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2370721" y="5174272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01" y="0"/>
                  </a:moveTo>
                  <a:lnTo>
                    <a:pt x="0" y="11622"/>
                  </a:lnTo>
                  <a:lnTo>
                    <a:pt x="23224" y="11622"/>
                  </a:lnTo>
                  <a:lnTo>
                    <a:pt x="1160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2008936" y="5174272"/>
              <a:ext cx="0" cy="713105"/>
            </a:xfrm>
            <a:custGeom>
              <a:avLst/>
              <a:gdLst/>
              <a:ahLst/>
              <a:cxnLst/>
              <a:rect l="l" t="t" r="r" b="b"/>
              <a:pathLst>
                <a:path h="713104">
                  <a:moveTo>
                    <a:pt x="0" y="0"/>
                  </a:moveTo>
                  <a:lnTo>
                    <a:pt x="0" y="71285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1997335" y="5887133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01" y="11633"/>
                  </a:moveTo>
                  <a:lnTo>
                    <a:pt x="0" y="0"/>
                  </a:lnTo>
                </a:path>
                <a:path w="23495" h="12064">
                  <a:moveTo>
                    <a:pt x="11601" y="11633"/>
                  </a:moveTo>
                  <a:lnTo>
                    <a:pt x="232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1997336" y="588713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1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1997335" y="5887133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23224" y="0"/>
                  </a:moveTo>
                  <a:lnTo>
                    <a:pt x="0" y="0"/>
                  </a:lnTo>
                  <a:lnTo>
                    <a:pt x="11601" y="11633"/>
                  </a:lnTo>
                  <a:lnTo>
                    <a:pt x="232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1759090" y="614210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1759085" y="6140240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73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1772095" y="6140240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73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1759090" y="615695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1759090" y="63120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1759090" y="632879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1759090" y="649542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1759090" y="65121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1759090" y="666725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1759090" y="668211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33" name="object 473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9285646" y="6696059"/>
              <a:ext cx="66113" cy="66102"/>
            </a:xfrm>
            <a:prstGeom prst="rect">
              <a:avLst/>
            </a:prstGeom>
          </p:spPr>
        </p:pic>
        <p:sp>
          <p:nvSpPr>
            <p:cNvPr id="4734" name="object 4734"/>
            <p:cNvSpPr/>
            <p:nvPr/>
          </p:nvSpPr>
          <p:spPr>
            <a:xfrm>
              <a:off x="17636611" y="417952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47" y="27852"/>
                  </a:moveTo>
                  <a:lnTo>
                    <a:pt x="2157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70" y="0"/>
                  </a:lnTo>
                  <a:lnTo>
                    <a:pt x="13947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47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7573464" y="417952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8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8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7636611" y="501545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47" y="27852"/>
                  </a:moveTo>
                  <a:lnTo>
                    <a:pt x="2157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70" y="0"/>
                  </a:lnTo>
                  <a:lnTo>
                    <a:pt x="13947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47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5964765" y="417952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7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7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5901599" y="417952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5964765" y="501545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7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7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5901599" y="501545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4292894" y="417952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4229737" y="417952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8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80" y="0"/>
                  </a:lnTo>
                  <a:lnTo>
                    <a:pt x="1393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4292894" y="501545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4229737" y="501545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8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80" y="0"/>
                  </a:lnTo>
                  <a:lnTo>
                    <a:pt x="1393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2621023" y="417952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8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80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2557874" y="417952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2621023" y="501545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8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80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2557874" y="501545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0949170" y="417952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0886009" y="417952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0949170" y="501545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0886009" y="501545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53" name="object 475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1699096" y="5949307"/>
              <a:ext cx="103284" cy="103242"/>
            </a:xfrm>
            <a:prstGeom prst="rect">
              <a:avLst/>
            </a:prstGeom>
          </p:spPr>
        </p:pic>
        <p:sp>
          <p:nvSpPr>
            <p:cNvPr id="4754" name="object 4754"/>
            <p:cNvSpPr/>
            <p:nvPr/>
          </p:nvSpPr>
          <p:spPr>
            <a:xfrm>
              <a:off x="11776720" y="58443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98" y="18564"/>
                  </a:moveTo>
                  <a:lnTo>
                    <a:pt x="14397" y="18564"/>
                  </a:lnTo>
                  <a:lnTo>
                    <a:pt x="18596" y="14386"/>
                  </a:lnTo>
                  <a:lnTo>
                    <a:pt x="18596" y="9266"/>
                  </a:lnTo>
                  <a:lnTo>
                    <a:pt x="18596" y="4188"/>
                  </a:lnTo>
                  <a:lnTo>
                    <a:pt x="14397" y="0"/>
                  </a:lnTo>
                  <a:lnTo>
                    <a:pt x="9298" y="0"/>
                  </a:lnTo>
                  <a:lnTo>
                    <a:pt x="4209" y="0"/>
                  </a:lnTo>
                  <a:lnTo>
                    <a:pt x="0" y="4188"/>
                  </a:lnTo>
                  <a:lnTo>
                    <a:pt x="0" y="9266"/>
                  </a:lnTo>
                  <a:lnTo>
                    <a:pt x="0" y="14386"/>
                  </a:lnTo>
                  <a:lnTo>
                    <a:pt x="4209" y="18564"/>
                  </a:lnTo>
                  <a:lnTo>
                    <a:pt x="9298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1776720" y="58164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98" y="18585"/>
                  </a:moveTo>
                  <a:lnTo>
                    <a:pt x="14397" y="18585"/>
                  </a:lnTo>
                  <a:lnTo>
                    <a:pt x="18596" y="14376"/>
                  </a:lnTo>
                  <a:lnTo>
                    <a:pt x="18596" y="9287"/>
                  </a:lnTo>
                  <a:lnTo>
                    <a:pt x="18596" y="4198"/>
                  </a:lnTo>
                  <a:lnTo>
                    <a:pt x="14397" y="0"/>
                  </a:lnTo>
                  <a:lnTo>
                    <a:pt x="9298" y="0"/>
                  </a:lnTo>
                  <a:lnTo>
                    <a:pt x="4209" y="0"/>
                  </a:lnTo>
                  <a:lnTo>
                    <a:pt x="0" y="4198"/>
                  </a:lnTo>
                  <a:lnTo>
                    <a:pt x="0" y="9287"/>
                  </a:lnTo>
                  <a:lnTo>
                    <a:pt x="0" y="14376"/>
                  </a:lnTo>
                  <a:lnTo>
                    <a:pt x="4209" y="18585"/>
                  </a:lnTo>
                  <a:lnTo>
                    <a:pt x="9298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1776720" y="57886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98" y="18564"/>
                  </a:moveTo>
                  <a:lnTo>
                    <a:pt x="14397" y="18564"/>
                  </a:lnTo>
                  <a:lnTo>
                    <a:pt x="18596" y="14386"/>
                  </a:lnTo>
                  <a:lnTo>
                    <a:pt x="18596" y="9266"/>
                  </a:lnTo>
                  <a:lnTo>
                    <a:pt x="18596" y="4188"/>
                  </a:lnTo>
                  <a:lnTo>
                    <a:pt x="14397" y="0"/>
                  </a:lnTo>
                  <a:lnTo>
                    <a:pt x="9298" y="0"/>
                  </a:lnTo>
                  <a:lnTo>
                    <a:pt x="4209" y="0"/>
                  </a:lnTo>
                  <a:lnTo>
                    <a:pt x="0" y="4188"/>
                  </a:lnTo>
                  <a:lnTo>
                    <a:pt x="0" y="9266"/>
                  </a:lnTo>
                  <a:lnTo>
                    <a:pt x="0" y="14386"/>
                  </a:lnTo>
                  <a:lnTo>
                    <a:pt x="4209" y="18564"/>
                  </a:lnTo>
                  <a:lnTo>
                    <a:pt x="9298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1776720" y="57607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98" y="18564"/>
                  </a:moveTo>
                  <a:lnTo>
                    <a:pt x="14397" y="18564"/>
                  </a:lnTo>
                  <a:lnTo>
                    <a:pt x="18596" y="14366"/>
                  </a:lnTo>
                  <a:lnTo>
                    <a:pt x="18596" y="9277"/>
                  </a:lnTo>
                  <a:lnTo>
                    <a:pt x="18596" y="4188"/>
                  </a:lnTo>
                  <a:lnTo>
                    <a:pt x="14397" y="0"/>
                  </a:lnTo>
                  <a:lnTo>
                    <a:pt x="9298" y="0"/>
                  </a:lnTo>
                  <a:lnTo>
                    <a:pt x="4209" y="0"/>
                  </a:lnTo>
                  <a:lnTo>
                    <a:pt x="0" y="4188"/>
                  </a:lnTo>
                  <a:lnTo>
                    <a:pt x="0" y="9277"/>
                  </a:lnTo>
                  <a:lnTo>
                    <a:pt x="0" y="14366"/>
                  </a:lnTo>
                  <a:lnTo>
                    <a:pt x="4209" y="18564"/>
                  </a:lnTo>
                  <a:lnTo>
                    <a:pt x="9298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1776720" y="57235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98" y="18564"/>
                  </a:moveTo>
                  <a:lnTo>
                    <a:pt x="14397" y="18564"/>
                  </a:lnTo>
                  <a:lnTo>
                    <a:pt x="18596" y="14386"/>
                  </a:lnTo>
                  <a:lnTo>
                    <a:pt x="18596" y="9277"/>
                  </a:lnTo>
                  <a:lnTo>
                    <a:pt x="18596" y="4188"/>
                  </a:lnTo>
                  <a:lnTo>
                    <a:pt x="14397" y="0"/>
                  </a:lnTo>
                  <a:lnTo>
                    <a:pt x="9298" y="0"/>
                  </a:lnTo>
                  <a:lnTo>
                    <a:pt x="4209" y="0"/>
                  </a:lnTo>
                  <a:lnTo>
                    <a:pt x="0" y="4188"/>
                  </a:lnTo>
                  <a:lnTo>
                    <a:pt x="0" y="9277"/>
                  </a:lnTo>
                  <a:lnTo>
                    <a:pt x="0" y="14386"/>
                  </a:lnTo>
                  <a:lnTo>
                    <a:pt x="4209" y="18564"/>
                  </a:lnTo>
                  <a:lnTo>
                    <a:pt x="9298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59" name="object 4759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1734390" y="5624203"/>
              <a:ext cx="66113" cy="66113"/>
            </a:xfrm>
            <a:prstGeom prst="rect">
              <a:avLst/>
            </a:prstGeom>
          </p:spPr>
        </p:pic>
        <p:sp>
          <p:nvSpPr>
            <p:cNvPr id="4760" name="object 4760"/>
            <p:cNvSpPr/>
            <p:nvPr/>
          </p:nvSpPr>
          <p:spPr>
            <a:xfrm>
              <a:off x="11841759" y="6140243"/>
              <a:ext cx="278765" cy="278765"/>
            </a:xfrm>
            <a:custGeom>
              <a:avLst/>
              <a:gdLst/>
              <a:ahLst/>
              <a:cxnLst/>
              <a:rect l="l" t="t" r="r" b="b"/>
              <a:pathLst>
                <a:path w="278765" h="278764">
                  <a:moveTo>
                    <a:pt x="0" y="0"/>
                  </a:moveTo>
                  <a:lnTo>
                    <a:pt x="5401" y="54621"/>
                  </a:lnTo>
                  <a:lnTo>
                    <a:pt x="21204" y="106640"/>
                  </a:lnTo>
                  <a:lnTo>
                    <a:pt x="46811" y="154600"/>
                  </a:lnTo>
                  <a:lnTo>
                    <a:pt x="81620" y="197041"/>
                  </a:lnTo>
                  <a:lnTo>
                    <a:pt x="124050" y="231833"/>
                  </a:lnTo>
                  <a:lnTo>
                    <a:pt x="172005" y="257434"/>
                  </a:lnTo>
                  <a:lnTo>
                    <a:pt x="224020" y="273238"/>
                  </a:lnTo>
                  <a:lnTo>
                    <a:pt x="278630" y="2786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61" name="object 4761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845849" y="6135054"/>
              <a:ext cx="279725" cy="279730"/>
            </a:xfrm>
            <a:prstGeom prst="rect">
              <a:avLst/>
            </a:prstGeom>
          </p:spPr>
        </p:pic>
        <p:sp>
          <p:nvSpPr>
            <p:cNvPr id="4762" name="object 4762"/>
            <p:cNvSpPr/>
            <p:nvPr/>
          </p:nvSpPr>
          <p:spPr>
            <a:xfrm>
              <a:off x="19290835" y="670125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8993"/>
                  </a:moveTo>
                  <a:lnTo>
                    <a:pt x="7650" y="38239"/>
                  </a:lnTo>
                  <a:lnTo>
                    <a:pt x="14934" y="36030"/>
                  </a:lnTo>
                  <a:lnTo>
                    <a:pt x="38257" y="7642"/>
                  </a:lnTo>
                  <a:lnTo>
                    <a:pt x="3901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63" name="object 4763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9285646" y="2460663"/>
              <a:ext cx="66113" cy="66102"/>
            </a:xfrm>
            <a:prstGeom prst="rect">
              <a:avLst/>
            </a:prstGeom>
          </p:spPr>
        </p:pic>
        <p:pic>
          <p:nvPicPr>
            <p:cNvPr id="4764" name="object 4764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9198735" y="6696059"/>
              <a:ext cx="66104" cy="66102"/>
            </a:xfrm>
            <a:prstGeom prst="rect">
              <a:avLst/>
            </a:prstGeom>
          </p:spPr>
        </p:pic>
        <p:pic>
          <p:nvPicPr>
            <p:cNvPr id="4765" name="object 4765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9198736" y="2460663"/>
              <a:ext cx="66102" cy="66103"/>
            </a:xfrm>
            <a:prstGeom prst="rect">
              <a:avLst/>
            </a:prstGeom>
          </p:spPr>
        </p:pic>
        <p:sp>
          <p:nvSpPr>
            <p:cNvPr id="4766" name="object 4766"/>
            <p:cNvSpPr/>
            <p:nvPr/>
          </p:nvSpPr>
          <p:spPr>
            <a:xfrm>
              <a:off x="12157559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1600257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36" y="0"/>
                  </a:lnTo>
                  <a:lnTo>
                    <a:pt x="2788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1628132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2742691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57" y="46448"/>
                  </a:moveTo>
                  <a:lnTo>
                    <a:pt x="0" y="0"/>
                  </a:lnTo>
                  <a:lnTo>
                    <a:pt x="27883" y="0"/>
                  </a:lnTo>
                  <a:lnTo>
                    <a:pt x="13957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2185419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63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2714847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52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3829423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52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3272136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52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3299980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57" y="46448"/>
                  </a:moveTo>
                  <a:lnTo>
                    <a:pt x="0" y="0"/>
                  </a:lnTo>
                  <a:lnTo>
                    <a:pt x="27883" y="0"/>
                  </a:lnTo>
                  <a:lnTo>
                    <a:pt x="13957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4414567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63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3857271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83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4386698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3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5501276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3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4943987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3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4971855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63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6086439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5529152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6058563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7173149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52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6615853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8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6643729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7758284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4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47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7200995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4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47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7730437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52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8845008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8287718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7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8315587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8872875" y="6794128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2598734" y="671052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3150836" y="6720748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2041440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1762797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2877374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2320086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2608027" y="671052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3713305" y="6710520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298" y="2972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3160126" y="6720739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3434662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4279900" y="671052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3991950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4270608" y="671052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4827886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0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5101339" y="6720748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4549256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66" y="19507"/>
                  </a:moveTo>
                  <a:lnTo>
                    <a:pt x="9266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5663809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4822703" y="6720744"/>
              <a:ext cx="1960880" cy="19685"/>
            </a:xfrm>
            <a:custGeom>
              <a:avLst/>
              <a:gdLst/>
              <a:ahLst/>
              <a:cxnLst/>
              <a:rect l="l" t="t" r="r" b="b"/>
              <a:pathLst>
                <a:path w="1960880" h="19684">
                  <a:moveTo>
                    <a:pt x="10375" y="12"/>
                  </a:moveTo>
                  <a:lnTo>
                    <a:pt x="0" y="12"/>
                  </a:lnTo>
                  <a:lnTo>
                    <a:pt x="0" y="19519"/>
                  </a:lnTo>
                  <a:lnTo>
                    <a:pt x="10375" y="19519"/>
                  </a:lnTo>
                  <a:lnTo>
                    <a:pt x="10375" y="12"/>
                  </a:lnTo>
                  <a:close/>
                </a:path>
                <a:path w="1960880" h="19684">
                  <a:moveTo>
                    <a:pt x="298297" y="0"/>
                  </a:moveTo>
                  <a:lnTo>
                    <a:pt x="287921" y="0"/>
                  </a:lnTo>
                  <a:lnTo>
                    <a:pt x="287921" y="19507"/>
                  </a:lnTo>
                  <a:lnTo>
                    <a:pt x="298297" y="19507"/>
                  </a:lnTo>
                  <a:lnTo>
                    <a:pt x="298297" y="0"/>
                  </a:lnTo>
                  <a:close/>
                </a:path>
                <a:path w="1960880" h="19684">
                  <a:moveTo>
                    <a:pt x="846289" y="12"/>
                  </a:moveTo>
                  <a:lnTo>
                    <a:pt x="835914" y="12"/>
                  </a:lnTo>
                  <a:lnTo>
                    <a:pt x="835914" y="19519"/>
                  </a:lnTo>
                  <a:lnTo>
                    <a:pt x="846289" y="19519"/>
                  </a:lnTo>
                  <a:lnTo>
                    <a:pt x="846289" y="12"/>
                  </a:lnTo>
                  <a:close/>
                </a:path>
                <a:path w="1960880" h="19684">
                  <a:moveTo>
                    <a:pt x="1960880" y="12"/>
                  </a:moveTo>
                  <a:lnTo>
                    <a:pt x="1950504" y="12"/>
                  </a:lnTo>
                  <a:lnTo>
                    <a:pt x="1950504" y="19519"/>
                  </a:lnTo>
                  <a:lnTo>
                    <a:pt x="1960880" y="19519"/>
                  </a:lnTo>
                  <a:lnTo>
                    <a:pt x="1960880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7614332" y="671052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5942460" y="671052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5951751" y="671052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4831985" y="6720739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7623624" y="671052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5667919" y="6720739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5106520" y="6710520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298" y="2972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5385165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6782496" y="6720739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6221097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6499753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0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7892969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7057041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0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7335682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8728906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0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8171614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8450262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0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9007552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0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1484152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1205507" y="672073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0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9286195" y="672074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27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9300123" y="4188816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4" h="9525">
                  <a:moveTo>
                    <a:pt x="29726" y="0"/>
                  </a:moveTo>
                  <a:lnTo>
                    <a:pt x="0" y="0"/>
                  </a:lnTo>
                  <a:lnTo>
                    <a:pt x="0" y="9287"/>
                  </a:lnTo>
                  <a:lnTo>
                    <a:pt x="29726" y="9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9310343" y="4467461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19507" y="0"/>
                  </a:moveTo>
                  <a:lnTo>
                    <a:pt x="0" y="0"/>
                  </a:lnTo>
                  <a:lnTo>
                    <a:pt x="0" y="9298"/>
                  </a:lnTo>
                  <a:lnTo>
                    <a:pt x="19507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9310343" y="4746105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19507" y="0"/>
                  </a:moveTo>
                  <a:lnTo>
                    <a:pt x="0" y="0"/>
                  </a:lnTo>
                  <a:lnTo>
                    <a:pt x="0" y="9266"/>
                  </a:lnTo>
                  <a:lnTo>
                    <a:pt x="19507" y="92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9300123" y="5024750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4" h="9525">
                  <a:moveTo>
                    <a:pt x="29726" y="0"/>
                  </a:moveTo>
                  <a:lnTo>
                    <a:pt x="0" y="0"/>
                  </a:lnTo>
                  <a:lnTo>
                    <a:pt x="0" y="9266"/>
                  </a:lnTo>
                  <a:lnTo>
                    <a:pt x="29726" y="92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9310343" y="5303380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19507" y="0"/>
                  </a:moveTo>
                  <a:lnTo>
                    <a:pt x="0" y="0"/>
                  </a:lnTo>
                  <a:lnTo>
                    <a:pt x="0" y="9298"/>
                  </a:lnTo>
                  <a:lnTo>
                    <a:pt x="19507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9310343" y="5582024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19507" y="0"/>
                  </a:moveTo>
                  <a:lnTo>
                    <a:pt x="0" y="0"/>
                  </a:lnTo>
                  <a:lnTo>
                    <a:pt x="0" y="9298"/>
                  </a:lnTo>
                  <a:lnTo>
                    <a:pt x="19507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9310343" y="5860669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19507" y="0"/>
                  </a:moveTo>
                  <a:lnTo>
                    <a:pt x="0" y="0"/>
                  </a:lnTo>
                  <a:lnTo>
                    <a:pt x="0" y="9298"/>
                  </a:lnTo>
                  <a:lnTo>
                    <a:pt x="19507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9310343" y="6139313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19507" y="0"/>
                  </a:moveTo>
                  <a:lnTo>
                    <a:pt x="0" y="0"/>
                  </a:lnTo>
                  <a:lnTo>
                    <a:pt x="0" y="9298"/>
                  </a:lnTo>
                  <a:lnTo>
                    <a:pt x="19507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9310343" y="6417958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19507" y="0"/>
                  </a:moveTo>
                  <a:lnTo>
                    <a:pt x="0" y="0"/>
                  </a:lnTo>
                  <a:lnTo>
                    <a:pt x="0" y="9298"/>
                  </a:lnTo>
                  <a:lnTo>
                    <a:pt x="19507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2176128" y="5146415"/>
              <a:ext cx="37465" cy="780415"/>
            </a:xfrm>
            <a:custGeom>
              <a:avLst/>
              <a:gdLst/>
              <a:ahLst/>
              <a:cxnLst/>
              <a:rect l="l" t="t" r="r" b="b"/>
              <a:pathLst>
                <a:path w="37465" h="780414">
                  <a:moveTo>
                    <a:pt x="37150" y="0"/>
                  </a:moveTo>
                  <a:lnTo>
                    <a:pt x="37150" y="780206"/>
                  </a:lnTo>
                  <a:lnTo>
                    <a:pt x="0" y="780206"/>
                  </a:lnTo>
                  <a:lnTo>
                    <a:pt x="0" y="0"/>
                  </a:lnTo>
                  <a:lnTo>
                    <a:pt x="3715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2166837" y="5137133"/>
              <a:ext cx="55880" cy="37465"/>
            </a:xfrm>
            <a:custGeom>
              <a:avLst/>
              <a:gdLst/>
              <a:ahLst/>
              <a:cxnLst/>
              <a:rect l="l" t="t" r="r" b="b"/>
              <a:pathLst>
                <a:path w="55879" h="37464">
                  <a:moveTo>
                    <a:pt x="55726" y="33423"/>
                  </a:moveTo>
                  <a:lnTo>
                    <a:pt x="55726" y="0"/>
                  </a:lnTo>
                  <a:lnTo>
                    <a:pt x="0" y="0"/>
                  </a:ln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2157559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1600257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38"/>
                  </a:lnTo>
                  <a:lnTo>
                    <a:pt x="2788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1628132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2742691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57" y="0"/>
                  </a:moveTo>
                  <a:lnTo>
                    <a:pt x="0" y="46438"/>
                  </a:lnTo>
                  <a:lnTo>
                    <a:pt x="27883" y="46438"/>
                  </a:lnTo>
                  <a:lnTo>
                    <a:pt x="1395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2185419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63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2714847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3829423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3272136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3299980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57" y="0"/>
                  </a:moveTo>
                  <a:lnTo>
                    <a:pt x="0" y="46438"/>
                  </a:lnTo>
                  <a:lnTo>
                    <a:pt x="27883" y="46438"/>
                  </a:lnTo>
                  <a:lnTo>
                    <a:pt x="1395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4414567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63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3857271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83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4386698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5501276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4943987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4971855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63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6086439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5529152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6058563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7173149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6615853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8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6643729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7758284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38"/>
                  </a:lnTo>
                  <a:lnTo>
                    <a:pt x="27873" y="4643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7200995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38"/>
                  </a:lnTo>
                  <a:lnTo>
                    <a:pt x="27873" y="4643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7730437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8845008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8287718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7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8315587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8872875" y="238227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2598734" y="2482579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3150836" y="248257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2041440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1762797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2877374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2320086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2608027" y="248258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3713305" y="2482585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4">
                  <a:moveTo>
                    <a:pt x="9298" y="0"/>
                  </a:moveTo>
                  <a:lnTo>
                    <a:pt x="9298" y="29726"/>
                  </a:lnTo>
                  <a:lnTo>
                    <a:pt x="0" y="2972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3160126" y="2482585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3434662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4279900" y="248258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3991950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4270608" y="2482579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4827886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5101339" y="248257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4549256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66" y="0"/>
                  </a:moveTo>
                  <a:lnTo>
                    <a:pt x="9266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5663809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4822703" y="2482589"/>
              <a:ext cx="1960880" cy="19685"/>
            </a:xfrm>
            <a:custGeom>
              <a:avLst/>
              <a:gdLst/>
              <a:ahLst/>
              <a:cxnLst/>
              <a:rect l="l" t="t" r="r" b="b"/>
              <a:pathLst>
                <a:path w="1960880" h="19685">
                  <a:moveTo>
                    <a:pt x="10375" y="0"/>
                  </a:moveTo>
                  <a:lnTo>
                    <a:pt x="0" y="0"/>
                  </a:lnTo>
                  <a:lnTo>
                    <a:pt x="0" y="19507"/>
                  </a:lnTo>
                  <a:lnTo>
                    <a:pt x="10375" y="19507"/>
                  </a:lnTo>
                  <a:lnTo>
                    <a:pt x="10375" y="0"/>
                  </a:lnTo>
                  <a:close/>
                </a:path>
                <a:path w="1960880" h="19685">
                  <a:moveTo>
                    <a:pt x="298297" y="0"/>
                  </a:moveTo>
                  <a:lnTo>
                    <a:pt x="287921" y="0"/>
                  </a:lnTo>
                  <a:lnTo>
                    <a:pt x="287921" y="19507"/>
                  </a:lnTo>
                  <a:lnTo>
                    <a:pt x="298297" y="19507"/>
                  </a:lnTo>
                  <a:lnTo>
                    <a:pt x="298297" y="0"/>
                  </a:lnTo>
                  <a:close/>
                </a:path>
                <a:path w="1960880" h="19685">
                  <a:moveTo>
                    <a:pt x="846289" y="0"/>
                  </a:moveTo>
                  <a:lnTo>
                    <a:pt x="835914" y="0"/>
                  </a:lnTo>
                  <a:lnTo>
                    <a:pt x="835914" y="19507"/>
                  </a:lnTo>
                  <a:lnTo>
                    <a:pt x="846289" y="19507"/>
                  </a:lnTo>
                  <a:lnTo>
                    <a:pt x="846289" y="0"/>
                  </a:lnTo>
                  <a:close/>
                </a:path>
                <a:path w="1960880" h="19685">
                  <a:moveTo>
                    <a:pt x="1960880" y="0"/>
                  </a:moveTo>
                  <a:lnTo>
                    <a:pt x="1950504" y="0"/>
                  </a:lnTo>
                  <a:lnTo>
                    <a:pt x="1950504" y="19507"/>
                  </a:lnTo>
                  <a:lnTo>
                    <a:pt x="1960880" y="19507"/>
                  </a:lnTo>
                  <a:lnTo>
                    <a:pt x="19608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7614332" y="2482579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5942460" y="2482579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5951751" y="248258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4831985" y="2482585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7623624" y="248258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5667919" y="2482585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5106520" y="2482585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4">
                  <a:moveTo>
                    <a:pt x="9298" y="0"/>
                  </a:moveTo>
                  <a:lnTo>
                    <a:pt x="9298" y="29726"/>
                  </a:lnTo>
                  <a:lnTo>
                    <a:pt x="0" y="2972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5385165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6782496" y="2482585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507"/>
                  </a:moveTo>
                  <a:lnTo>
                    <a:pt x="10376" y="1950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6221097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6499753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7892969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7057041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7335682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8728906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8171614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8450262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9007552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1484152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1205507" y="2482585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9286195" y="2482579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230"/>
                  </a:moveTo>
                  <a:lnTo>
                    <a:pt x="9287" y="19507"/>
                  </a:lnTo>
                  <a:lnTo>
                    <a:pt x="0" y="1950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9220637" y="4188816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0" y="0"/>
                  </a:moveTo>
                  <a:lnTo>
                    <a:pt x="29726" y="0"/>
                  </a:lnTo>
                  <a:lnTo>
                    <a:pt x="29726" y="9287"/>
                  </a:lnTo>
                  <a:lnTo>
                    <a:pt x="0" y="9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9220637" y="4467461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9220637" y="4746105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66"/>
                  </a:lnTo>
                  <a:lnTo>
                    <a:pt x="0" y="92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9220637" y="5024750"/>
              <a:ext cx="37465" cy="9525"/>
            </a:xfrm>
            <a:custGeom>
              <a:avLst/>
              <a:gdLst/>
              <a:ahLst/>
              <a:cxnLst/>
              <a:rect l="l" t="t" r="r" b="b"/>
              <a:pathLst>
                <a:path w="37465" h="9525">
                  <a:moveTo>
                    <a:pt x="0" y="0"/>
                  </a:moveTo>
                  <a:lnTo>
                    <a:pt x="37171" y="0"/>
                  </a:lnTo>
                  <a:lnTo>
                    <a:pt x="37171" y="9266"/>
                  </a:lnTo>
                  <a:lnTo>
                    <a:pt x="0" y="92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9220637" y="5303380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9220637" y="5582024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9220637" y="5860669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9220637" y="6139313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9220637" y="6417958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9220637" y="3352877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9220637" y="3631522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9220637" y="3910174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87"/>
                  </a:lnTo>
                  <a:lnTo>
                    <a:pt x="0" y="9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9220637" y="2795589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87"/>
                  </a:lnTo>
                  <a:lnTo>
                    <a:pt x="0" y="9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9220637" y="3074234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517" y="0"/>
                  </a:lnTo>
                  <a:lnTo>
                    <a:pt x="19517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1761874" y="6739136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109"/>
                  </a:lnTo>
                  <a:lnTo>
                    <a:pt x="11141" y="1109"/>
                  </a:lnTo>
                  <a:lnTo>
                    <a:pt x="111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1756296" y="6683970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22302" y="55160"/>
                  </a:moveTo>
                  <a:lnTo>
                    <a:pt x="22302" y="0"/>
                  </a:lnTo>
                  <a:lnTo>
                    <a:pt x="0" y="0"/>
                  </a:lnTo>
                  <a:lnTo>
                    <a:pt x="0" y="55160"/>
                  </a:lnTo>
                  <a:lnTo>
                    <a:pt x="22302" y="5516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1882336" y="4236560"/>
              <a:ext cx="69215" cy="37465"/>
            </a:xfrm>
            <a:custGeom>
              <a:avLst/>
              <a:gdLst/>
              <a:ahLst/>
              <a:cxnLst/>
              <a:rect l="l" t="t" r="r" b="b"/>
              <a:pathLst>
                <a:path w="69215" h="37464">
                  <a:moveTo>
                    <a:pt x="901" y="0"/>
                  </a:moveTo>
                  <a:lnTo>
                    <a:pt x="0" y="0"/>
                  </a:lnTo>
                  <a:lnTo>
                    <a:pt x="0" y="37426"/>
                  </a:lnTo>
                  <a:lnTo>
                    <a:pt x="901" y="37426"/>
                  </a:lnTo>
                  <a:lnTo>
                    <a:pt x="901" y="0"/>
                  </a:lnTo>
                  <a:close/>
                </a:path>
                <a:path w="69215" h="37464">
                  <a:moveTo>
                    <a:pt x="69088" y="6197"/>
                  </a:moveTo>
                  <a:lnTo>
                    <a:pt x="19494" y="6197"/>
                  </a:lnTo>
                  <a:lnTo>
                    <a:pt x="19494" y="10731"/>
                  </a:lnTo>
                  <a:lnTo>
                    <a:pt x="69088" y="10731"/>
                  </a:lnTo>
                  <a:lnTo>
                    <a:pt x="69088" y="6197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28" name="object 4928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0944158" y="4153402"/>
              <a:ext cx="443756" cy="2216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459994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/>
              <a:t>What should I do in case of an accident?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2242970"/>
            <a:ext cx="7808248" cy="4890441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General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Look (assess the situation)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Think (be mindful of consequent risks)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Act (protect yourself, secure accident location)</a:t>
            </a: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calm!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Call internal first aid officers at 041 349 35 55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Ambulance, call 144</a:t>
            </a: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Rescue in case of danger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Remove injured people from the danger zone (careful with back injuries)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 and work carefully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3631" y="7388363"/>
            <a:ext cx="5878830" cy="17405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Emergency measures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Protect yourself!</a:t>
            </a:r>
          </a:p>
          <a:p>
            <a:pPr marL="203835" marR="5080" indent="-191770">
              <a:lnSpc>
                <a:spcPct val="115399"/>
              </a:lnSpc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Assessment of overall condition according to BLS-AED guidelines (formerly ABC/GABI)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663631" y="9446521"/>
            <a:ext cx="6316980" cy="10547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Administer care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Care for injured people until rescue services arrive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Support rescue services</a:t>
            </a:r>
          </a:p>
        </p:txBody>
      </p:sp>
      <p:grpSp>
        <p:nvGrpSpPr>
          <p:cNvPr id="6" name="object 6"/>
          <p:cNvGrpSpPr/>
          <p:nvPr/>
        </p:nvGrpSpPr>
        <p:grpSpPr>
          <a:xfrm>
            <a:off x="522036" y="2365980"/>
            <a:ext cx="916940" cy="916940"/>
            <a:chOff x="522036" y="2365980"/>
            <a:chExt cx="916940" cy="916940"/>
          </a:xfrm>
        </p:grpSpPr>
        <p:sp>
          <p:nvSpPr>
            <p:cNvPr id="7" name="object 7"/>
            <p:cNvSpPr/>
            <p:nvPr/>
          </p:nvSpPr>
          <p:spPr>
            <a:xfrm>
              <a:off x="522036" y="23659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56462" y="2655601"/>
              <a:ext cx="560705" cy="600075"/>
            </a:xfrm>
            <a:custGeom>
              <a:avLst/>
              <a:gdLst/>
              <a:ahLst/>
              <a:cxnLst/>
              <a:rect l="l" t="t" r="r" b="b"/>
              <a:pathLst>
                <a:path w="560705" h="600075">
                  <a:moveTo>
                    <a:pt x="293217" y="182422"/>
                  </a:moveTo>
                  <a:lnTo>
                    <a:pt x="290982" y="171221"/>
                  </a:lnTo>
                  <a:lnTo>
                    <a:pt x="288378" y="163423"/>
                  </a:lnTo>
                  <a:lnTo>
                    <a:pt x="285445" y="159004"/>
                  </a:lnTo>
                  <a:lnTo>
                    <a:pt x="269862" y="135597"/>
                  </a:lnTo>
                  <a:lnTo>
                    <a:pt x="262064" y="112204"/>
                  </a:lnTo>
                  <a:lnTo>
                    <a:pt x="262470" y="74371"/>
                  </a:lnTo>
                  <a:lnTo>
                    <a:pt x="262064" y="69303"/>
                  </a:lnTo>
                  <a:lnTo>
                    <a:pt x="261581" y="67170"/>
                  </a:lnTo>
                  <a:lnTo>
                    <a:pt x="228866" y="30302"/>
                  </a:lnTo>
                  <a:lnTo>
                    <a:pt x="191211" y="9055"/>
                  </a:lnTo>
                  <a:lnTo>
                    <a:pt x="145262" y="914"/>
                  </a:lnTo>
                  <a:lnTo>
                    <a:pt x="121399" y="0"/>
                  </a:lnTo>
                  <a:lnTo>
                    <a:pt x="114312" y="762"/>
                  </a:lnTo>
                  <a:lnTo>
                    <a:pt x="72644" y="11455"/>
                  </a:lnTo>
                  <a:lnTo>
                    <a:pt x="36639" y="30873"/>
                  </a:lnTo>
                  <a:lnTo>
                    <a:pt x="8102" y="64249"/>
                  </a:lnTo>
                  <a:lnTo>
                    <a:pt x="114" y="104660"/>
                  </a:lnTo>
                  <a:lnTo>
                    <a:pt x="0" y="112750"/>
                  </a:lnTo>
                  <a:lnTo>
                    <a:pt x="165" y="119951"/>
                  </a:lnTo>
                  <a:lnTo>
                    <a:pt x="11798" y="160820"/>
                  </a:lnTo>
                  <a:lnTo>
                    <a:pt x="35077" y="203301"/>
                  </a:lnTo>
                  <a:lnTo>
                    <a:pt x="40868" y="215531"/>
                  </a:lnTo>
                  <a:lnTo>
                    <a:pt x="59728" y="260426"/>
                  </a:lnTo>
                  <a:lnTo>
                    <a:pt x="63614" y="276034"/>
                  </a:lnTo>
                  <a:lnTo>
                    <a:pt x="63614" y="311162"/>
                  </a:lnTo>
                  <a:lnTo>
                    <a:pt x="129768" y="307251"/>
                  </a:lnTo>
                  <a:lnTo>
                    <a:pt x="203708" y="334556"/>
                  </a:lnTo>
                  <a:lnTo>
                    <a:pt x="195922" y="279933"/>
                  </a:lnTo>
                  <a:lnTo>
                    <a:pt x="196786" y="274993"/>
                  </a:lnTo>
                  <a:lnTo>
                    <a:pt x="201980" y="269798"/>
                  </a:lnTo>
                  <a:lnTo>
                    <a:pt x="211480" y="264325"/>
                  </a:lnTo>
                  <a:lnTo>
                    <a:pt x="219290" y="264325"/>
                  </a:lnTo>
                  <a:lnTo>
                    <a:pt x="242620" y="268236"/>
                  </a:lnTo>
                  <a:lnTo>
                    <a:pt x="258191" y="268236"/>
                  </a:lnTo>
                  <a:lnTo>
                    <a:pt x="262064" y="264325"/>
                  </a:lnTo>
                  <a:lnTo>
                    <a:pt x="265963" y="256552"/>
                  </a:lnTo>
                  <a:lnTo>
                    <a:pt x="262064" y="240931"/>
                  </a:lnTo>
                  <a:lnTo>
                    <a:pt x="262064" y="229209"/>
                  </a:lnTo>
                  <a:lnTo>
                    <a:pt x="234861" y="225323"/>
                  </a:lnTo>
                  <a:lnTo>
                    <a:pt x="234861" y="221437"/>
                  </a:lnTo>
                  <a:lnTo>
                    <a:pt x="262064" y="221437"/>
                  </a:lnTo>
                  <a:lnTo>
                    <a:pt x="262064" y="194119"/>
                  </a:lnTo>
                  <a:lnTo>
                    <a:pt x="289331" y="186321"/>
                  </a:lnTo>
                  <a:lnTo>
                    <a:pt x="293217" y="182422"/>
                  </a:lnTo>
                  <a:close/>
                </a:path>
                <a:path w="560705" h="600075">
                  <a:moveTo>
                    <a:pt x="560298" y="361429"/>
                  </a:moveTo>
                  <a:lnTo>
                    <a:pt x="501929" y="301637"/>
                  </a:lnTo>
                  <a:lnTo>
                    <a:pt x="483895" y="198031"/>
                  </a:lnTo>
                  <a:lnTo>
                    <a:pt x="480580" y="194525"/>
                  </a:lnTo>
                  <a:lnTo>
                    <a:pt x="479120" y="193484"/>
                  </a:lnTo>
                  <a:lnTo>
                    <a:pt x="472694" y="190766"/>
                  </a:lnTo>
                  <a:lnTo>
                    <a:pt x="470941" y="190284"/>
                  </a:lnTo>
                  <a:lnTo>
                    <a:pt x="467283" y="190182"/>
                  </a:lnTo>
                  <a:lnTo>
                    <a:pt x="464058" y="190474"/>
                  </a:lnTo>
                  <a:lnTo>
                    <a:pt x="422643" y="201422"/>
                  </a:lnTo>
                  <a:lnTo>
                    <a:pt x="371055" y="279933"/>
                  </a:lnTo>
                  <a:lnTo>
                    <a:pt x="332117" y="408660"/>
                  </a:lnTo>
                  <a:lnTo>
                    <a:pt x="363258" y="408660"/>
                  </a:lnTo>
                  <a:lnTo>
                    <a:pt x="402196" y="299453"/>
                  </a:lnTo>
                  <a:lnTo>
                    <a:pt x="394385" y="361873"/>
                  </a:lnTo>
                  <a:lnTo>
                    <a:pt x="394385" y="486676"/>
                  </a:lnTo>
                  <a:lnTo>
                    <a:pt x="363258" y="599821"/>
                  </a:lnTo>
                  <a:lnTo>
                    <a:pt x="394385" y="599821"/>
                  </a:lnTo>
                  <a:lnTo>
                    <a:pt x="441096" y="486676"/>
                  </a:lnTo>
                  <a:lnTo>
                    <a:pt x="448843" y="424281"/>
                  </a:lnTo>
                  <a:lnTo>
                    <a:pt x="479996" y="478891"/>
                  </a:lnTo>
                  <a:lnTo>
                    <a:pt x="487781" y="584212"/>
                  </a:lnTo>
                  <a:lnTo>
                    <a:pt x="518934" y="592010"/>
                  </a:lnTo>
                  <a:lnTo>
                    <a:pt x="511124" y="463283"/>
                  </a:lnTo>
                  <a:lnTo>
                    <a:pt x="472224" y="377456"/>
                  </a:lnTo>
                  <a:lnTo>
                    <a:pt x="472224" y="287756"/>
                  </a:lnTo>
                  <a:lnTo>
                    <a:pt x="487781" y="330657"/>
                  </a:lnTo>
                  <a:lnTo>
                    <a:pt x="534504" y="377456"/>
                  </a:lnTo>
                  <a:lnTo>
                    <a:pt x="560298" y="3614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26226" y="2676109"/>
              <a:ext cx="96750" cy="13066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0" y="19517"/>
                  </a:moveTo>
                  <a:lnTo>
                    <a:pt x="23329" y="0"/>
                  </a:lnTo>
                  <a:lnTo>
                    <a:pt x="27224" y="23423"/>
                  </a:lnTo>
                  <a:lnTo>
                    <a:pt x="0" y="1951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23329" y="0"/>
                  </a:moveTo>
                  <a:lnTo>
                    <a:pt x="0" y="19517"/>
                  </a:lnTo>
                  <a:lnTo>
                    <a:pt x="27224" y="23423"/>
                  </a:lnTo>
                  <a:lnTo>
                    <a:pt x="23329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50392" y="2393308"/>
              <a:ext cx="459740" cy="312420"/>
            </a:xfrm>
            <a:custGeom>
              <a:avLst/>
              <a:gdLst/>
              <a:ahLst/>
              <a:cxnLst/>
              <a:rect l="l" t="t" r="r" b="b"/>
              <a:pathLst>
                <a:path w="459740" h="312419">
                  <a:moveTo>
                    <a:pt x="244944" y="136702"/>
                  </a:moveTo>
                  <a:lnTo>
                    <a:pt x="238099" y="92913"/>
                  </a:lnTo>
                  <a:lnTo>
                    <a:pt x="223596" y="61226"/>
                  </a:lnTo>
                  <a:lnTo>
                    <a:pt x="237388" y="54851"/>
                  </a:lnTo>
                  <a:lnTo>
                    <a:pt x="237388" y="0"/>
                  </a:lnTo>
                  <a:lnTo>
                    <a:pt x="229603" y="0"/>
                  </a:lnTo>
                  <a:lnTo>
                    <a:pt x="229603" y="23596"/>
                  </a:lnTo>
                  <a:lnTo>
                    <a:pt x="0" y="156032"/>
                  </a:lnTo>
                  <a:lnTo>
                    <a:pt x="229603" y="288518"/>
                  </a:lnTo>
                  <a:lnTo>
                    <a:pt x="229603" y="312089"/>
                  </a:lnTo>
                  <a:lnTo>
                    <a:pt x="237388" y="312089"/>
                  </a:lnTo>
                  <a:lnTo>
                    <a:pt x="237388" y="257225"/>
                  </a:lnTo>
                  <a:lnTo>
                    <a:pt x="210629" y="244856"/>
                  </a:lnTo>
                  <a:lnTo>
                    <a:pt x="217271" y="240169"/>
                  </a:lnTo>
                  <a:lnTo>
                    <a:pt x="238277" y="200837"/>
                  </a:lnTo>
                  <a:lnTo>
                    <a:pt x="244944" y="156845"/>
                  </a:lnTo>
                  <a:lnTo>
                    <a:pt x="243547" y="163385"/>
                  </a:lnTo>
                  <a:lnTo>
                    <a:pt x="241020" y="168783"/>
                  </a:lnTo>
                  <a:lnTo>
                    <a:pt x="233641" y="177317"/>
                  </a:lnTo>
                  <a:lnTo>
                    <a:pt x="229133" y="179438"/>
                  </a:lnTo>
                  <a:lnTo>
                    <a:pt x="218478" y="179438"/>
                  </a:lnTo>
                  <a:lnTo>
                    <a:pt x="213702" y="176250"/>
                  </a:lnTo>
                  <a:lnTo>
                    <a:pt x="205359" y="163525"/>
                  </a:lnTo>
                  <a:lnTo>
                    <a:pt x="203263" y="155854"/>
                  </a:lnTo>
                  <a:lnTo>
                    <a:pt x="203263" y="137833"/>
                  </a:lnTo>
                  <a:lnTo>
                    <a:pt x="205359" y="130136"/>
                  </a:lnTo>
                  <a:lnTo>
                    <a:pt x="213702" y="117424"/>
                  </a:lnTo>
                  <a:lnTo>
                    <a:pt x="218478" y="114249"/>
                  </a:lnTo>
                  <a:lnTo>
                    <a:pt x="229108" y="114249"/>
                  </a:lnTo>
                  <a:lnTo>
                    <a:pt x="233629" y="116357"/>
                  </a:lnTo>
                  <a:lnTo>
                    <a:pt x="240995" y="124828"/>
                  </a:lnTo>
                  <a:lnTo>
                    <a:pt x="243547" y="130200"/>
                  </a:lnTo>
                  <a:lnTo>
                    <a:pt x="244944" y="136702"/>
                  </a:lnTo>
                  <a:close/>
                </a:path>
                <a:path w="459740" h="312419">
                  <a:moveTo>
                    <a:pt x="311315" y="136525"/>
                  </a:moveTo>
                  <a:lnTo>
                    <a:pt x="268503" y="140436"/>
                  </a:lnTo>
                  <a:lnTo>
                    <a:pt x="268503" y="156032"/>
                  </a:lnTo>
                  <a:lnTo>
                    <a:pt x="311315" y="159931"/>
                  </a:lnTo>
                  <a:lnTo>
                    <a:pt x="311315" y="136525"/>
                  </a:lnTo>
                  <a:close/>
                </a:path>
                <a:path w="459740" h="312419">
                  <a:moveTo>
                    <a:pt x="459168" y="148234"/>
                  </a:moveTo>
                  <a:lnTo>
                    <a:pt x="389128" y="105321"/>
                  </a:lnTo>
                  <a:lnTo>
                    <a:pt x="389128" y="124828"/>
                  </a:lnTo>
                  <a:lnTo>
                    <a:pt x="322973" y="132613"/>
                  </a:lnTo>
                  <a:lnTo>
                    <a:pt x="322973" y="159931"/>
                  </a:lnTo>
                  <a:lnTo>
                    <a:pt x="389128" y="167754"/>
                  </a:lnTo>
                  <a:lnTo>
                    <a:pt x="389128" y="191135"/>
                  </a:lnTo>
                  <a:lnTo>
                    <a:pt x="459168" y="1482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68863" y="2464537"/>
              <a:ext cx="197575" cy="16281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7032" y="2758481"/>
              <a:ext cx="84939" cy="84950"/>
            </a:xfrm>
            <a:prstGeom prst="rect">
              <a:avLst/>
            </a:prstGeom>
          </p:spPr>
        </p:pic>
      </p:grpSp>
      <p:grpSp>
        <p:nvGrpSpPr>
          <p:cNvPr id="15" name="object 15"/>
          <p:cNvGrpSpPr/>
          <p:nvPr/>
        </p:nvGrpSpPr>
        <p:grpSpPr>
          <a:xfrm>
            <a:off x="525402" y="4106634"/>
            <a:ext cx="921385" cy="921385"/>
            <a:chOff x="525402" y="4106634"/>
            <a:chExt cx="921385" cy="921385"/>
          </a:xfrm>
        </p:grpSpPr>
        <p:sp>
          <p:nvSpPr>
            <p:cNvPr id="16" name="object 16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916746"/>
                  </a:moveTo>
                  <a:lnTo>
                    <a:pt x="0" y="916746"/>
                  </a:lnTo>
                  <a:lnTo>
                    <a:pt x="0" y="0"/>
                  </a:lnTo>
                  <a:lnTo>
                    <a:pt x="916726" y="0"/>
                  </a:lnTo>
                  <a:lnTo>
                    <a:pt x="916726" y="916746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2437" y="4811030"/>
              <a:ext cx="105326" cy="18758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8049" y="4811028"/>
              <a:ext cx="335565" cy="187585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076629" y="4145667"/>
              <a:ext cx="339090" cy="647700"/>
            </a:xfrm>
            <a:custGeom>
              <a:avLst/>
              <a:gdLst/>
              <a:ahLst/>
              <a:cxnLst/>
              <a:rect l="l" t="t" r="r" b="b"/>
              <a:pathLst>
                <a:path w="339090" h="647700">
                  <a:moveTo>
                    <a:pt x="203695" y="144348"/>
                  </a:moveTo>
                  <a:lnTo>
                    <a:pt x="184213" y="0"/>
                  </a:lnTo>
                  <a:lnTo>
                    <a:pt x="153073" y="7797"/>
                  </a:lnTo>
                  <a:lnTo>
                    <a:pt x="172542" y="152146"/>
                  </a:lnTo>
                  <a:lnTo>
                    <a:pt x="203695" y="144348"/>
                  </a:lnTo>
                  <a:close/>
                </a:path>
                <a:path w="339090" h="647700">
                  <a:moveTo>
                    <a:pt x="301066" y="628065"/>
                  </a:moveTo>
                  <a:lnTo>
                    <a:pt x="249415" y="493903"/>
                  </a:lnTo>
                  <a:lnTo>
                    <a:pt x="204368" y="502310"/>
                  </a:lnTo>
                  <a:lnTo>
                    <a:pt x="195910" y="503250"/>
                  </a:lnTo>
                  <a:lnTo>
                    <a:pt x="163182" y="479729"/>
                  </a:lnTo>
                  <a:lnTo>
                    <a:pt x="101701" y="234810"/>
                  </a:lnTo>
                  <a:lnTo>
                    <a:pt x="94856" y="190525"/>
                  </a:lnTo>
                  <a:lnTo>
                    <a:pt x="94513" y="183959"/>
                  </a:lnTo>
                  <a:lnTo>
                    <a:pt x="95986" y="176288"/>
                  </a:lnTo>
                  <a:lnTo>
                    <a:pt x="98463" y="171945"/>
                  </a:lnTo>
                  <a:lnTo>
                    <a:pt x="105651" y="168694"/>
                  </a:lnTo>
                  <a:lnTo>
                    <a:pt x="117995" y="163842"/>
                  </a:lnTo>
                  <a:lnTo>
                    <a:pt x="164744" y="152146"/>
                  </a:lnTo>
                  <a:lnTo>
                    <a:pt x="145262" y="11709"/>
                  </a:lnTo>
                  <a:lnTo>
                    <a:pt x="51777" y="35115"/>
                  </a:lnTo>
                  <a:lnTo>
                    <a:pt x="16827" y="57188"/>
                  </a:lnTo>
                  <a:lnTo>
                    <a:pt x="838" y="94919"/>
                  </a:lnTo>
                  <a:lnTo>
                    <a:pt x="0" y="104673"/>
                  </a:lnTo>
                  <a:lnTo>
                    <a:pt x="177" y="125603"/>
                  </a:lnTo>
                  <a:lnTo>
                    <a:pt x="4457" y="172618"/>
                  </a:lnTo>
                  <a:lnTo>
                    <a:pt x="17208" y="230555"/>
                  </a:lnTo>
                  <a:lnTo>
                    <a:pt x="43230" y="341337"/>
                  </a:lnTo>
                  <a:lnTo>
                    <a:pt x="63411" y="423227"/>
                  </a:lnTo>
                  <a:lnTo>
                    <a:pt x="75780" y="471398"/>
                  </a:lnTo>
                  <a:lnTo>
                    <a:pt x="94894" y="539915"/>
                  </a:lnTo>
                  <a:lnTo>
                    <a:pt x="112141" y="586790"/>
                  </a:lnTo>
                  <a:lnTo>
                    <a:pt x="133896" y="620318"/>
                  </a:lnTo>
                  <a:lnTo>
                    <a:pt x="168871" y="640334"/>
                  </a:lnTo>
                  <a:lnTo>
                    <a:pt x="215366" y="647344"/>
                  </a:lnTo>
                  <a:lnTo>
                    <a:pt x="225691" y="647573"/>
                  </a:lnTo>
                  <a:lnTo>
                    <a:pt x="240436" y="645414"/>
                  </a:lnTo>
                  <a:lnTo>
                    <a:pt x="247637" y="643775"/>
                  </a:lnTo>
                  <a:lnTo>
                    <a:pt x="275793" y="636016"/>
                  </a:lnTo>
                  <a:lnTo>
                    <a:pt x="301066" y="628065"/>
                  </a:lnTo>
                  <a:close/>
                </a:path>
                <a:path w="339090" h="647700">
                  <a:moveTo>
                    <a:pt x="338874" y="617207"/>
                  </a:moveTo>
                  <a:lnTo>
                    <a:pt x="289394" y="483730"/>
                  </a:lnTo>
                  <a:lnTo>
                    <a:pt x="258203" y="491515"/>
                  </a:lnTo>
                  <a:lnTo>
                    <a:pt x="308038" y="625817"/>
                  </a:lnTo>
                  <a:lnTo>
                    <a:pt x="338874" y="6172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13471" y="4533502"/>
              <a:ext cx="215134" cy="184622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307425" y="0"/>
                  </a:moveTo>
                  <a:lnTo>
                    <a:pt x="0" y="0"/>
                  </a:lnTo>
                  <a:lnTo>
                    <a:pt x="0" y="308419"/>
                  </a:lnTo>
                  <a:lnTo>
                    <a:pt x="307425" y="308419"/>
                  </a:lnTo>
                  <a:lnTo>
                    <a:pt x="3074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0" y="308419"/>
                  </a:moveTo>
                  <a:lnTo>
                    <a:pt x="307425" y="308419"/>
                  </a:lnTo>
                  <a:lnTo>
                    <a:pt x="307425" y="0"/>
                  </a:lnTo>
                  <a:lnTo>
                    <a:pt x="0" y="0"/>
                  </a:lnTo>
                  <a:lnTo>
                    <a:pt x="0" y="308419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31591" y="4488878"/>
              <a:ext cx="218527" cy="219218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522036" y="5824272"/>
            <a:ext cx="916940" cy="916940"/>
            <a:chOff x="522036" y="5824272"/>
            <a:chExt cx="916940" cy="916940"/>
          </a:xfrm>
        </p:grpSpPr>
        <p:sp>
          <p:nvSpPr>
            <p:cNvPr id="26" name="object 26"/>
            <p:cNvSpPr/>
            <p:nvPr/>
          </p:nvSpPr>
          <p:spPr>
            <a:xfrm>
              <a:off x="522036" y="5824272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760" y="6053486"/>
              <a:ext cx="588645" cy="614045"/>
            </a:xfrm>
            <a:custGeom>
              <a:avLst/>
              <a:gdLst/>
              <a:ahLst/>
              <a:cxnLst/>
              <a:rect l="l" t="t" r="r" b="b"/>
              <a:pathLst>
                <a:path w="588644" h="614045">
                  <a:moveTo>
                    <a:pt x="389509" y="190779"/>
                  </a:moveTo>
                  <a:lnTo>
                    <a:pt x="306336" y="261810"/>
                  </a:lnTo>
                  <a:lnTo>
                    <a:pt x="292125" y="281762"/>
                  </a:lnTo>
                  <a:lnTo>
                    <a:pt x="292125" y="293471"/>
                  </a:lnTo>
                  <a:lnTo>
                    <a:pt x="296024" y="301294"/>
                  </a:lnTo>
                  <a:lnTo>
                    <a:pt x="307695" y="309092"/>
                  </a:lnTo>
                  <a:lnTo>
                    <a:pt x="315480" y="313016"/>
                  </a:lnTo>
                  <a:lnTo>
                    <a:pt x="330288" y="317957"/>
                  </a:lnTo>
                  <a:lnTo>
                    <a:pt x="335597" y="316458"/>
                  </a:lnTo>
                  <a:lnTo>
                    <a:pt x="315480" y="289585"/>
                  </a:lnTo>
                  <a:lnTo>
                    <a:pt x="389509" y="234911"/>
                  </a:lnTo>
                  <a:lnTo>
                    <a:pt x="389509" y="190779"/>
                  </a:lnTo>
                  <a:close/>
                </a:path>
                <a:path w="588644" h="614045">
                  <a:moveTo>
                    <a:pt x="457174" y="290258"/>
                  </a:moveTo>
                  <a:lnTo>
                    <a:pt x="332676" y="324789"/>
                  </a:lnTo>
                  <a:lnTo>
                    <a:pt x="299923" y="387210"/>
                  </a:lnTo>
                  <a:lnTo>
                    <a:pt x="0" y="520001"/>
                  </a:lnTo>
                  <a:lnTo>
                    <a:pt x="15570" y="535584"/>
                  </a:lnTo>
                  <a:lnTo>
                    <a:pt x="319405" y="387210"/>
                  </a:lnTo>
                  <a:lnTo>
                    <a:pt x="0" y="551205"/>
                  </a:lnTo>
                  <a:lnTo>
                    <a:pt x="46761" y="598093"/>
                  </a:lnTo>
                  <a:lnTo>
                    <a:pt x="354431" y="457504"/>
                  </a:lnTo>
                  <a:lnTo>
                    <a:pt x="401167" y="422351"/>
                  </a:lnTo>
                  <a:lnTo>
                    <a:pt x="437222" y="361937"/>
                  </a:lnTo>
                  <a:lnTo>
                    <a:pt x="449592" y="322884"/>
                  </a:lnTo>
                  <a:lnTo>
                    <a:pt x="454736" y="301332"/>
                  </a:lnTo>
                  <a:lnTo>
                    <a:pt x="457174" y="290258"/>
                  </a:lnTo>
                  <a:close/>
                </a:path>
                <a:path w="588644" h="614045">
                  <a:moveTo>
                    <a:pt x="468033" y="195808"/>
                  </a:moveTo>
                  <a:lnTo>
                    <a:pt x="467614" y="170713"/>
                  </a:lnTo>
                  <a:lnTo>
                    <a:pt x="467398" y="168516"/>
                  </a:lnTo>
                  <a:lnTo>
                    <a:pt x="465251" y="160489"/>
                  </a:lnTo>
                  <a:lnTo>
                    <a:pt x="462622" y="148856"/>
                  </a:lnTo>
                  <a:lnTo>
                    <a:pt x="432701" y="117576"/>
                  </a:lnTo>
                  <a:lnTo>
                    <a:pt x="426986" y="116852"/>
                  </a:lnTo>
                  <a:lnTo>
                    <a:pt x="417474" y="118198"/>
                  </a:lnTo>
                  <a:lnTo>
                    <a:pt x="376478" y="142862"/>
                  </a:lnTo>
                  <a:lnTo>
                    <a:pt x="347751" y="191363"/>
                  </a:lnTo>
                  <a:lnTo>
                    <a:pt x="341922" y="222199"/>
                  </a:lnTo>
                  <a:lnTo>
                    <a:pt x="397268" y="176339"/>
                  </a:lnTo>
                  <a:lnTo>
                    <a:pt x="397268" y="242722"/>
                  </a:lnTo>
                  <a:lnTo>
                    <a:pt x="331063" y="289585"/>
                  </a:lnTo>
                  <a:lnTo>
                    <a:pt x="341833" y="314731"/>
                  </a:lnTo>
                  <a:lnTo>
                    <a:pt x="458927" y="281965"/>
                  </a:lnTo>
                  <a:lnTo>
                    <a:pt x="463562" y="258089"/>
                  </a:lnTo>
                  <a:lnTo>
                    <a:pt x="466382" y="241515"/>
                  </a:lnTo>
                  <a:lnTo>
                    <a:pt x="467245" y="234873"/>
                  </a:lnTo>
                  <a:lnTo>
                    <a:pt x="468033" y="195808"/>
                  </a:lnTo>
                  <a:close/>
                </a:path>
                <a:path w="588644" h="614045">
                  <a:moveTo>
                    <a:pt x="588530" y="46939"/>
                  </a:moveTo>
                  <a:lnTo>
                    <a:pt x="568248" y="10147"/>
                  </a:lnTo>
                  <a:lnTo>
                    <a:pt x="540918" y="0"/>
                  </a:lnTo>
                  <a:lnTo>
                    <a:pt x="534974" y="25"/>
                  </a:lnTo>
                  <a:lnTo>
                    <a:pt x="492353" y="19951"/>
                  </a:lnTo>
                  <a:lnTo>
                    <a:pt x="482968" y="43561"/>
                  </a:lnTo>
                  <a:lnTo>
                    <a:pt x="471284" y="86512"/>
                  </a:lnTo>
                  <a:lnTo>
                    <a:pt x="456501" y="119075"/>
                  </a:lnTo>
                  <a:lnTo>
                    <a:pt x="461594" y="123329"/>
                  </a:lnTo>
                  <a:lnTo>
                    <a:pt x="465289" y="129006"/>
                  </a:lnTo>
                  <a:lnTo>
                    <a:pt x="476631" y="173050"/>
                  </a:lnTo>
                  <a:lnTo>
                    <a:pt x="477024" y="189103"/>
                  </a:lnTo>
                  <a:lnTo>
                    <a:pt x="476694" y="199301"/>
                  </a:lnTo>
                  <a:lnTo>
                    <a:pt x="470738" y="260807"/>
                  </a:lnTo>
                  <a:lnTo>
                    <a:pt x="464286" y="300164"/>
                  </a:lnTo>
                  <a:lnTo>
                    <a:pt x="454126" y="338112"/>
                  </a:lnTo>
                  <a:lnTo>
                    <a:pt x="433324" y="391960"/>
                  </a:lnTo>
                  <a:lnTo>
                    <a:pt x="410197" y="429298"/>
                  </a:lnTo>
                  <a:lnTo>
                    <a:pt x="406514" y="433654"/>
                  </a:lnTo>
                  <a:lnTo>
                    <a:pt x="397281" y="461403"/>
                  </a:lnTo>
                  <a:lnTo>
                    <a:pt x="362216" y="613714"/>
                  </a:lnTo>
                  <a:lnTo>
                    <a:pt x="416763" y="613714"/>
                  </a:lnTo>
                  <a:lnTo>
                    <a:pt x="471284" y="480949"/>
                  </a:lnTo>
                  <a:lnTo>
                    <a:pt x="447916" y="461403"/>
                  </a:lnTo>
                  <a:lnTo>
                    <a:pt x="490766" y="328650"/>
                  </a:lnTo>
                  <a:lnTo>
                    <a:pt x="494639" y="336423"/>
                  </a:lnTo>
                  <a:lnTo>
                    <a:pt x="455688" y="449681"/>
                  </a:lnTo>
                  <a:lnTo>
                    <a:pt x="549160" y="613714"/>
                  </a:lnTo>
                  <a:lnTo>
                    <a:pt x="588124" y="555129"/>
                  </a:lnTo>
                  <a:lnTo>
                    <a:pt x="533590" y="461403"/>
                  </a:lnTo>
                  <a:lnTo>
                    <a:pt x="553072" y="348157"/>
                  </a:lnTo>
                  <a:lnTo>
                    <a:pt x="560857" y="231013"/>
                  </a:lnTo>
                  <a:lnTo>
                    <a:pt x="574611" y="155460"/>
                  </a:lnTo>
                  <a:lnTo>
                    <a:pt x="580555" y="118859"/>
                  </a:lnTo>
                  <a:lnTo>
                    <a:pt x="582752" y="103085"/>
                  </a:lnTo>
                  <a:lnTo>
                    <a:pt x="584263" y="90004"/>
                  </a:lnTo>
                  <a:lnTo>
                    <a:pt x="586511" y="74942"/>
                  </a:lnTo>
                  <a:lnTo>
                    <a:pt x="587349" y="67424"/>
                  </a:lnTo>
                  <a:lnTo>
                    <a:pt x="588454" y="52400"/>
                  </a:lnTo>
                  <a:lnTo>
                    <a:pt x="588530" y="469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36719" y="5915710"/>
              <a:ext cx="128687" cy="128540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867370" y="6075631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354" y="0"/>
                  </a:moveTo>
                  <a:lnTo>
                    <a:pt x="25014" y="12252"/>
                  </a:lnTo>
                  <a:lnTo>
                    <a:pt x="1935" y="49913"/>
                  </a:lnTo>
                  <a:lnTo>
                    <a:pt x="0" y="64354"/>
                  </a:lnTo>
                  <a:lnTo>
                    <a:pt x="483" y="71298"/>
                  </a:lnTo>
                  <a:lnTo>
                    <a:pt x="18011" y="110698"/>
                  </a:lnTo>
                  <a:lnTo>
                    <a:pt x="57410" y="128242"/>
                  </a:lnTo>
                  <a:lnTo>
                    <a:pt x="64354" y="128729"/>
                  </a:lnTo>
                  <a:lnTo>
                    <a:pt x="71297" y="128242"/>
                  </a:lnTo>
                  <a:lnTo>
                    <a:pt x="110687" y="110698"/>
                  </a:lnTo>
                  <a:lnTo>
                    <a:pt x="128221" y="71298"/>
                  </a:lnTo>
                  <a:lnTo>
                    <a:pt x="128708" y="64354"/>
                  </a:lnTo>
                  <a:lnTo>
                    <a:pt x="128221" y="57410"/>
                  </a:lnTo>
                  <a:lnTo>
                    <a:pt x="110687" y="18005"/>
                  </a:lnTo>
                  <a:lnTo>
                    <a:pt x="71297" y="483"/>
                  </a:lnTo>
                  <a:lnTo>
                    <a:pt x="64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524622" y="7566648"/>
            <a:ext cx="916940" cy="916940"/>
            <a:chOff x="524622" y="7566648"/>
            <a:chExt cx="916940" cy="916940"/>
          </a:xfrm>
        </p:grpSpPr>
        <p:sp>
          <p:nvSpPr>
            <p:cNvPr id="31" name="object 31"/>
            <p:cNvSpPr/>
            <p:nvPr/>
          </p:nvSpPr>
          <p:spPr>
            <a:xfrm>
              <a:off x="524622" y="7566648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287970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87970" y="292598"/>
                  </a:lnTo>
                  <a:lnTo>
                    <a:pt x="287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0" y="292598"/>
                  </a:moveTo>
                  <a:lnTo>
                    <a:pt x="287970" y="292598"/>
                  </a:lnTo>
                  <a:lnTo>
                    <a:pt x="287970" y="0"/>
                  </a:lnTo>
                  <a:lnTo>
                    <a:pt x="0" y="0"/>
                  </a:lnTo>
                  <a:lnTo>
                    <a:pt x="0" y="292598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E31F2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6843" y="7870932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202387" y="66040"/>
                  </a:moveTo>
                  <a:lnTo>
                    <a:pt x="136194" y="66040"/>
                  </a:lnTo>
                  <a:lnTo>
                    <a:pt x="136194" y="0"/>
                  </a:lnTo>
                  <a:lnTo>
                    <a:pt x="66154" y="0"/>
                  </a:lnTo>
                  <a:lnTo>
                    <a:pt x="66154" y="66040"/>
                  </a:lnTo>
                  <a:lnTo>
                    <a:pt x="0" y="66040"/>
                  </a:lnTo>
                  <a:lnTo>
                    <a:pt x="0" y="132080"/>
                  </a:lnTo>
                  <a:lnTo>
                    <a:pt x="66154" y="132080"/>
                  </a:lnTo>
                  <a:lnTo>
                    <a:pt x="66154" y="203200"/>
                  </a:lnTo>
                  <a:lnTo>
                    <a:pt x="136194" y="203200"/>
                  </a:lnTo>
                  <a:lnTo>
                    <a:pt x="136194" y="132080"/>
                  </a:lnTo>
                  <a:lnTo>
                    <a:pt x="202387" y="132080"/>
                  </a:lnTo>
                  <a:lnTo>
                    <a:pt x="202387" y="6604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5703" y="7919878"/>
              <a:ext cx="710565" cy="536575"/>
            </a:xfrm>
            <a:custGeom>
              <a:avLst/>
              <a:gdLst/>
              <a:ahLst/>
              <a:cxnLst/>
              <a:rect l="l" t="t" r="r" b="b"/>
              <a:pathLst>
                <a:path w="710565" h="536575">
                  <a:moveTo>
                    <a:pt x="164934" y="212534"/>
                  </a:moveTo>
                  <a:lnTo>
                    <a:pt x="161505" y="36893"/>
                  </a:lnTo>
                  <a:lnTo>
                    <a:pt x="141681" y="901"/>
                  </a:lnTo>
                  <a:lnTo>
                    <a:pt x="138049" y="0"/>
                  </a:lnTo>
                  <a:lnTo>
                    <a:pt x="23812" y="0"/>
                  </a:lnTo>
                  <a:lnTo>
                    <a:pt x="876" y="32626"/>
                  </a:lnTo>
                  <a:lnTo>
                    <a:pt x="0" y="40462"/>
                  </a:lnTo>
                  <a:lnTo>
                    <a:pt x="0" y="212534"/>
                  </a:lnTo>
                  <a:lnTo>
                    <a:pt x="20231" y="212534"/>
                  </a:lnTo>
                  <a:lnTo>
                    <a:pt x="33667" y="53962"/>
                  </a:lnTo>
                  <a:lnTo>
                    <a:pt x="33667" y="300228"/>
                  </a:lnTo>
                  <a:lnTo>
                    <a:pt x="74091" y="300228"/>
                  </a:lnTo>
                  <a:lnTo>
                    <a:pt x="80822" y="212534"/>
                  </a:lnTo>
                  <a:lnTo>
                    <a:pt x="87515" y="212534"/>
                  </a:lnTo>
                  <a:lnTo>
                    <a:pt x="94259" y="307022"/>
                  </a:lnTo>
                  <a:lnTo>
                    <a:pt x="127927" y="334010"/>
                  </a:lnTo>
                  <a:lnTo>
                    <a:pt x="134645" y="226047"/>
                  </a:lnTo>
                  <a:lnTo>
                    <a:pt x="134645" y="53962"/>
                  </a:lnTo>
                  <a:lnTo>
                    <a:pt x="148107" y="212534"/>
                  </a:lnTo>
                  <a:lnTo>
                    <a:pt x="164934" y="212534"/>
                  </a:lnTo>
                  <a:close/>
                </a:path>
                <a:path w="710565" h="536575">
                  <a:moveTo>
                    <a:pt x="710234" y="360997"/>
                  </a:moveTo>
                  <a:lnTo>
                    <a:pt x="548665" y="377863"/>
                  </a:lnTo>
                  <a:lnTo>
                    <a:pt x="542925" y="375069"/>
                  </a:lnTo>
                  <a:lnTo>
                    <a:pt x="520446" y="364591"/>
                  </a:lnTo>
                  <a:lnTo>
                    <a:pt x="485305" y="349275"/>
                  </a:lnTo>
                  <a:lnTo>
                    <a:pt x="434962" y="338213"/>
                  </a:lnTo>
                  <a:lnTo>
                    <a:pt x="428752" y="337807"/>
                  </a:lnTo>
                  <a:lnTo>
                    <a:pt x="390486" y="334010"/>
                  </a:lnTo>
                  <a:lnTo>
                    <a:pt x="290309" y="326809"/>
                  </a:lnTo>
                  <a:lnTo>
                    <a:pt x="262674" y="325907"/>
                  </a:lnTo>
                  <a:lnTo>
                    <a:pt x="254850" y="325132"/>
                  </a:lnTo>
                  <a:lnTo>
                    <a:pt x="222135" y="313766"/>
                  </a:lnTo>
                  <a:lnTo>
                    <a:pt x="213626" y="311531"/>
                  </a:lnTo>
                  <a:lnTo>
                    <a:pt x="206425" y="309841"/>
                  </a:lnTo>
                  <a:lnTo>
                    <a:pt x="194652" y="307594"/>
                  </a:lnTo>
                  <a:lnTo>
                    <a:pt x="190652" y="307035"/>
                  </a:lnTo>
                  <a:lnTo>
                    <a:pt x="186347" y="307035"/>
                  </a:lnTo>
                  <a:lnTo>
                    <a:pt x="151472" y="334010"/>
                  </a:lnTo>
                  <a:lnTo>
                    <a:pt x="130340" y="374154"/>
                  </a:lnTo>
                  <a:lnTo>
                    <a:pt x="124447" y="406539"/>
                  </a:lnTo>
                  <a:lnTo>
                    <a:pt x="123469" y="418858"/>
                  </a:lnTo>
                  <a:lnTo>
                    <a:pt x="157899" y="447040"/>
                  </a:lnTo>
                  <a:lnTo>
                    <a:pt x="171513" y="448373"/>
                  </a:lnTo>
                  <a:lnTo>
                    <a:pt x="174193" y="448652"/>
                  </a:lnTo>
                  <a:lnTo>
                    <a:pt x="176352" y="448919"/>
                  </a:lnTo>
                  <a:lnTo>
                    <a:pt x="178435" y="449059"/>
                  </a:lnTo>
                  <a:lnTo>
                    <a:pt x="184162" y="449300"/>
                  </a:lnTo>
                  <a:lnTo>
                    <a:pt x="188023" y="449338"/>
                  </a:lnTo>
                  <a:lnTo>
                    <a:pt x="202234" y="449199"/>
                  </a:lnTo>
                  <a:lnTo>
                    <a:pt x="216916" y="448767"/>
                  </a:lnTo>
                  <a:lnTo>
                    <a:pt x="154851" y="337362"/>
                  </a:lnTo>
                  <a:lnTo>
                    <a:pt x="226745" y="448767"/>
                  </a:lnTo>
                  <a:lnTo>
                    <a:pt x="228904" y="448767"/>
                  </a:lnTo>
                  <a:lnTo>
                    <a:pt x="141376" y="519595"/>
                  </a:lnTo>
                  <a:lnTo>
                    <a:pt x="178422" y="536448"/>
                  </a:lnTo>
                  <a:lnTo>
                    <a:pt x="269290" y="472338"/>
                  </a:lnTo>
                  <a:lnTo>
                    <a:pt x="282765" y="448767"/>
                  </a:lnTo>
                  <a:lnTo>
                    <a:pt x="283794" y="448767"/>
                  </a:lnTo>
                  <a:lnTo>
                    <a:pt x="223939" y="337362"/>
                  </a:lnTo>
                  <a:lnTo>
                    <a:pt x="222135" y="334010"/>
                  </a:lnTo>
                  <a:lnTo>
                    <a:pt x="282765" y="421754"/>
                  </a:lnTo>
                  <a:lnTo>
                    <a:pt x="288963" y="448767"/>
                  </a:lnTo>
                  <a:lnTo>
                    <a:pt x="390474" y="448767"/>
                  </a:lnTo>
                  <a:lnTo>
                    <a:pt x="477964" y="502704"/>
                  </a:lnTo>
                  <a:lnTo>
                    <a:pt x="486029" y="505180"/>
                  </a:lnTo>
                  <a:lnTo>
                    <a:pt x="493369" y="506234"/>
                  </a:lnTo>
                  <a:lnTo>
                    <a:pt x="506577" y="505523"/>
                  </a:lnTo>
                  <a:lnTo>
                    <a:pt x="538962" y="452691"/>
                  </a:lnTo>
                  <a:lnTo>
                    <a:pt x="548665" y="431863"/>
                  </a:lnTo>
                  <a:lnTo>
                    <a:pt x="514997" y="431863"/>
                  </a:lnTo>
                  <a:lnTo>
                    <a:pt x="494830" y="448767"/>
                  </a:lnTo>
                  <a:lnTo>
                    <a:pt x="461137" y="421754"/>
                  </a:lnTo>
                  <a:lnTo>
                    <a:pt x="407289" y="404850"/>
                  </a:lnTo>
                  <a:lnTo>
                    <a:pt x="548665" y="431863"/>
                  </a:lnTo>
                  <a:lnTo>
                    <a:pt x="666292" y="404850"/>
                  </a:lnTo>
                  <a:lnTo>
                    <a:pt x="710234" y="394754"/>
                  </a:lnTo>
                  <a:lnTo>
                    <a:pt x="710234" y="377863"/>
                  </a:lnTo>
                  <a:lnTo>
                    <a:pt x="710234" y="3609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15654" y="7821652"/>
              <a:ext cx="85044" cy="85044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71917" y="8231640"/>
              <a:ext cx="118697" cy="11871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116814" y="7824096"/>
              <a:ext cx="292735" cy="292735"/>
            </a:xfrm>
            <a:custGeom>
              <a:avLst/>
              <a:gdLst/>
              <a:ahLst/>
              <a:cxnLst/>
              <a:rect l="l" t="t" r="r" b="b"/>
              <a:pathLst>
                <a:path w="292734" h="292734">
                  <a:moveTo>
                    <a:pt x="292598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92598" y="292598"/>
                  </a:lnTo>
                  <a:lnTo>
                    <a:pt x="292598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36425" y="7834372"/>
              <a:ext cx="258283" cy="260756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567918" y="7624781"/>
              <a:ext cx="830580" cy="127635"/>
            </a:xfrm>
            <a:custGeom>
              <a:avLst/>
              <a:gdLst/>
              <a:ahLst/>
              <a:cxnLst/>
              <a:rect l="l" t="t" r="r" b="b"/>
              <a:pathLst>
                <a:path w="830580" h="127634">
                  <a:moveTo>
                    <a:pt x="117792" y="89369"/>
                  </a:moveTo>
                  <a:lnTo>
                    <a:pt x="91147" y="59664"/>
                  </a:lnTo>
                  <a:lnTo>
                    <a:pt x="97205" y="57340"/>
                  </a:lnTo>
                  <a:lnTo>
                    <a:pt x="111201" y="20688"/>
                  </a:lnTo>
                  <a:lnTo>
                    <a:pt x="0" y="0"/>
                  </a:lnTo>
                  <a:lnTo>
                    <a:pt x="0" y="127495"/>
                  </a:lnTo>
                  <a:lnTo>
                    <a:pt x="72212" y="127368"/>
                  </a:lnTo>
                  <a:lnTo>
                    <a:pt x="109778" y="114388"/>
                  </a:lnTo>
                  <a:lnTo>
                    <a:pt x="117487" y="99288"/>
                  </a:lnTo>
                  <a:lnTo>
                    <a:pt x="117792" y="89369"/>
                  </a:lnTo>
                  <a:close/>
                </a:path>
                <a:path w="830580" h="127634">
                  <a:moveTo>
                    <a:pt x="571157" y="127495"/>
                  </a:moveTo>
                  <a:lnTo>
                    <a:pt x="523240" y="0"/>
                  </a:lnTo>
                  <a:lnTo>
                    <a:pt x="480275" y="0"/>
                  </a:lnTo>
                  <a:lnTo>
                    <a:pt x="432358" y="127495"/>
                  </a:lnTo>
                  <a:lnTo>
                    <a:pt x="472592" y="127495"/>
                  </a:lnTo>
                  <a:lnTo>
                    <a:pt x="478790" y="106438"/>
                  </a:lnTo>
                  <a:lnTo>
                    <a:pt x="523532" y="106438"/>
                  </a:lnTo>
                  <a:lnTo>
                    <a:pt x="529882" y="127495"/>
                  </a:lnTo>
                  <a:lnTo>
                    <a:pt x="571157" y="127495"/>
                  </a:lnTo>
                  <a:close/>
                </a:path>
                <a:path w="830580" h="127634">
                  <a:moveTo>
                    <a:pt x="830135" y="62052"/>
                  </a:moveTo>
                  <a:lnTo>
                    <a:pt x="821524" y="24498"/>
                  </a:lnTo>
                  <a:lnTo>
                    <a:pt x="788225" y="1079"/>
                  </a:lnTo>
                  <a:lnTo>
                    <a:pt x="712800" y="0"/>
                  </a:lnTo>
                  <a:lnTo>
                    <a:pt x="712800" y="127495"/>
                  </a:lnTo>
                  <a:lnTo>
                    <a:pt x="770902" y="127495"/>
                  </a:lnTo>
                  <a:lnTo>
                    <a:pt x="783069" y="126682"/>
                  </a:lnTo>
                  <a:lnTo>
                    <a:pt x="818095" y="108318"/>
                  </a:lnTo>
                  <a:lnTo>
                    <a:pt x="830008" y="69888"/>
                  </a:lnTo>
                  <a:lnTo>
                    <a:pt x="830135" y="62052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07656" y="7650600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4" h="74295">
                  <a:moveTo>
                    <a:pt x="33566" y="10033"/>
                  </a:moveTo>
                  <a:lnTo>
                    <a:pt x="20396" y="0"/>
                  </a:lnTo>
                  <a:lnTo>
                    <a:pt x="0" y="0"/>
                  </a:lnTo>
                  <a:lnTo>
                    <a:pt x="0" y="24180"/>
                  </a:lnTo>
                  <a:lnTo>
                    <a:pt x="20205" y="24180"/>
                  </a:lnTo>
                  <a:lnTo>
                    <a:pt x="33566" y="13881"/>
                  </a:lnTo>
                  <a:lnTo>
                    <a:pt x="33566" y="10033"/>
                  </a:lnTo>
                  <a:close/>
                </a:path>
                <a:path w="38734" h="74295">
                  <a:moveTo>
                    <a:pt x="38620" y="59131"/>
                  </a:moveTo>
                  <a:lnTo>
                    <a:pt x="23456" y="48437"/>
                  </a:lnTo>
                  <a:lnTo>
                    <a:pt x="0" y="48437"/>
                  </a:lnTo>
                  <a:lnTo>
                    <a:pt x="0" y="74269"/>
                  </a:lnTo>
                  <a:lnTo>
                    <a:pt x="23482" y="74269"/>
                  </a:lnTo>
                  <a:lnTo>
                    <a:pt x="38620" y="63042"/>
                  </a:lnTo>
                  <a:lnTo>
                    <a:pt x="38620" y="59131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06361" y="7622584"/>
              <a:ext cx="290195" cy="132080"/>
            </a:xfrm>
            <a:custGeom>
              <a:avLst/>
              <a:gdLst/>
              <a:ahLst/>
              <a:cxnLst/>
              <a:rect l="l" t="t" r="r" b="b"/>
              <a:pathLst>
                <a:path w="290194" h="132079">
                  <a:moveTo>
                    <a:pt x="100876" y="98717"/>
                  </a:moveTo>
                  <a:lnTo>
                    <a:pt x="39382" y="98717"/>
                  </a:lnTo>
                  <a:lnTo>
                    <a:pt x="39382" y="2197"/>
                  </a:lnTo>
                  <a:lnTo>
                    <a:pt x="0" y="2197"/>
                  </a:lnTo>
                  <a:lnTo>
                    <a:pt x="0" y="98717"/>
                  </a:lnTo>
                  <a:lnTo>
                    <a:pt x="0" y="129197"/>
                  </a:lnTo>
                  <a:lnTo>
                    <a:pt x="100876" y="129197"/>
                  </a:lnTo>
                  <a:lnTo>
                    <a:pt x="100876" y="98717"/>
                  </a:lnTo>
                  <a:close/>
                </a:path>
                <a:path w="290194" h="132079">
                  <a:moveTo>
                    <a:pt x="227533" y="86423"/>
                  </a:moveTo>
                  <a:lnTo>
                    <a:pt x="198755" y="52082"/>
                  </a:lnTo>
                  <a:lnTo>
                    <a:pt x="162369" y="42405"/>
                  </a:lnTo>
                  <a:lnTo>
                    <a:pt x="158407" y="40995"/>
                  </a:lnTo>
                  <a:lnTo>
                    <a:pt x="156260" y="39497"/>
                  </a:lnTo>
                  <a:lnTo>
                    <a:pt x="154152" y="37477"/>
                  </a:lnTo>
                  <a:lnTo>
                    <a:pt x="153339" y="36245"/>
                  </a:lnTo>
                  <a:lnTo>
                    <a:pt x="153149" y="34315"/>
                  </a:lnTo>
                  <a:lnTo>
                    <a:pt x="153365" y="30302"/>
                  </a:lnTo>
                  <a:lnTo>
                    <a:pt x="165773" y="23787"/>
                  </a:lnTo>
                  <a:lnTo>
                    <a:pt x="173748" y="24041"/>
                  </a:lnTo>
                  <a:lnTo>
                    <a:pt x="185915" y="39890"/>
                  </a:lnTo>
                  <a:lnTo>
                    <a:pt x="186182" y="40449"/>
                  </a:lnTo>
                  <a:lnTo>
                    <a:pt x="186588" y="40322"/>
                  </a:lnTo>
                  <a:lnTo>
                    <a:pt x="222643" y="38112"/>
                  </a:lnTo>
                  <a:lnTo>
                    <a:pt x="223596" y="38557"/>
                  </a:lnTo>
                  <a:lnTo>
                    <a:pt x="223520" y="37236"/>
                  </a:lnTo>
                  <a:lnTo>
                    <a:pt x="197700" y="2552"/>
                  </a:lnTo>
                  <a:lnTo>
                    <a:pt x="172199" y="0"/>
                  </a:lnTo>
                  <a:lnTo>
                    <a:pt x="155054" y="406"/>
                  </a:lnTo>
                  <a:lnTo>
                    <a:pt x="118757" y="25095"/>
                  </a:lnTo>
                  <a:lnTo>
                    <a:pt x="116674" y="38036"/>
                  </a:lnTo>
                  <a:lnTo>
                    <a:pt x="116954" y="42189"/>
                  </a:lnTo>
                  <a:lnTo>
                    <a:pt x="142887" y="70561"/>
                  </a:lnTo>
                  <a:lnTo>
                    <a:pt x="175171" y="79883"/>
                  </a:lnTo>
                  <a:lnTo>
                    <a:pt x="181229" y="82092"/>
                  </a:lnTo>
                  <a:lnTo>
                    <a:pt x="184518" y="84404"/>
                  </a:lnTo>
                  <a:lnTo>
                    <a:pt x="188252" y="88138"/>
                  </a:lnTo>
                  <a:lnTo>
                    <a:pt x="189547" y="91147"/>
                  </a:lnTo>
                  <a:lnTo>
                    <a:pt x="189014" y="97294"/>
                  </a:lnTo>
                  <a:lnTo>
                    <a:pt x="170053" y="106730"/>
                  </a:lnTo>
                  <a:lnTo>
                    <a:pt x="162534" y="106235"/>
                  </a:lnTo>
                  <a:lnTo>
                    <a:pt x="149720" y="85496"/>
                  </a:lnTo>
                  <a:lnTo>
                    <a:pt x="149466" y="84899"/>
                  </a:lnTo>
                  <a:lnTo>
                    <a:pt x="148628" y="85204"/>
                  </a:lnTo>
                  <a:lnTo>
                    <a:pt x="111912" y="87515"/>
                  </a:lnTo>
                  <a:lnTo>
                    <a:pt x="113741" y="100596"/>
                  </a:lnTo>
                  <a:lnTo>
                    <a:pt x="141046" y="128968"/>
                  </a:lnTo>
                  <a:lnTo>
                    <a:pt x="173075" y="131889"/>
                  </a:lnTo>
                  <a:lnTo>
                    <a:pt x="189496" y="130619"/>
                  </a:lnTo>
                  <a:lnTo>
                    <a:pt x="225132" y="103517"/>
                  </a:lnTo>
                  <a:lnTo>
                    <a:pt x="227076" y="98336"/>
                  </a:lnTo>
                  <a:lnTo>
                    <a:pt x="227533" y="86423"/>
                  </a:lnTo>
                  <a:close/>
                </a:path>
                <a:path w="290194" h="132079">
                  <a:moveTo>
                    <a:pt x="289750" y="69507"/>
                  </a:moveTo>
                  <a:lnTo>
                    <a:pt x="238290" y="69507"/>
                  </a:lnTo>
                  <a:lnTo>
                    <a:pt x="238290" y="96901"/>
                  </a:lnTo>
                  <a:lnTo>
                    <a:pt x="289750" y="96901"/>
                  </a:lnTo>
                  <a:lnTo>
                    <a:pt x="289750" y="69507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055289" y="7657832"/>
              <a:ext cx="28575" cy="46355"/>
            </a:xfrm>
            <a:custGeom>
              <a:avLst/>
              <a:gdLst/>
              <a:ahLst/>
              <a:cxnLst/>
              <a:rect l="l" t="t" r="r" b="b"/>
              <a:pathLst>
                <a:path w="28575" h="46354">
                  <a:moveTo>
                    <a:pt x="13915" y="0"/>
                  </a:moveTo>
                  <a:lnTo>
                    <a:pt x="0" y="45810"/>
                  </a:lnTo>
                  <a:lnTo>
                    <a:pt x="27988" y="45810"/>
                  </a:lnTo>
                  <a:lnTo>
                    <a:pt x="13915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1496" y="7624781"/>
              <a:ext cx="107950" cy="127000"/>
            </a:xfrm>
            <a:custGeom>
              <a:avLst/>
              <a:gdLst/>
              <a:ahLst/>
              <a:cxnLst/>
              <a:rect l="l" t="t" r="r" b="b"/>
              <a:pathLst>
                <a:path w="107950" h="127000">
                  <a:moveTo>
                    <a:pt x="107492" y="99060"/>
                  </a:moveTo>
                  <a:lnTo>
                    <a:pt x="39471" y="99060"/>
                  </a:lnTo>
                  <a:lnTo>
                    <a:pt x="39471" y="73660"/>
                  </a:lnTo>
                  <a:lnTo>
                    <a:pt x="100787" y="73660"/>
                  </a:lnTo>
                  <a:lnTo>
                    <a:pt x="100787" y="46990"/>
                  </a:lnTo>
                  <a:lnTo>
                    <a:pt x="39471" y="46990"/>
                  </a:lnTo>
                  <a:lnTo>
                    <a:pt x="39471" y="26670"/>
                  </a:lnTo>
                  <a:lnTo>
                    <a:pt x="105549" y="26670"/>
                  </a:lnTo>
                  <a:lnTo>
                    <a:pt x="105549" y="0"/>
                  </a:lnTo>
                  <a:lnTo>
                    <a:pt x="0" y="0"/>
                  </a:lnTo>
                  <a:lnTo>
                    <a:pt x="0" y="26670"/>
                  </a:lnTo>
                  <a:lnTo>
                    <a:pt x="0" y="46990"/>
                  </a:lnTo>
                  <a:lnTo>
                    <a:pt x="0" y="73660"/>
                  </a:lnTo>
                  <a:lnTo>
                    <a:pt x="0" y="99060"/>
                  </a:lnTo>
                  <a:lnTo>
                    <a:pt x="0" y="127000"/>
                  </a:lnTo>
                  <a:lnTo>
                    <a:pt x="107492" y="127000"/>
                  </a:lnTo>
                  <a:lnTo>
                    <a:pt x="107492" y="99060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20121" y="7653656"/>
              <a:ext cx="38735" cy="69850"/>
            </a:xfrm>
            <a:custGeom>
              <a:avLst/>
              <a:gdLst/>
              <a:ahLst/>
              <a:cxnLst/>
              <a:rect l="l" t="t" r="r" b="b"/>
              <a:pathLst>
                <a:path w="38734" h="69850">
                  <a:moveTo>
                    <a:pt x="14931" y="0"/>
                  </a:moveTo>
                  <a:lnTo>
                    <a:pt x="0" y="0"/>
                  </a:lnTo>
                  <a:lnTo>
                    <a:pt x="0" y="69652"/>
                  </a:lnTo>
                  <a:lnTo>
                    <a:pt x="13769" y="69652"/>
                  </a:lnTo>
                  <a:lnTo>
                    <a:pt x="17308" y="69421"/>
                  </a:lnTo>
                  <a:lnTo>
                    <a:pt x="38354" y="39904"/>
                  </a:lnTo>
                  <a:lnTo>
                    <a:pt x="38354" y="28041"/>
                  </a:lnTo>
                  <a:lnTo>
                    <a:pt x="14931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22036" y="9613204"/>
            <a:ext cx="916940" cy="916940"/>
            <a:chOff x="522036" y="9613204"/>
            <a:chExt cx="916940" cy="916940"/>
          </a:xfrm>
        </p:grpSpPr>
        <p:sp>
          <p:nvSpPr>
            <p:cNvPr id="50" name="object 50"/>
            <p:cNvSpPr/>
            <p:nvPr/>
          </p:nvSpPr>
          <p:spPr>
            <a:xfrm>
              <a:off x="522036" y="9613204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70331" y="9694589"/>
              <a:ext cx="733425" cy="810895"/>
            </a:xfrm>
            <a:custGeom>
              <a:avLst/>
              <a:gdLst/>
              <a:ahLst/>
              <a:cxnLst/>
              <a:rect l="l" t="t" r="r" b="b"/>
              <a:pathLst>
                <a:path w="733425" h="810895">
                  <a:moveTo>
                    <a:pt x="508850" y="7137"/>
                  </a:moveTo>
                  <a:lnTo>
                    <a:pt x="357060" y="0"/>
                  </a:lnTo>
                  <a:lnTo>
                    <a:pt x="259791" y="12153"/>
                  </a:lnTo>
                  <a:lnTo>
                    <a:pt x="224790" y="8382"/>
                  </a:lnTo>
                  <a:lnTo>
                    <a:pt x="185839" y="4660"/>
                  </a:lnTo>
                  <a:lnTo>
                    <a:pt x="128054" y="1625"/>
                  </a:lnTo>
                  <a:lnTo>
                    <a:pt x="80937" y="444"/>
                  </a:lnTo>
                  <a:lnTo>
                    <a:pt x="60820" y="952"/>
                  </a:lnTo>
                  <a:lnTo>
                    <a:pt x="20802" y="12407"/>
                  </a:lnTo>
                  <a:lnTo>
                    <a:pt x="3505" y="27990"/>
                  </a:lnTo>
                  <a:lnTo>
                    <a:pt x="3200" y="32956"/>
                  </a:lnTo>
                  <a:lnTo>
                    <a:pt x="2095" y="41478"/>
                  </a:lnTo>
                  <a:lnTo>
                    <a:pt x="1219" y="45923"/>
                  </a:lnTo>
                  <a:lnTo>
                    <a:pt x="0" y="50609"/>
                  </a:lnTo>
                  <a:lnTo>
                    <a:pt x="1219" y="54368"/>
                  </a:lnTo>
                  <a:lnTo>
                    <a:pt x="3594" y="60121"/>
                  </a:lnTo>
                  <a:lnTo>
                    <a:pt x="7112" y="67894"/>
                  </a:lnTo>
                  <a:lnTo>
                    <a:pt x="11074" y="79603"/>
                  </a:lnTo>
                  <a:lnTo>
                    <a:pt x="57937" y="114528"/>
                  </a:lnTo>
                  <a:lnTo>
                    <a:pt x="92989" y="133896"/>
                  </a:lnTo>
                  <a:lnTo>
                    <a:pt x="124244" y="153289"/>
                  </a:lnTo>
                  <a:lnTo>
                    <a:pt x="155422" y="168783"/>
                  </a:lnTo>
                  <a:lnTo>
                    <a:pt x="279844" y="148691"/>
                  </a:lnTo>
                  <a:lnTo>
                    <a:pt x="264172" y="117525"/>
                  </a:lnTo>
                  <a:lnTo>
                    <a:pt x="166966" y="133578"/>
                  </a:lnTo>
                  <a:lnTo>
                    <a:pt x="120065" y="86931"/>
                  </a:lnTo>
                  <a:lnTo>
                    <a:pt x="151257" y="106311"/>
                  </a:lnTo>
                  <a:lnTo>
                    <a:pt x="217373" y="94322"/>
                  </a:lnTo>
                  <a:lnTo>
                    <a:pt x="231940" y="98386"/>
                  </a:lnTo>
                  <a:lnTo>
                    <a:pt x="247015" y="101828"/>
                  </a:lnTo>
                  <a:lnTo>
                    <a:pt x="252869" y="102514"/>
                  </a:lnTo>
                  <a:lnTo>
                    <a:pt x="257581" y="102641"/>
                  </a:lnTo>
                  <a:lnTo>
                    <a:pt x="275793" y="102222"/>
                  </a:lnTo>
                  <a:lnTo>
                    <a:pt x="286994" y="101028"/>
                  </a:lnTo>
                  <a:lnTo>
                    <a:pt x="307568" y="97802"/>
                  </a:lnTo>
                  <a:lnTo>
                    <a:pt x="369112" y="85852"/>
                  </a:lnTo>
                  <a:lnTo>
                    <a:pt x="493636" y="85305"/>
                  </a:lnTo>
                  <a:lnTo>
                    <a:pt x="489521" y="38455"/>
                  </a:lnTo>
                  <a:lnTo>
                    <a:pt x="361086" y="31203"/>
                  </a:lnTo>
                  <a:lnTo>
                    <a:pt x="248234" y="31699"/>
                  </a:lnTo>
                  <a:lnTo>
                    <a:pt x="361048" y="19532"/>
                  </a:lnTo>
                  <a:lnTo>
                    <a:pt x="497281" y="26733"/>
                  </a:lnTo>
                  <a:lnTo>
                    <a:pt x="493560" y="65773"/>
                  </a:lnTo>
                  <a:lnTo>
                    <a:pt x="508850" y="7137"/>
                  </a:lnTo>
                  <a:close/>
                </a:path>
                <a:path w="733425" h="810895">
                  <a:moveTo>
                    <a:pt x="525449" y="241312"/>
                  </a:moveTo>
                  <a:lnTo>
                    <a:pt x="471220" y="300151"/>
                  </a:lnTo>
                  <a:lnTo>
                    <a:pt x="307098" y="148577"/>
                  </a:lnTo>
                  <a:lnTo>
                    <a:pt x="202526" y="258356"/>
                  </a:lnTo>
                  <a:lnTo>
                    <a:pt x="366649" y="413791"/>
                  </a:lnTo>
                  <a:lnTo>
                    <a:pt x="316306" y="468706"/>
                  </a:lnTo>
                  <a:lnTo>
                    <a:pt x="502945" y="432714"/>
                  </a:lnTo>
                  <a:lnTo>
                    <a:pt x="525449" y="241312"/>
                  </a:lnTo>
                  <a:close/>
                </a:path>
                <a:path w="733425" h="810895">
                  <a:moveTo>
                    <a:pt x="733056" y="552780"/>
                  </a:moveTo>
                  <a:lnTo>
                    <a:pt x="682117" y="467118"/>
                  </a:lnTo>
                  <a:lnTo>
                    <a:pt x="677760" y="361696"/>
                  </a:lnTo>
                  <a:lnTo>
                    <a:pt x="673823" y="353898"/>
                  </a:lnTo>
                  <a:lnTo>
                    <a:pt x="638619" y="337604"/>
                  </a:lnTo>
                  <a:lnTo>
                    <a:pt x="627151" y="337540"/>
                  </a:lnTo>
                  <a:lnTo>
                    <a:pt x="622617" y="337870"/>
                  </a:lnTo>
                  <a:lnTo>
                    <a:pt x="579259" y="363156"/>
                  </a:lnTo>
                  <a:lnTo>
                    <a:pt x="550684" y="395185"/>
                  </a:lnTo>
                  <a:lnTo>
                    <a:pt x="460705" y="561759"/>
                  </a:lnTo>
                  <a:lnTo>
                    <a:pt x="495719" y="565518"/>
                  </a:lnTo>
                  <a:lnTo>
                    <a:pt x="565251" y="448094"/>
                  </a:lnTo>
                  <a:lnTo>
                    <a:pt x="542251" y="518464"/>
                  </a:lnTo>
                  <a:lnTo>
                    <a:pt x="534593" y="553643"/>
                  </a:lnTo>
                  <a:lnTo>
                    <a:pt x="530885" y="592721"/>
                  </a:lnTo>
                  <a:lnTo>
                    <a:pt x="515607" y="666978"/>
                  </a:lnTo>
                  <a:lnTo>
                    <a:pt x="457784" y="788238"/>
                  </a:lnTo>
                  <a:lnTo>
                    <a:pt x="496709" y="791972"/>
                  </a:lnTo>
                  <a:lnTo>
                    <a:pt x="574027" y="674535"/>
                  </a:lnTo>
                  <a:lnTo>
                    <a:pt x="593191" y="604139"/>
                  </a:lnTo>
                  <a:lnTo>
                    <a:pt x="620725" y="674306"/>
                  </a:lnTo>
                  <a:lnTo>
                    <a:pt x="609600" y="795388"/>
                  </a:lnTo>
                  <a:lnTo>
                    <a:pt x="644702" y="810856"/>
                  </a:lnTo>
                  <a:lnTo>
                    <a:pt x="659625" y="662406"/>
                  </a:lnTo>
                  <a:lnTo>
                    <a:pt x="631863" y="553237"/>
                  </a:lnTo>
                  <a:lnTo>
                    <a:pt x="639419" y="498525"/>
                  </a:lnTo>
                  <a:lnTo>
                    <a:pt x="647014" y="451662"/>
                  </a:lnTo>
                  <a:lnTo>
                    <a:pt x="658901" y="502348"/>
                  </a:lnTo>
                  <a:lnTo>
                    <a:pt x="701992" y="564603"/>
                  </a:lnTo>
                  <a:lnTo>
                    <a:pt x="733056" y="5527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52836" y="9691176"/>
              <a:ext cx="108970" cy="104206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63955" y="9921156"/>
              <a:ext cx="95452" cy="101483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737629" y="9834159"/>
              <a:ext cx="426720" cy="363220"/>
            </a:xfrm>
            <a:custGeom>
              <a:avLst/>
              <a:gdLst/>
              <a:ahLst/>
              <a:cxnLst/>
              <a:rect l="l" t="t" r="r" b="b"/>
              <a:pathLst>
                <a:path w="426719" h="363220">
                  <a:moveTo>
                    <a:pt x="239668" y="181376"/>
                  </a:moveTo>
                  <a:lnTo>
                    <a:pt x="243208" y="178363"/>
                  </a:lnTo>
                  <a:lnTo>
                    <a:pt x="247628" y="174599"/>
                  </a:lnTo>
                  <a:lnTo>
                    <a:pt x="252932" y="170085"/>
                  </a:lnTo>
                  <a:lnTo>
                    <a:pt x="259123" y="164822"/>
                  </a:lnTo>
                  <a:lnTo>
                    <a:pt x="266748" y="158325"/>
                  </a:lnTo>
                  <a:lnTo>
                    <a:pt x="276352" y="150144"/>
                  </a:lnTo>
                  <a:lnTo>
                    <a:pt x="287936" y="140279"/>
                  </a:lnTo>
                  <a:lnTo>
                    <a:pt x="301498" y="128729"/>
                  </a:lnTo>
                  <a:lnTo>
                    <a:pt x="316056" y="116330"/>
                  </a:lnTo>
                  <a:lnTo>
                    <a:pt x="330614" y="103936"/>
                  </a:lnTo>
                  <a:lnTo>
                    <a:pt x="345173" y="91546"/>
                  </a:lnTo>
                  <a:lnTo>
                    <a:pt x="359737" y="79159"/>
                  </a:lnTo>
                  <a:lnTo>
                    <a:pt x="373305" y="67598"/>
                  </a:lnTo>
                  <a:lnTo>
                    <a:pt x="408297" y="37791"/>
                  </a:lnTo>
                  <a:lnTo>
                    <a:pt x="424856" y="23706"/>
                  </a:lnTo>
                  <a:lnTo>
                    <a:pt x="426500" y="20334"/>
                  </a:lnTo>
                  <a:lnTo>
                    <a:pt x="426521" y="16355"/>
                  </a:lnTo>
                  <a:lnTo>
                    <a:pt x="426521" y="12387"/>
                  </a:lnTo>
                  <a:lnTo>
                    <a:pt x="424877" y="8984"/>
                  </a:lnTo>
                  <a:lnTo>
                    <a:pt x="421578" y="6177"/>
                  </a:lnTo>
                  <a:lnTo>
                    <a:pt x="419107" y="4062"/>
                  </a:lnTo>
                  <a:lnTo>
                    <a:pt x="415893" y="1350"/>
                  </a:lnTo>
                  <a:lnTo>
                    <a:pt x="411893" y="0"/>
                  </a:lnTo>
                  <a:lnTo>
                    <a:pt x="407108" y="0"/>
                  </a:lnTo>
                  <a:lnTo>
                    <a:pt x="402291" y="0"/>
                  </a:lnTo>
                  <a:lnTo>
                    <a:pt x="398312" y="1350"/>
                  </a:lnTo>
                  <a:lnTo>
                    <a:pt x="395129" y="4062"/>
                  </a:lnTo>
                  <a:lnTo>
                    <a:pt x="391598" y="7076"/>
                  </a:lnTo>
                  <a:lnTo>
                    <a:pt x="387179" y="10839"/>
                  </a:lnTo>
                  <a:lnTo>
                    <a:pt x="381877" y="15353"/>
                  </a:lnTo>
                  <a:lnTo>
                    <a:pt x="375695" y="20617"/>
                  </a:lnTo>
                  <a:lnTo>
                    <a:pt x="368069" y="27113"/>
                  </a:lnTo>
                  <a:lnTo>
                    <a:pt x="358465" y="35294"/>
                  </a:lnTo>
                  <a:lnTo>
                    <a:pt x="346882" y="45160"/>
                  </a:lnTo>
                  <a:lnTo>
                    <a:pt x="333319" y="56710"/>
                  </a:lnTo>
                  <a:lnTo>
                    <a:pt x="318767" y="69096"/>
                  </a:lnTo>
                  <a:lnTo>
                    <a:pt x="304214" y="81484"/>
                  </a:lnTo>
                  <a:lnTo>
                    <a:pt x="289659" y="93872"/>
                  </a:lnTo>
                  <a:lnTo>
                    <a:pt x="275101" y="106258"/>
                  </a:lnTo>
                  <a:lnTo>
                    <a:pt x="261539" y="117817"/>
                  </a:lnTo>
                  <a:lnTo>
                    <a:pt x="249958" y="127681"/>
                  </a:lnTo>
                  <a:lnTo>
                    <a:pt x="240360" y="135858"/>
                  </a:lnTo>
                  <a:lnTo>
                    <a:pt x="232746" y="142351"/>
                  </a:lnTo>
                  <a:lnTo>
                    <a:pt x="226554" y="147615"/>
                  </a:lnTo>
                  <a:lnTo>
                    <a:pt x="221248" y="152128"/>
                  </a:lnTo>
                  <a:lnTo>
                    <a:pt x="216827" y="155892"/>
                  </a:lnTo>
                  <a:lnTo>
                    <a:pt x="213291" y="158906"/>
                  </a:lnTo>
                  <a:lnTo>
                    <a:pt x="209751" y="155892"/>
                  </a:lnTo>
                  <a:lnTo>
                    <a:pt x="205331" y="152128"/>
                  </a:lnTo>
                  <a:lnTo>
                    <a:pt x="200027" y="147615"/>
                  </a:lnTo>
                  <a:lnTo>
                    <a:pt x="193837" y="142351"/>
                  </a:lnTo>
                  <a:lnTo>
                    <a:pt x="186205" y="135858"/>
                  </a:lnTo>
                  <a:lnTo>
                    <a:pt x="176599" y="127681"/>
                  </a:lnTo>
                  <a:lnTo>
                    <a:pt x="165017" y="117817"/>
                  </a:lnTo>
                  <a:lnTo>
                    <a:pt x="151461" y="106258"/>
                  </a:lnTo>
                  <a:lnTo>
                    <a:pt x="136897" y="93872"/>
                  </a:lnTo>
                  <a:lnTo>
                    <a:pt x="122340" y="81484"/>
                  </a:lnTo>
                  <a:lnTo>
                    <a:pt x="107789" y="69096"/>
                  </a:lnTo>
                  <a:lnTo>
                    <a:pt x="93243" y="56710"/>
                  </a:lnTo>
                  <a:lnTo>
                    <a:pt x="79669" y="45160"/>
                  </a:lnTo>
                  <a:lnTo>
                    <a:pt x="68081" y="35294"/>
                  </a:lnTo>
                  <a:lnTo>
                    <a:pt x="58481" y="27113"/>
                  </a:lnTo>
                  <a:lnTo>
                    <a:pt x="50867" y="20617"/>
                  </a:lnTo>
                  <a:lnTo>
                    <a:pt x="44673" y="15353"/>
                  </a:lnTo>
                  <a:lnTo>
                    <a:pt x="39365" y="10839"/>
                  </a:lnTo>
                  <a:lnTo>
                    <a:pt x="34944" y="7076"/>
                  </a:lnTo>
                  <a:lnTo>
                    <a:pt x="31412" y="4062"/>
                  </a:lnTo>
                  <a:lnTo>
                    <a:pt x="28208" y="1350"/>
                  </a:lnTo>
                  <a:lnTo>
                    <a:pt x="24208" y="0"/>
                  </a:lnTo>
                  <a:lnTo>
                    <a:pt x="19413" y="0"/>
                  </a:lnTo>
                  <a:lnTo>
                    <a:pt x="14627" y="0"/>
                  </a:lnTo>
                  <a:lnTo>
                    <a:pt x="10627" y="1350"/>
                  </a:lnTo>
                  <a:lnTo>
                    <a:pt x="7423" y="4062"/>
                  </a:lnTo>
                  <a:lnTo>
                    <a:pt x="4942" y="6198"/>
                  </a:lnTo>
                  <a:lnTo>
                    <a:pt x="1643" y="9004"/>
                  </a:lnTo>
                  <a:lnTo>
                    <a:pt x="0" y="12387"/>
                  </a:lnTo>
                  <a:lnTo>
                    <a:pt x="0" y="16355"/>
                  </a:lnTo>
                  <a:lnTo>
                    <a:pt x="0" y="20334"/>
                  </a:lnTo>
                  <a:lnTo>
                    <a:pt x="1643" y="23706"/>
                  </a:lnTo>
                  <a:lnTo>
                    <a:pt x="4942" y="26491"/>
                  </a:lnTo>
                  <a:lnTo>
                    <a:pt x="8478" y="29508"/>
                  </a:lnTo>
                  <a:lnTo>
                    <a:pt x="12898" y="33279"/>
                  </a:lnTo>
                  <a:lnTo>
                    <a:pt x="18204" y="37799"/>
                  </a:lnTo>
                  <a:lnTo>
                    <a:pt x="24397" y="43066"/>
                  </a:lnTo>
                  <a:lnTo>
                    <a:pt x="32022" y="49563"/>
                  </a:lnTo>
                  <a:lnTo>
                    <a:pt x="41625" y="57744"/>
                  </a:lnTo>
                  <a:lnTo>
                    <a:pt x="53206" y="67609"/>
                  </a:lnTo>
                  <a:lnTo>
                    <a:pt x="66762" y="79159"/>
                  </a:lnTo>
                  <a:lnTo>
                    <a:pt x="81329" y="91558"/>
                  </a:lnTo>
                  <a:lnTo>
                    <a:pt x="95893" y="103954"/>
                  </a:lnTo>
                  <a:lnTo>
                    <a:pt x="110451" y="116351"/>
                  </a:lnTo>
                  <a:lnTo>
                    <a:pt x="125001" y="128750"/>
                  </a:lnTo>
                  <a:lnTo>
                    <a:pt x="138575" y="140299"/>
                  </a:lnTo>
                  <a:lnTo>
                    <a:pt x="150165" y="150164"/>
                  </a:lnTo>
                  <a:lnTo>
                    <a:pt x="159772" y="158342"/>
                  </a:lnTo>
                  <a:lnTo>
                    <a:pt x="167398" y="164832"/>
                  </a:lnTo>
                  <a:lnTo>
                    <a:pt x="173580" y="170114"/>
                  </a:lnTo>
                  <a:lnTo>
                    <a:pt x="178884" y="174636"/>
                  </a:lnTo>
                  <a:lnTo>
                    <a:pt x="183309" y="178399"/>
                  </a:lnTo>
                  <a:lnTo>
                    <a:pt x="186852" y="181408"/>
                  </a:lnTo>
                  <a:lnTo>
                    <a:pt x="183309" y="184427"/>
                  </a:lnTo>
                  <a:lnTo>
                    <a:pt x="178884" y="188194"/>
                  </a:lnTo>
                  <a:lnTo>
                    <a:pt x="173580" y="192709"/>
                  </a:lnTo>
                  <a:lnTo>
                    <a:pt x="167398" y="197973"/>
                  </a:lnTo>
                  <a:lnTo>
                    <a:pt x="159772" y="204467"/>
                  </a:lnTo>
                  <a:lnTo>
                    <a:pt x="150165" y="212645"/>
                  </a:lnTo>
                  <a:lnTo>
                    <a:pt x="138575" y="222507"/>
                  </a:lnTo>
                  <a:lnTo>
                    <a:pt x="125001" y="234055"/>
                  </a:lnTo>
                  <a:lnTo>
                    <a:pt x="110451" y="246446"/>
                  </a:lnTo>
                  <a:lnTo>
                    <a:pt x="95893" y="258837"/>
                  </a:lnTo>
                  <a:lnTo>
                    <a:pt x="81329" y="271232"/>
                  </a:lnTo>
                  <a:lnTo>
                    <a:pt x="66762" y="283635"/>
                  </a:lnTo>
                  <a:lnTo>
                    <a:pt x="53206" y="295183"/>
                  </a:lnTo>
                  <a:lnTo>
                    <a:pt x="41625" y="305044"/>
                  </a:lnTo>
                  <a:lnTo>
                    <a:pt x="32022" y="313218"/>
                  </a:lnTo>
                  <a:lnTo>
                    <a:pt x="24397" y="319707"/>
                  </a:lnTo>
                  <a:lnTo>
                    <a:pt x="18204" y="324983"/>
                  </a:lnTo>
                  <a:lnTo>
                    <a:pt x="12898" y="329503"/>
                  </a:lnTo>
                  <a:lnTo>
                    <a:pt x="8478" y="333268"/>
                  </a:lnTo>
                  <a:lnTo>
                    <a:pt x="4942" y="336282"/>
                  </a:lnTo>
                  <a:lnTo>
                    <a:pt x="1664" y="339068"/>
                  </a:lnTo>
                  <a:lnTo>
                    <a:pt x="20" y="342450"/>
                  </a:lnTo>
                  <a:lnTo>
                    <a:pt x="31" y="346418"/>
                  </a:lnTo>
                  <a:lnTo>
                    <a:pt x="31" y="350408"/>
                  </a:lnTo>
                  <a:lnTo>
                    <a:pt x="1685" y="353790"/>
                  </a:lnTo>
                  <a:lnTo>
                    <a:pt x="4952" y="356596"/>
                  </a:lnTo>
                  <a:lnTo>
                    <a:pt x="7423" y="358732"/>
                  </a:lnTo>
                  <a:lnTo>
                    <a:pt x="17130" y="362941"/>
                  </a:lnTo>
                  <a:lnTo>
                    <a:pt x="19402" y="362941"/>
                  </a:lnTo>
                  <a:lnTo>
                    <a:pt x="21685" y="362941"/>
                  </a:lnTo>
                  <a:lnTo>
                    <a:pt x="34943" y="355718"/>
                  </a:lnTo>
                  <a:lnTo>
                    <a:pt x="39362" y="351952"/>
                  </a:lnTo>
                  <a:lnTo>
                    <a:pt x="44664" y="347432"/>
                  </a:lnTo>
                  <a:lnTo>
                    <a:pt x="50846" y="342157"/>
                  </a:lnTo>
                  <a:lnTo>
                    <a:pt x="58472" y="335668"/>
                  </a:lnTo>
                  <a:lnTo>
                    <a:pt x="93222" y="306084"/>
                  </a:lnTo>
                  <a:lnTo>
                    <a:pt x="122331" y="281295"/>
                  </a:lnTo>
                  <a:lnTo>
                    <a:pt x="136886" y="268899"/>
                  </a:lnTo>
                  <a:lnTo>
                    <a:pt x="151440" y="256505"/>
                  </a:lnTo>
                  <a:lnTo>
                    <a:pt x="165002" y="244961"/>
                  </a:lnTo>
                  <a:lnTo>
                    <a:pt x="176583" y="235100"/>
                  </a:lnTo>
                  <a:lnTo>
                    <a:pt x="186181" y="226923"/>
                  </a:lnTo>
                  <a:lnTo>
                    <a:pt x="193795" y="220433"/>
                  </a:lnTo>
                  <a:lnTo>
                    <a:pt x="199989" y="215163"/>
                  </a:lnTo>
                  <a:lnTo>
                    <a:pt x="205297" y="210645"/>
                  </a:lnTo>
                  <a:lnTo>
                    <a:pt x="209718" y="206877"/>
                  </a:lnTo>
                  <a:lnTo>
                    <a:pt x="213250" y="203857"/>
                  </a:lnTo>
                  <a:lnTo>
                    <a:pt x="216793" y="206877"/>
                  </a:lnTo>
                  <a:lnTo>
                    <a:pt x="221218" y="210645"/>
                  </a:lnTo>
                  <a:lnTo>
                    <a:pt x="226522" y="215163"/>
                  </a:lnTo>
                  <a:lnTo>
                    <a:pt x="232704" y="220433"/>
                  </a:lnTo>
                  <a:lnTo>
                    <a:pt x="240330" y="226923"/>
                  </a:lnTo>
                  <a:lnTo>
                    <a:pt x="249934" y="235100"/>
                  </a:lnTo>
                  <a:lnTo>
                    <a:pt x="261518" y="244961"/>
                  </a:lnTo>
                  <a:lnTo>
                    <a:pt x="275080" y="256505"/>
                  </a:lnTo>
                  <a:lnTo>
                    <a:pt x="289643" y="268899"/>
                  </a:lnTo>
                  <a:lnTo>
                    <a:pt x="304197" y="281295"/>
                  </a:lnTo>
                  <a:lnTo>
                    <a:pt x="318748" y="293690"/>
                  </a:lnTo>
                  <a:lnTo>
                    <a:pt x="333298" y="306084"/>
                  </a:lnTo>
                  <a:lnTo>
                    <a:pt x="346872" y="317633"/>
                  </a:lnTo>
                  <a:lnTo>
                    <a:pt x="358460" y="327493"/>
                  </a:lnTo>
                  <a:lnTo>
                    <a:pt x="368060" y="335668"/>
                  </a:lnTo>
                  <a:lnTo>
                    <a:pt x="375674" y="342157"/>
                  </a:lnTo>
                  <a:lnTo>
                    <a:pt x="381868" y="347432"/>
                  </a:lnTo>
                  <a:lnTo>
                    <a:pt x="387176" y="351952"/>
                  </a:lnTo>
                  <a:lnTo>
                    <a:pt x="391597" y="355718"/>
                  </a:lnTo>
                  <a:lnTo>
                    <a:pt x="395129" y="358732"/>
                  </a:lnTo>
                  <a:lnTo>
                    <a:pt x="396720" y="360072"/>
                  </a:lnTo>
                  <a:lnTo>
                    <a:pt x="398532" y="361119"/>
                  </a:lnTo>
                  <a:lnTo>
                    <a:pt x="400605" y="361852"/>
                  </a:lnTo>
                  <a:lnTo>
                    <a:pt x="402668" y="362564"/>
                  </a:lnTo>
                  <a:lnTo>
                    <a:pt x="404835" y="362941"/>
                  </a:lnTo>
                  <a:lnTo>
                    <a:pt x="407108" y="362941"/>
                  </a:lnTo>
                  <a:lnTo>
                    <a:pt x="409369" y="362941"/>
                  </a:lnTo>
                  <a:lnTo>
                    <a:pt x="421578" y="356596"/>
                  </a:lnTo>
                  <a:lnTo>
                    <a:pt x="424856" y="353811"/>
                  </a:lnTo>
                  <a:lnTo>
                    <a:pt x="426500" y="350418"/>
                  </a:lnTo>
                  <a:lnTo>
                    <a:pt x="426500" y="346439"/>
                  </a:lnTo>
                  <a:lnTo>
                    <a:pt x="426500" y="342450"/>
                  </a:lnTo>
                  <a:lnTo>
                    <a:pt x="424856" y="339068"/>
                  </a:lnTo>
                  <a:lnTo>
                    <a:pt x="421578" y="336282"/>
                  </a:lnTo>
                  <a:lnTo>
                    <a:pt x="418035" y="333266"/>
                  </a:lnTo>
                  <a:lnTo>
                    <a:pt x="413607" y="329495"/>
                  </a:lnTo>
                  <a:lnTo>
                    <a:pt x="408297" y="324974"/>
                  </a:lnTo>
                  <a:lnTo>
                    <a:pt x="402102" y="319707"/>
                  </a:lnTo>
                  <a:lnTo>
                    <a:pt x="394489" y="313209"/>
                  </a:lnTo>
                  <a:lnTo>
                    <a:pt x="384890" y="305033"/>
                  </a:lnTo>
                  <a:lnTo>
                    <a:pt x="373305" y="295171"/>
                  </a:lnTo>
                  <a:lnTo>
                    <a:pt x="359737" y="283614"/>
                  </a:lnTo>
                  <a:lnTo>
                    <a:pt x="345173" y="271220"/>
                  </a:lnTo>
                  <a:lnTo>
                    <a:pt x="330614" y="258824"/>
                  </a:lnTo>
                  <a:lnTo>
                    <a:pt x="316056" y="246428"/>
                  </a:lnTo>
                  <a:lnTo>
                    <a:pt x="301498" y="234034"/>
                  </a:lnTo>
                  <a:lnTo>
                    <a:pt x="287936" y="222478"/>
                  </a:lnTo>
                  <a:lnTo>
                    <a:pt x="276352" y="212612"/>
                  </a:lnTo>
                  <a:lnTo>
                    <a:pt x="266748" y="204436"/>
                  </a:lnTo>
                  <a:lnTo>
                    <a:pt x="259123" y="197952"/>
                  </a:lnTo>
                  <a:lnTo>
                    <a:pt x="252932" y="192676"/>
                  </a:lnTo>
                  <a:lnTo>
                    <a:pt x="247628" y="188156"/>
                  </a:lnTo>
                  <a:lnTo>
                    <a:pt x="243208" y="184390"/>
                  </a:lnTo>
                  <a:lnTo>
                    <a:pt x="239668" y="181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35902" y="9832735"/>
              <a:ext cx="430530" cy="366395"/>
            </a:xfrm>
            <a:custGeom>
              <a:avLst/>
              <a:gdLst/>
              <a:ahLst/>
              <a:cxnLst/>
              <a:rect l="l" t="t" r="r" b="b"/>
              <a:pathLst>
                <a:path w="430530" h="366395">
                  <a:moveTo>
                    <a:pt x="23182" y="0"/>
                  </a:moveTo>
                  <a:lnTo>
                    <a:pt x="19276" y="356"/>
                  </a:lnTo>
                  <a:lnTo>
                    <a:pt x="8083" y="6083"/>
                  </a:lnTo>
                  <a:lnTo>
                    <a:pt x="8701" y="5863"/>
                  </a:lnTo>
                  <a:lnTo>
                    <a:pt x="7099" y="7224"/>
                  </a:lnTo>
                  <a:lnTo>
                    <a:pt x="7392" y="6701"/>
                  </a:lnTo>
                  <a:lnTo>
                    <a:pt x="753" y="16376"/>
                  </a:lnTo>
                  <a:lnTo>
                    <a:pt x="324" y="19685"/>
                  </a:lnTo>
                  <a:lnTo>
                    <a:pt x="3968" y="25109"/>
                  </a:lnTo>
                  <a:lnTo>
                    <a:pt x="5465" y="26941"/>
                  </a:lnTo>
                  <a:lnTo>
                    <a:pt x="188580" y="182832"/>
                  </a:lnTo>
                  <a:lnTo>
                    <a:pt x="5465" y="338670"/>
                  </a:lnTo>
                  <a:lnTo>
                    <a:pt x="3916" y="340544"/>
                  </a:lnTo>
                  <a:lnTo>
                    <a:pt x="0" y="346083"/>
                  </a:lnTo>
                  <a:lnTo>
                    <a:pt x="450" y="349413"/>
                  </a:lnTo>
                  <a:lnTo>
                    <a:pt x="7413" y="358941"/>
                  </a:lnTo>
                  <a:lnTo>
                    <a:pt x="7130" y="358428"/>
                  </a:lnTo>
                  <a:lnTo>
                    <a:pt x="10334" y="360900"/>
                  </a:lnTo>
                  <a:lnTo>
                    <a:pt x="17067" y="365350"/>
                  </a:lnTo>
                  <a:lnTo>
                    <a:pt x="20617" y="365779"/>
                  </a:lnTo>
                  <a:lnTo>
                    <a:pt x="31077" y="361821"/>
                  </a:lnTo>
                  <a:lnTo>
                    <a:pt x="214977" y="205281"/>
                  </a:lnTo>
                  <a:lnTo>
                    <a:pt x="398919" y="361821"/>
                  </a:lnTo>
                  <a:lnTo>
                    <a:pt x="409338" y="365873"/>
                  </a:lnTo>
                  <a:lnTo>
                    <a:pt x="412887" y="365465"/>
                  </a:lnTo>
                  <a:lnTo>
                    <a:pt x="421348" y="359800"/>
                  </a:lnTo>
                  <a:lnTo>
                    <a:pt x="422866" y="358428"/>
                  </a:lnTo>
                  <a:lnTo>
                    <a:pt x="422583" y="358941"/>
                  </a:lnTo>
                  <a:lnTo>
                    <a:pt x="429201" y="349287"/>
                  </a:lnTo>
                  <a:lnTo>
                    <a:pt x="429630" y="345958"/>
                  </a:lnTo>
                  <a:lnTo>
                    <a:pt x="425987" y="340513"/>
                  </a:lnTo>
                  <a:lnTo>
                    <a:pt x="424510" y="338670"/>
                  </a:lnTo>
                  <a:lnTo>
                    <a:pt x="241395" y="182800"/>
                  </a:lnTo>
                  <a:lnTo>
                    <a:pt x="424510" y="26941"/>
                  </a:lnTo>
                  <a:lnTo>
                    <a:pt x="426060" y="25077"/>
                  </a:lnTo>
                  <a:lnTo>
                    <a:pt x="429986" y="19538"/>
                  </a:lnTo>
                  <a:lnTo>
                    <a:pt x="429557" y="16219"/>
                  </a:lnTo>
                  <a:lnTo>
                    <a:pt x="422563" y="6680"/>
                  </a:lnTo>
                  <a:lnTo>
                    <a:pt x="422866" y="7203"/>
                  </a:lnTo>
                  <a:lnTo>
                    <a:pt x="421296" y="5863"/>
                  </a:lnTo>
                  <a:lnTo>
                    <a:pt x="421903" y="6083"/>
                  </a:lnTo>
                  <a:lnTo>
                    <a:pt x="410458" y="638"/>
                  </a:lnTo>
                  <a:lnTo>
                    <a:pt x="406542" y="282"/>
                  </a:lnTo>
                  <a:lnTo>
                    <a:pt x="400165" y="3225"/>
                  </a:lnTo>
                  <a:lnTo>
                    <a:pt x="398019" y="4460"/>
                  </a:lnTo>
                  <a:lnTo>
                    <a:pt x="215019" y="160330"/>
                  </a:lnTo>
                  <a:lnTo>
                    <a:pt x="31978" y="4460"/>
                  </a:lnTo>
                  <a:lnTo>
                    <a:pt x="29768" y="3162"/>
                  </a:lnTo>
                  <a:lnTo>
                    <a:pt x="23182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9811299" y="8792929"/>
            <a:ext cx="1250903" cy="74315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First aid materials  AED defibrillator</a:t>
            </a:r>
          </a:p>
        </p:txBody>
      </p:sp>
      <p:pic>
        <p:nvPicPr>
          <p:cNvPr id="57" name="object 5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471879" y="9011767"/>
            <a:ext cx="231141" cy="230642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9472548" y="9311800"/>
            <a:ext cx="230474" cy="231462"/>
          </a:xfrm>
          <a:prstGeom prst="rect">
            <a:avLst/>
          </a:prstGeom>
        </p:spPr>
      </p:pic>
      <p:graphicFrame>
        <p:nvGraphicFramePr>
          <p:cNvPr id="59" name="object 59"/>
          <p:cNvGraphicFramePr>
            <a:graphicFrameLocks noGrp="1"/>
          </p:cNvGraphicFramePr>
          <p:nvPr/>
        </p:nvGraphicFramePr>
        <p:xfrm>
          <a:off x="12784613" y="8883586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041 349 35 55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Internal first aid officers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0" name="object 60"/>
          <p:cNvSpPr txBox="1"/>
          <p:nvPr/>
        </p:nvSpPr>
        <p:spPr>
          <a:xfrm>
            <a:off x="9004237" y="1084644"/>
            <a:ext cx="1875789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Tract 5, level D</a:t>
            </a:r>
          </a:p>
        </p:txBody>
      </p:sp>
      <p:grpSp>
        <p:nvGrpSpPr>
          <p:cNvPr id="61" name="object 61"/>
          <p:cNvGrpSpPr/>
          <p:nvPr/>
        </p:nvGrpSpPr>
        <p:grpSpPr>
          <a:xfrm>
            <a:off x="8989060" y="1522692"/>
            <a:ext cx="10664190" cy="6941184"/>
            <a:chOff x="8725608" y="1522692"/>
            <a:chExt cx="10664190" cy="6941184"/>
          </a:xfrm>
        </p:grpSpPr>
        <p:sp>
          <p:nvSpPr>
            <p:cNvPr id="62" name="object 62"/>
            <p:cNvSpPr/>
            <p:nvPr/>
          </p:nvSpPr>
          <p:spPr>
            <a:xfrm>
              <a:off x="18640883" y="5644046"/>
              <a:ext cx="666115" cy="0"/>
            </a:xfrm>
            <a:custGeom>
              <a:avLst/>
              <a:gdLst/>
              <a:ahLst/>
              <a:cxnLst/>
              <a:rect l="l" t="t" r="r" b="b"/>
              <a:pathLst>
                <a:path w="666115">
                  <a:moveTo>
                    <a:pt x="0" y="0"/>
                  </a:moveTo>
                  <a:lnTo>
                    <a:pt x="666105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8640886" y="5592673"/>
              <a:ext cx="726440" cy="0"/>
            </a:xfrm>
            <a:custGeom>
              <a:avLst/>
              <a:gdLst/>
              <a:ahLst/>
              <a:cxnLst/>
              <a:rect l="l" t="t" r="r" b="b"/>
              <a:pathLst>
                <a:path w="726440">
                  <a:moveTo>
                    <a:pt x="72604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8640883" y="559267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37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9306999" y="5644046"/>
              <a:ext cx="0" cy="1353185"/>
            </a:xfrm>
            <a:custGeom>
              <a:avLst/>
              <a:gdLst/>
              <a:ahLst/>
              <a:cxnLst/>
              <a:rect l="l" t="t" r="r" b="b"/>
              <a:pathLst>
                <a:path h="1353184">
                  <a:moveTo>
                    <a:pt x="0" y="0"/>
                  </a:moveTo>
                  <a:lnTo>
                    <a:pt x="0" y="1352806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9366926" y="5592663"/>
              <a:ext cx="0" cy="1404620"/>
            </a:xfrm>
            <a:custGeom>
              <a:avLst/>
              <a:gdLst/>
              <a:ahLst/>
              <a:cxnLst/>
              <a:rect l="l" t="t" r="r" b="b"/>
              <a:pathLst>
                <a:path h="1404620">
                  <a:moveTo>
                    <a:pt x="0" y="140417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8969656" y="5903962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881" y="0"/>
                  </a:lnTo>
                </a:path>
              </a:pathLst>
            </a:custGeom>
            <a:ln w="608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8634794" y="5894828"/>
              <a:ext cx="442743" cy="27587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9026167" y="5900918"/>
              <a:ext cx="51435" cy="1147445"/>
            </a:xfrm>
            <a:custGeom>
              <a:avLst/>
              <a:gdLst/>
              <a:ahLst/>
              <a:cxnLst/>
              <a:rect l="l" t="t" r="r" b="b"/>
              <a:pathLst>
                <a:path w="51434" h="1147445">
                  <a:moveTo>
                    <a:pt x="51370" y="0"/>
                  </a:moveTo>
                  <a:lnTo>
                    <a:pt x="0" y="51370"/>
                  </a:lnTo>
                  <a:lnTo>
                    <a:pt x="0" y="1147294"/>
                  </a:lnTo>
                  <a:lnTo>
                    <a:pt x="51370" y="1095924"/>
                  </a:lnTo>
                  <a:lnTo>
                    <a:pt x="513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9026167" y="5952288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09">
                  <a:moveTo>
                    <a:pt x="0" y="0"/>
                  </a:moveTo>
                  <a:lnTo>
                    <a:pt x="0" y="1095924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9077537" y="5900915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09">
                  <a:moveTo>
                    <a:pt x="0" y="109592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9026164" y="6996839"/>
              <a:ext cx="357505" cy="51435"/>
            </a:xfrm>
            <a:custGeom>
              <a:avLst/>
              <a:gdLst/>
              <a:ahLst/>
              <a:cxnLst/>
              <a:rect l="l" t="t" r="r" b="b"/>
              <a:pathLst>
                <a:path w="357505" h="51434">
                  <a:moveTo>
                    <a:pt x="357036" y="0"/>
                  </a:moveTo>
                  <a:lnTo>
                    <a:pt x="51370" y="0"/>
                  </a:lnTo>
                  <a:lnTo>
                    <a:pt x="0" y="51370"/>
                  </a:lnTo>
                  <a:lnTo>
                    <a:pt x="314220" y="51370"/>
                  </a:lnTo>
                  <a:lnTo>
                    <a:pt x="357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9026167" y="7048211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>
                  <a:moveTo>
                    <a:pt x="0" y="0"/>
                  </a:moveTo>
                  <a:lnTo>
                    <a:pt x="31422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9366924" y="699379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271" y="0"/>
                  </a:lnTo>
                </a:path>
              </a:pathLst>
            </a:custGeom>
            <a:ln w="608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9077539" y="6996840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22945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9340392" y="6996838"/>
              <a:ext cx="43180" cy="1467485"/>
            </a:xfrm>
            <a:custGeom>
              <a:avLst/>
              <a:gdLst/>
              <a:ahLst/>
              <a:cxnLst/>
              <a:rect l="l" t="t" r="r" b="b"/>
              <a:pathLst>
                <a:path w="43180" h="1467484">
                  <a:moveTo>
                    <a:pt x="42804" y="0"/>
                  </a:moveTo>
                  <a:lnTo>
                    <a:pt x="0" y="51370"/>
                  </a:lnTo>
                  <a:lnTo>
                    <a:pt x="0" y="1466981"/>
                  </a:lnTo>
                  <a:lnTo>
                    <a:pt x="42804" y="1466981"/>
                  </a:lnTo>
                  <a:lnTo>
                    <a:pt x="428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9340389" y="7048211"/>
              <a:ext cx="0" cy="1416050"/>
            </a:xfrm>
            <a:custGeom>
              <a:avLst/>
              <a:gdLst/>
              <a:ahLst/>
              <a:cxnLst/>
              <a:rect l="l" t="t" r="r" b="b"/>
              <a:pathLst>
                <a:path h="1416050">
                  <a:moveTo>
                    <a:pt x="0" y="0"/>
                  </a:moveTo>
                  <a:lnTo>
                    <a:pt x="0" y="1415614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77107" y="6996842"/>
              <a:ext cx="12700" cy="1467485"/>
            </a:xfrm>
            <a:custGeom>
              <a:avLst/>
              <a:gdLst/>
              <a:ahLst/>
              <a:cxnLst/>
              <a:rect l="l" t="t" r="r" b="b"/>
              <a:pathLst>
                <a:path w="12700" h="1467484">
                  <a:moveTo>
                    <a:pt x="0" y="1466983"/>
                  </a:moveTo>
                  <a:lnTo>
                    <a:pt x="12177" y="1466983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46698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9077537" y="618345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9077537" y="6224556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077537" y="6265653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9077537" y="630674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9077537" y="6347845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9077537" y="6388942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9077537" y="6430039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9077537" y="6471137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9077537" y="6512234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9077537" y="6553331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9077537" y="6594443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9077537" y="6635523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077537" y="6676620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9077537" y="6717716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9077537" y="6758831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077537" y="6799911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9077537" y="684100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9077537" y="6882105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077537" y="692321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9077537" y="696429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582041" y="78725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07"/>
                  </a:moveTo>
                  <a:lnTo>
                    <a:pt x="177" y="177"/>
                  </a:lnTo>
                  <a:lnTo>
                    <a:pt x="607" y="0"/>
                  </a:lnTo>
                  <a:lnTo>
                    <a:pt x="1036" y="177"/>
                  </a:lnTo>
                  <a:lnTo>
                    <a:pt x="1214" y="607"/>
                  </a:lnTo>
                  <a:lnTo>
                    <a:pt x="1036" y="1036"/>
                  </a:lnTo>
                  <a:lnTo>
                    <a:pt x="607" y="1214"/>
                  </a:lnTo>
                  <a:lnTo>
                    <a:pt x="177" y="1036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8582642" y="786505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125" y="8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8582647" y="7858960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16240" y="142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8582650" y="785084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323" y="22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8582651" y="7842720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30449" y="3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8582642" y="78366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8582642" y="78285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8582642" y="78224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8582642" y="78143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8582642" y="780821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8582642" y="78001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8582642" y="77919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8582642" y="77858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8582642" y="77777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8582642" y="7771679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8582642" y="77635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8582642" y="77554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8582642" y="77493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8582642" y="77412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8582642" y="77351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8582642" y="77270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8582642" y="772093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8582642" y="77128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8582642" y="77047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8582642" y="76986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8582642" y="76905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8582642" y="76844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8582642" y="76762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8582642" y="7670192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8582642" y="76620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8582642" y="76539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8582642" y="76478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8582642" y="76397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8582642" y="7633653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8582642" y="76255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8582642" y="76174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8582642" y="76113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8582642" y="76032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8582642" y="75971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8582642" y="75890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8582642" y="7582910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8582642" y="75748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8582642" y="75666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8582642" y="75605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8582642" y="75524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8582642" y="75463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8582642" y="75382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8582642" y="753216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8582642" y="75240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8582642" y="75159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8582642" y="75098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8582642" y="75017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8582642" y="749562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8582642" y="74875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8582642" y="74794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8582642" y="74733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8582642" y="74651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8582642" y="74591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8582642" y="74509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8582642" y="7444884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8582642" y="74367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8582642" y="74286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8582642" y="74225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8582642" y="74144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8582642" y="74083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8582642" y="74002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8582642" y="7394141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8582642" y="73860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8582642" y="73779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8582642" y="73718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8582642" y="73637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8582642" y="7357610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8582642" y="73495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8582642" y="73413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8582642" y="73352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8582642" y="73271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8582642" y="73210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8582642" y="73129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8582642" y="730686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8582642" y="72987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8582642" y="72906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8582642" y="72845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8582642" y="72764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8582642" y="72703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8582642" y="72622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8582642" y="7254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8582642" y="72480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8582642" y="72398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8582642" y="72338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8582642" y="72256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8582642" y="721959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8582642" y="72114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8582642" y="72033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8582642" y="71972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8582642" y="71891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8582642" y="71830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8582642" y="71749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8582642" y="7168851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8582642" y="71607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8582642" y="71526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8582642" y="71465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8582642" y="71384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8582642" y="71323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8582642" y="71241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8582642" y="71160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8582642" y="71099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8582642" y="71018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8582642" y="70957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8582642" y="70876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8582642" y="7081571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8582642" y="70734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8582642" y="70653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8582642" y="70592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8582642" y="70511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8582642" y="70450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8582642" y="70369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8582642" y="703082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8582642" y="70227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8582642" y="70146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8582642" y="70085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8582642" y="70003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8582642" y="69943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8582642" y="69861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8582642" y="69780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8582642" y="69719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8582642" y="69638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8582642" y="69577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8582642" y="69496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8582642" y="694354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8582642" y="69354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8582642" y="69273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8582642" y="69212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8582642" y="6913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8582642" y="69070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8582642" y="68989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582642" y="6892802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8582642" y="68846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82642" y="68765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8582642" y="68704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8582642" y="68623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582642" y="68562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8582642" y="68481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8582642" y="68400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8582642" y="68339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8582642" y="68258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8582642" y="68197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8582642" y="68116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8582642" y="6805521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8582642" y="67974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8582642" y="67892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8582642" y="67831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8582642" y="67750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8582642" y="67689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8582642" y="67608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8582642" y="675477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8582642" y="67466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8582642" y="67385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8582642" y="67324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8582642" y="67243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8582642" y="67182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8582642" y="67101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8582642" y="67020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8582642" y="66959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8582642" y="66878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8582642" y="66817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8582642" y="66736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8582642" y="666749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8582642" y="66593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8582642" y="66512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8582642" y="66451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8582642" y="66370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8582642" y="66309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582642" y="66228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8582642" y="6616753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8582642" y="66086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8582642" y="66005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8582642" y="65944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8582642" y="65863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8582642" y="658021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8582642" y="65721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8582642" y="65639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8582642" y="65579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8582642" y="65497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8582642" y="65437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8582642" y="65355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8582642" y="6529471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8582642" y="65213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8582642" y="65132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8582642" y="6507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8582642" y="64990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8582642" y="64929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8582642" y="64848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8582642" y="6478728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512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8582642" y="64706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8582642" y="64625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8584674" y="6458444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19" h="33020">
                  <a:moveTo>
                    <a:pt x="32480" y="32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8590768" y="6458452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4">
                  <a:moveTo>
                    <a:pt x="26386" y="243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8598883" y="6458448"/>
              <a:ext cx="18415" cy="16510"/>
            </a:xfrm>
            <a:custGeom>
              <a:avLst/>
              <a:gdLst/>
              <a:ahLst/>
              <a:cxnLst/>
              <a:rect l="l" t="t" r="r" b="b"/>
              <a:pathLst>
                <a:path w="18415" h="16510">
                  <a:moveTo>
                    <a:pt x="18271" y="16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8604977" y="6458446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177" y="10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8613091" y="645845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4062" y="20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8615124" y="78711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31"/>
                  </a:moveTo>
                  <a:lnTo>
                    <a:pt x="20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8607003" y="786302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46"/>
                  </a:moveTo>
                  <a:lnTo>
                    <a:pt x="101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8600918" y="785692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240"/>
                  </a:moveTo>
                  <a:lnTo>
                    <a:pt x="162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8592799" y="784881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355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8584681" y="7842720"/>
              <a:ext cx="33020" cy="30480"/>
            </a:xfrm>
            <a:custGeom>
              <a:avLst/>
              <a:gdLst/>
              <a:ahLst/>
              <a:cxnLst/>
              <a:rect l="l" t="t" r="r" b="b"/>
              <a:pathLst>
                <a:path w="33019" h="30479">
                  <a:moveTo>
                    <a:pt x="0" y="30449"/>
                  </a:moveTo>
                  <a:lnTo>
                    <a:pt x="324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8582649" y="78346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8582649" y="782851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8582649" y="78204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8582649" y="78122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8582649" y="78061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8582649" y="77980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8582649" y="77919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8582649" y="77838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8582649" y="77757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8582649" y="77696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8582649" y="77615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8582649" y="77554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8582649" y="77473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8582649" y="774123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8582649" y="77331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8582649" y="77250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8582649" y="77189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8582649" y="7710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8582649" y="77047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8582649" y="76965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8582649" y="7690493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8582649" y="76823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8582649" y="767426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8582649" y="76681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8582649" y="76600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8582649" y="7653954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8582649" y="76458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8582649" y="76377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8582649" y="76316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8582649" y="76235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8582649" y="76174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8582649" y="76093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8582649" y="7603211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8582649" y="75950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8582649" y="75869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8582649" y="75808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8582649" y="75727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8582649" y="75666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8582649" y="75585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8582649" y="755246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8582649" y="75443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8582649" y="75362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8582649" y="75301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8582649" y="75220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8582649" y="7515928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8582649" y="75078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8582649" y="74997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8582649" y="74936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8582649" y="74854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8582649" y="74794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8582649" y="74712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8582649" y="746518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8582649" y="74570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8582649" y="74489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8582649" y="74428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8582649" y="74347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8582649" y="74286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8582649" y="74205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8582649" y="7414442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8582649" y="74063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8582649" y="73982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8582649" y="73921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8582649" y="73840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8582649" y="737790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8582649" y="7369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8582649" y="73616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8582649" y="73556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8582649" y="73474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8582649" y="73413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8582649" y="73332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8582649" y="7327161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8582649" y="73190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8582649" y="73109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8582649" y="73048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8582649" y="72967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8582649" y="72906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8582649" y="72825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8582649" y="7276418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8582649" y="7268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8582649" y="7260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8582649" y="7254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8582649" y="72459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8582649" y="7239880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8582649" y="72317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8582649" y="72236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8582649" y="72175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8582649" y="72094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8582649" y="72033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8582649" y="71952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8582649" y="718913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8582649" y="71810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8582649" y="71729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8582649" y="71668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8582649" y="71587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8582649" y="71526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8582649" y="71444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8582649" y="71363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8582649" y="71302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8582649" y="7122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8582649" y="71160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8582649" y="71079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8582649" y="7101872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8582649" y="70937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8582649" y="70856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8582649" y="70795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8582649" y="70714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8582649" y="70653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8582649" y="70572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8582649" y="7051129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8582649" y="70430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8582649" y="70348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8582649" y="70288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8582649" y="70206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8582649" y="70146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8582649" y="70064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8582649" y="69983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8582649" y="69922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8582649" y="69841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8582649" y="69780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8582649" y="69699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8582649" y="696384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8582649" y="69557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8582649" y="69476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8582649" y="69415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8582649" y="69334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8582649" y="69273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8582649" y="69191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8582649" y="6913103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8582649" y="69049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8582649" y="68968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8582649" y="68907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8582649" y="68826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8582649" y="68765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8582649" y="68684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8582649" y="68603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8582649" y="68542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8582649" y="68461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8582649" y="68400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8582649" y="68319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8582649" y="6825822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8582649" y="68177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8582649" y="68095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8582649" y="68035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8582649" y="67953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8582649" y="67892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8582649" y="67811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8582649" y="6775078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8582649" y="67669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8582649" y="67588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8582649" y="67527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8582649" y="67446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8582649" y="67385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8582649" y="67304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8582649" y="67223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8582649" y="67162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8582649" y="6708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8582649" y="67020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8582649" y="66939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8582649" y="6687798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8582649" y="66796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8582649" y="66715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8582649" y="66654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8582649" y="66573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8582649" y="66512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8582649" y="6643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8582649" y="6637054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8582649" y="66289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8582649" y="66208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8582649" y="66147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8582649" y="66066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8582649" y="66005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8582649" y="65924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8582649" y="65842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8582649" y="6578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8582649" y="65700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8582649" y="65639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8582649" y="65558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8582649" y="6549772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8582649" y="65416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8582649" y="65335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8582649" y="65274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8582649" y="65193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8582649" y="65132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8582649" y="65051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8582649" y="6499028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8582649" y="64909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8582649" y="64828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8582649" y="64767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9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8582649" y="64685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8582649" y="6462492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32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8582649" y="6458444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449"/>
                  </a:moveTo>
                  <a:lnTo>
                    <a:pt x="304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8582649" y="6458452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60">
                  <a:moveTo>
                    <a:pt x="0" y="22313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8582649" y="6458448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240"/>
                  </a:moveTo>
                  <a:lnTo>
                    <a:pt x="162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8582649" y="6458456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8104"/>
                  </a:moveTo>
                  <a:lnTo>
                    <a:pt x="101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8582649" y="64584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10"/>
                  </a:moveTo>
                  <a:lnTo>
                    <a:pt x="20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8616908" y="6457440"/>
              <a:ext cx="0" cy="1416685"/>
            </a:xfrm>
            <a:custGeom>
              <a:avLst/>
              <a:gdLst/>
              <a:ahLst/>
              <a:cxnLst/>
              <a:rect l="l" t="t" r="r" b="b"/>
              <a:pathLst>
                <a:path h="1416684">
                  <a:moveTo>
                    <a:pt x="0" y="141614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8582649" y="6457442"/>
              <a:ext cx="0" cy="1416685"/>
            </a:xfrm>
            <a:custGeom>
              <a:avLst/>
              <a:gdLst/>
              <a:ahLst/>
              <a:cxnLst/>
              <a:rect l="l" t="t" r="r" b="b"/>
              <a:pathLst>
                <a:path h="1416684">
                  <a:moveTo>
                    <a:pt x="0" y="0"/>
                  </a:moveTo>
                  <a:lnTo>
                    <a:pt x="0" y="141614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1" name="object 50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8532054" y="6326345"/>
              <a:ext cx="90943" cy="137185"/>
            </a:xfrm>
            <a:prstGeom prst="rect">
              <a:avLst/>
            </a:prstGeom>
          </p:spPr>
        </p:pic>
        <p:pic>
          <p:nvPicPr>
            <p:cNvPr id="502" name="object 50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8532054" y="7867496"/>
              <a:ext cx="90943" cy="72104"/>
            </a:xfrm>
            <a:prstGeom prst="rect">
              <a:avLst/>
            </a:prstGeom>
          </p:spPr>
        </p:pic>
        <p:sp>
          <p:nvSpPr>
            <p:cNvPr id="503" name="object 503"/>
            <p:cNvSpPr/>
            <p:nvPr/>
          </p:nvSpPr>
          <p:spPr>
            <a:xfrm>
              <a:off x="10073288" y="5065268"/>
              <a:ext cx="71755" cy="43180"/>
            </a:xfrm>
            <a:custGeom>
              <a:avLst/>
              <a:gdLst/>
              <a:ahLst/>
              <a:cxnLst/>
              <a:rect l="l" t="t" r="r" b="b"/>
              <a:pathLst>
                <a:path w="71754" h="43179">
                  <a:moveTo>
                    <a:pt x="35684" y="0"/>
                  </a:moveTo>
                  <a:lnTo>
                    <a:pt x="0" y="42815"/>
                  </a:lnTo>
                  <a:lnTo>
                    <a:pt x="71359" y="42815"/>
                  </a:lnTo>
                  <a:lnTo>
                    <a:pt x="3568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0108967" y="5065269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0" y="0"/>
                  </a:moveTo>
                  <a:lnTo>
                    <a:pt x="35674" y="4280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0073290" y="5065268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0" y="42815"/>
                  </a:moveTo>
                  <a:lnTo>
                    <a:pt x="3567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0073288" y="5108084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4">
                  <a:moveTo>
                    <a:pt x="7135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7" name="object 50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309187" y="6326345"/>
              <a:ext cx="90952" cy="1613255"/>
            </a:xfrm>
            <a:prstGeom prst="rect">
              <a:avLst/>
            </a:prstGeom>
          </p:spPr>
        </p:pic>
        <p:pic>
          <p:nvPicPr>
            <p:cNvPr id="508" name="object 50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0826354" y="7867496"/>
              <a:ext cx="114919" cy="72104"/>
            </a:xfrm>
            <a:prstGeom prst="rect">
              <a:avLst/>
            </a:prstGeom>
          </p:spPr>
        </p:pic>
        <p:pic>
          <p:nvPicPr>
            <p:cNvPr id="509" name="object 50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826354" y="1745743"/>
              <a:ext cx="114919" cy="72114"/>
            </a:xfrm>
            <a:prstGeom prst="rect">
              <a:avLst/>
            </a:prstGeom>
          </p:spPr>
        </p:pic>
        <p:pic>
          <p:nvPicPr>
            <p:cNvPr id="510" name="object 51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826354" y="3221804"/>
              <a:ext cx="114919" cy="63547"/>
            </a:xfrm>
            <a:prstGeom prst="rect">
              <a:avLst/>
            </a:prstGeom>
          </p:spPr>
        </p:pic>
        <p:pic>
          <p:nvPicPr>
            <p:cNvPr id="511" name="object 51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0826354" y="3317709"/>
              <a:ext cx="114919" cy="63547"/>
            </a:xfrm>
            <a:prstGeom prst="rect">
              <a:avLst/>
            </a:prstGeom>
          </p:spPr>
        </p:pic>
        <p:sp>
          <p:nvSpPr>
            <p:cNvPr id="512" name="object 512"/>
            <p:cNvSpPr/>
            <p:nvPr/>
          </p:nvSpPr>
          <p:spPr>
            <a:xfrm>
              <a:off x="11204873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1144936" y="7943678"/>
              <a:ext cx="60325" cy="20955"/>
            </a:xfrm>
            <a:custGeom>
              <a:avLst/>
              <a:gdLst/>
              <a:ahLst/>
              <a:cxnLst/>
              <a:rect l="l" t="t" r="r" b="b"/>
              <a:pathLst>
                <a:path w="60325" h="20954">
                  <a:moveTo>
                    <a:pt x="59931" y="0"/>
                  </a:moveTo>
                  <a:lnTo>
                    <a:pt x="12" y="0"/>
                  </a:lnTo>
                  <a:lnTo>
                    <a:pt x="12" y="8572"/>
                  </a:lnTo>
                  <a:lnTo>
                    <a:pt x="0" y="20751"/>
                  </a:lnTo>
                  <a:lnTo>
                    <a:pt x="59931" y="20751"/>
                  </a:lnTo>
                  <a:lnTo>
                    <a:pt x="59931" y="12179"/>
                  </a:lnTo>
                  <a:lnTo>
                    <a:pt x="59931" y="8572"/>
                  </a:lnTo>
                  <a:lnTo>
                    <a:pt x="59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1192903" y="7968612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19006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1561069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1747724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1561064" y="7943678"/>
              <a:ext cx="186690" cy="20955"/>
            </a:xfrm>
            <a:custGeom>
              <a:avLst/>
              <a:gdLst/>
              <a:ahLst/>
              <a:cxnLst/>
              <a:rect l="l" t="t" r="r" b="b"/>
              <a:pathLst>
                <a:path w="186690" h="20954">
                  <a:moveTo>
                    <a:pt x="186651" y="0"/>
                  </a:moveTo>
                  <a:lnTo>
                    <a:pt x="0" y="0"/>
                  </a:lnTo>
                  <a:lnTo>
                    <a:pt x="0" y="8572"/>
                  </a:lnTo>
                  <a:lnTo>
                    <a:pt x="0" y="12179"/>
                  </a:lnTo>
                  <a:lnTo>
                    <a:pt x="0" y="20751"/>
                  </a:lnTo>
                  <a:lnTo>
                    <a:pt x="186651" y="20751"/>
                  </a:lnTo>
                  <a:lnTo>
                    <a:pt x="186651" y="12179"/>
                  </a:lnTo>
                  <a:lnTo>
                    <a:pt x="186651" y="8572"/>
                  </a:lnTo>
                  <a:lnTo>
                    <a:pt x="1866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1382970" y="7968612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04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1240421" y="7966913"/>
              <a:ext cx="95250" cy="17145"/>
            </a:xfrm>
            <a:custGeom>
              <a:avLst/>
              <a:gdLst/>
              <a:ahLst/>
              <a:cxnLst/>
              <a:rect l="l" t="t" r="r" b="b"/>
              <a:pathLst>
                <a:path w="95250" h="17145">
                  <a:moveTo>
                    <a:pt x="0" y="8554"/>
                  </a:moveTo>
                  <a:lnTo>
                    <a:pt x="95023" y="8554"/>
                  </a:lnTo>
                </a:path>
                <a:path w="95250" h="17145">
                  <a:moveTo>
                    <a:pt x="0" y="8554"/>
                  </a:moveTo>
                  <a:lnTo>
                    <a:pt x="17119" y="17098"/>
                  </a:lnTo>
                </a:path>
                <a:path w="95250" h="17145">
                  <a:moveTo>
                    <a:pt x="0" y="8554"/>
                  </a:moveTo>
                  <a:lnTo>
                    <a:pt x="1711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1430499" y="7966913"/>
              <a:ext cx="95250" cy="17145"/>
            </a:xfrm>
            <a:custGeom>
              <a:avLst/>
              <a:gdLst/>
              <a:ahLst/>
              <a:cxnLst/>
              <a:rect l="l" t="t" r="r" b="b"/>
              <a:pathLst>
                <a:path w="95250" h="17145">
                  <a:moveTo>
                    <a:pt x="95023" y="8554"/>
                  </a:moveTo>
                  <a:lnTo>
                    <a:pt x="0" y="8554"/>
                  </a:lnTo>
                </a:path>
                <a:path w="95250" h="17145">
                  <a:moveTo>
                    <a:pt x="95023" y="8554"/>
                  </a:moveTo>
                  <a:lnTo>
                    <a:pt x="77903" y="17098"/>
                  </a:lnTo>
                </a:path>
                <a:path w="95250" h="17145">
                  <a:moveTo>
                    <a:pt x="95023" y="8554"/>
                  </a:moveTo>
                  <a:lnTo>
                    <a:pt x="7790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1561069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1204873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2103869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2103862" y="7943678"/>
              <a:ext cx="60325" cy="20955"/>
            </a:xfrm>
            <a:custGeom>
              <a:avLst/>
              <a:gdLst/>
              <a:ahLst/>
              <a:cxnLst/>
              <a:rect l="l" t="t" r="r" b="b"/>
              <a:pathLst>
                <a:path w="60325" h="20954">
                  <a:moveTo>
                    <a:pt x="59944" y="0"/>
                  </a:moveTo>
                  <a:lnTo>
                    <a:pt x="0" y="0"/>
                  </a:lnTo>
                  <a:lnTo>
                    <a:pt x="0" y="8572"/>
                  </a:lnTo>
                  <a:lnTo>
                    <a:pt x="0" y="12179"/>
                  </a:lnTo>
                  <a:lnTo>
                    <a:pt x="0" y="20751"/>
                  </a:lnTo>
                  <a:lnTo>
                    <a:pt x="59944" y="20751"/>
                  </a:lnTo>
                  <a:lnTo>
                    <a:pt x="59944" y="12179"/>
                  </a:lnTo>
                  <a:lnTo>
                    <a:pt x="59944" y="8572"/>
                  </a:lnTo>
                  <a:lnTo>
                    <a:pt x="599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1735716" y="7968612"/>
              <a:ext cx="380365" cy="0"/>
            </a:xfrm>
            <a:custGeom>
              <a:avLst/>
              <a:gdLst/>
              <a:ahLst/>
              <a:cxnLst/>
              <a:rect l="l" t="t" r="r" b="b"/>
              <a:pathLst>
                <a:path w="380365">
                  <a:moveTo>
                    <a:pt x="190088" y="0"/>
                  </a:moveTo>
                  <a:lnTo>
                    <a:pt x="380135" y="0"/>
                  </a:lnTo>
                </a:path>
                <a:path w="380365">
                  <a:moveTo>
                    <a:pt x="19008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1973331" y="7966913"/>
              <a:ext cx="95250" cy="17145"/>
            </a:xfrm>
            <a:custGeom>
              <a:avLst/>
              <a:gdLst/>
              <a:ahLst/>
              <a:cxnLst/>
              <a:rect l="l" t="t" r="r" b="b"/>
              <a:pathLst>
                <a:path w="95250" h="17145">
                  <a:moveTo>
                    <a:pt x="95023" y="8554"/>
                  </a:moveTo>
                  <a:lnTo>
                    <a:pt x="0" y="8554"/>
                  </a:lnTo>
                </a:path>
                <a:path w="95250" h="17145">
                  <a:moveTo>
                    <a:pt x="95023" y="8554"/>
                  </a:moveTo>
                  <a:lnTo>
                    <a:pt x="77892" y="17098"/>
                  </a:lnTo>
                </a:path>
                <a:path w="95250" h="17145">
                  <a:moveTo>
                    <a:pt x="95023" y="8554"/>
                  </a:moveTo>
                  <a:lnTo>
                    <a:pt x="7789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1783237" y="7966913"/>
              <a:ext cx="95250" cy="17145"/>
            </a:xfrm>
            <a:custGeom>
              <a:avLst/>
              <a:gdLst/>
              <a:ahLst/>
              <a:cxnLst/>
              <a:rect l="l" t="t" r="r" b="b"/>
              <a:pathLst>
                <a:path w="95250" h="17145">
                  <a:moveTo>
                    <a:pt x="0" y="8554"/>
                  </a:moveTo>
                  <a:lnTo>
                    <a:pt x="95023" y="8554"/>
                  </a:lnTo>
                </a:path>
                <a:path w="95250" h="17145">
                  <a:moveTo>
                    <a:pt x="0" y="8554"/>
                  </a:moveTo>
                  <a:lnTo>
                    <a:pt x="17130" y="17098"/>
                  </a:lnTo>
                </a:path>
                <a:path w="95250" h="17145">
                  <a:moveTo>
                    <a:pt x="0" y="8554"/>
                  </a:moveTo>
                  <a:lnTo>
                    <a:pt x="1713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1747724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2103869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0" name="object 53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826354" y="6304079"/>
              <a:ext cx="114919" cy="63548"/>
            </a:xfrm>
            <a:prstGeom prst="rect">
              <a:avLst/>
            </a:prstGeom>
          </p:spPr>
        </p:pic>
        <p:pic>
          <p:nvPicPr>
            <p:cNvPr id="531" name="object 53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826354" y="6399983"/>
              <a:ext cx="114919" cy="63547"/>
            </a:xfrm>
            <a:prstGeom prst="rect">
              <a:avLst/>
            </a:prstGeom>
          </p:spPr>
        </p:pic>
        <p:pic>
          <p:nvPicPr>
            <p:cNvPr id="532" name="object 53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062590" y="1745743"/>
              <a:ext cx="3419833" cy="6193857"/>
            </a:xfrm>
            <a:prstGeom prst="rect">
              <a:avLst/>
            </a:prstGeom>
          </p:spPr>
        </p:pic>
        <p:sp>
          <p:nvSpPr>
            <p:cNvPr id="533" name="object 533"/>
            <p:cNvSpPr/>
            <p:nvPr/>
          </p:nvSpPr>
          <p:spPr>
            <a:xfrm>
              <a:off x="11110698" y="7976333"/>
              <a:ext cx="17145" cy="487680"/>
            </a:xfrm>
            <a:custGeom>
              <a:avLst/>
              <a:gdLst/>
              <a:ahLst/>
              <a:cxnLst/>
              <a:rect l="l" t="t" r="r" b="b"/>
              <a:pathLst>
                <a:path w="17145" h="487679">
                  <a:moveTo>
                    <a:pt x="17130" y="0"/>
                  </a:moveTo>
                  <a:lnTo>
                    <a:pt x="0" y="0"/>
                  </a:lnTo>
                  <a:lnTo>
                    <a:pt x="0" y="487493"/>
                  </a:lnTo>
                  <a:lnTo>
                    <a:pt x="17130" y="487493"/>
                  </a:lnTo>
                  <a:lnTo>
                    <a:pt x="1713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1104614" y="7976330"/>
              <a:ext cx="29845" cy="487680"/>
            </a:xfrm>
            <a:custGeom>
              <a:avLst/>
              <a:gdLst/>
              <a:ahLst/>
              <a:cxnLst/>
              <a:rect l="l" t="t" r="r" b="b"/>
              <a:pathLst>
                <a:path w="29845" h="487679">
                  <a:moveTo>
                    <a:pt x="12179" y="0"/>
                  </a:moveTo>
                  <a:lnTo>
                    <a:pt x="0" y="0"/>
                  </a:lnTo>
                  <a:lnTo>
                    <a:pt x="0" y="487502"/>
                  </a:lnTo>
                  <a:lnTo>
                    <a:pt x="12179" y="487502"/>
                  </a:lnTo>
                  <a:lnTo>
                    <a:pt x="12179" y="0"/>
                  </a:lnTo>
                  <a:close/>
                </a:path>
                <a:path w="29845" h="487679">
                  <a:moveTo>
                    <a:pt x="29298" y="0"/>
                  </a:moveTo>
                  <a:lnTo>
                    <a:pt x="17132" y="0"/>
                  </a:lnTo>
                  <a:lnTo>
                    <a:pt x="17132" y="487502"/>
                  </a:lnTo>
                  <a:lnTo>
                    <a:pt x="29298" y="487502"/>
                  </a:lnTo>
                  <a:lnTo>
                    <a:pt x="292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1110704" y="79763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713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2180938" y="7976322"/>
              <a:ext cx="17145" cy="487680"/>
            </a:xfrm>
            <a:custGeom>
              <a:avLst/>
              <a:gdLst/>
              <a:ahLst/>
              <a:cxnLst/>
              <a:rect l="l" t="t" r="r" b="b"/>
              <a:pathLst>
                <a:path w="17145" h="487679">
                  <a:moveTo>
                    <a:pt x="17130" y="0"/>
                  </a:moveTo>
                  <a:lnTo>
                    <a:pt x="0" y="0"/>
                  </a:lnTo>
                  <a:lnTo>
                    <a:pt x="0" y="487503"/>
                  </a:lnTo>
                  <a:lnTo>
                    <a:pt x="17130" y="487503"/>
                  </a:lnTo>
                  <a:lnTo>
                    <a:pt x="1713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2191982" y="7976318"/>
              <a:ext cx="12700" cy="487680"/>
            </a:xfrm>
            <a:custGeom>
              <a:avLst/>
              <a:gdLst/>
              <a:ahLst/>
              <a:cxnLst/>
              <a:rect l="l" t="t" r="r" b="b"/>
              <a:pathLst>
                <a:path w="12700" h="487679">
                  <a:moveTo>
                    <a:pt x="12177" y="0"/>
                  </a:moveTo>
                  <a:lnTo>
                    <a:pt x="0" y="0"/>
                  </a:lnTo>
                  <a:lnTo>
                    <a:pt x="0" y="487507"/>
                  </a:lnTo>
                  <a:lnTo>
                    <a:pt x="12177" y="487507"/>
                  </a:lnTo>
                  <a:lnTo>
                    <a:pt x="1217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2180941" y="79763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713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2174853" y="7976326"/>
              <a:ext cx="12700" cy="487680"/>
            </a:xfrm>
            <a:custGeom>
              <a:avLst/>
              <a:gdLst/>
              <a:ahLst/>
              <a:cxnLst/>
              <a:rect l="l" t="t" r="r" b="b"/>
              <a:pathLst>
                <a:path w="12700" h="487679">
                  <a:moveTo>
                    <a:pt x="12177" y="0"/>
                  </a:moveTo>
                  <a:lnTo>
                    <a:pt x="0" y="0"/>
                  </a:lnTo>
                  <a:lnTo>
                    <a:pt x="0" y="487499"/>
                  </a:lnTo>
                  <a:lnTo>
                    <a:pt x="12177" y="487499"/>
                  </a:lnTo>
                  <a:lnTo>
                    <a:pt x="1217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4820575" y="3798890"/>
              <a:ext cx="43180" cy="71755"/>
            </a:xfrm>
            <a:custGeom>
              <a:avLst/>
              <a:gdLst/>
              <a:ahLst/>
              <a:cxnLst/>
              <a:rect l="l" t="t" r="r" b="b"/>
              <a:pathLst>
                <a:path w="43180" h="71754">
                  <a:moveTo>
                    <a:pt x="0" y="0"/>
                  </a:moveTo>
                  <a:lnTo>
                    <a:pt x="0" y="71348"/>
                  </a:lnTo>
                  <a:lnTo>
                    <a:pt x="42804" y="356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4820565" y="3834576"/>
              <a:ext cx="43180" cy="36195"/>
            </a:xfrm>
            <a:custGeom>
              <a:avLst/>
              <a:gdLst/>
              <a:ahLst/>
              <a:cxnLst/>
              <a:rect l="l" t="t" r="r" b="b"/>
              <a:pathLst>
                <a:path w="43180" h="36195">
                  <a:moveTo>
                    <a:pt x="42815" y="0"/>
                  </a:moveTo>
                  <a:lnTo>
                    <a:pt x="0" y="3565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4820575" y="3798896"/>
              <a:ext cx="43180" cy="36195"/>
            </a:xfrm>
            <a:custGeom>
              <a:avLst/>
              <a:gdLst/>
              <a:ahLst/>
              <a:cxnLst/>
              <a:rect l="l" t="t" r="r" b="b"/>
              <a:pathLst>
                <a:path w="43180" h="36195">
                  <a:moveTo>
                    <a:pt x="0" y="0"/>
                  </a:moveTo>
                  <a:lnTo>
                    <a:pt x="42804" y="3567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4820575" y="379889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34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4" name="object 544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5449768" y="1745743"/>
              <a:ext cx="114928" cy="72114"/>
            </a:xfrm>
            <a:prstGeom prst="rect">
              <a:avLst/>
            </a:prstGeom>
          </p:spPr>
        </p:pic>
        <p:pic>
          <p:nvPicPr>
            <p:cNvPr id="545" name="object 54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815337" y="1745743"/>
              <a:ext cx="3984029" cy="3629562"/>
            </a:xfrm>
            <a:prstGeom prst="rect">
              <a:avLst/>
            </a:prstGeom>
          </p:spPr>
        </p:pic>
        <p:pic>
          <p:nvPicPr>
            <p:cNvPr id="546" name="object 54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908636" y="1745743"/>
              <a:ext cx="114921" cy="72114"/>
            </a:xfrm>
            <a:prstGeom prst="rect">
              <a:avLst/>
            </a:prstGeom>
          </p:spPr>
        </p:pic>
        <p:sp>
          <p:nvSpPr>
            <p:cNvPr id="547" name="object 547"/>
            <p:cNvSpPr/>
            <p:nvPr/>
          </p:nvSpPr>
          <p:spPr>
            <a:xfrm>
              <a:off x="9342673" y="1709019"/>
              <a:ext cx="9246870" cy="0"/>
            </a:xfrm>
            <a:custGeom>
              <a:avLst/>
              <a:gdLst/>
              <a:ahLst/>
              <a:cxnLst/>
              <a:rect l="l" t="t" r="r" b="b"/>
              <a:pathLst>
                <a:path w="9246869">
                  <a:moveTo>
                    <a:pt x="924683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9291308" y="1760390"/>
              <a:ext cx="0" cy="6164580"/>
            </a:xfrm>
            <a:custGeom>
              <a:avLst/>
              <a:gdLst/>
              <a:ahLst/>
              <a:cxnLst/>
              <a:rect l="l" t="t" r="r" b="b"/>
              <a:pathLst>
                <a:path h="6164580">
                  <a:moveTo>
                    <a:pt x="0" y="616456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9342680" y="7970237"/>
              <a:ext cx="1811020" cy="12700"/>
            </a:xfrm>
            <a:custGeom>
              <a:avLst/>
              <a:gdLst/>
              <a:ahLst/>
              <a:cxnLst/>
              <a:rect l="l" t="t" r="r" b="b"/>
              <a:pathLst>
                <a:path w="1811020" h="12700">
                  <a:moveTo>
                    <a:pt x="0" y="12177"/>
                  </a:moveTo>
                  <a:lnTo>
                    <a:pt x="1810824" y="12177"/>
                  </a:lnTo>
                  <a:lnTo>
                    <a:pt x="181082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8640883" y="1760398"/>
              <a:ext cx="0" cy="6164580"/>
            </a:xfrm>
            <a:custGeom>
              <a:avLst/>
              <a:gdLst/>
              <a:ahLst/>
              <a:cxnLst/>
              <a:rect l="l" t="t" r="r" b="b"/>
              <a:pathLst>
                <a:path h="6164580">
                  <a:moveTo>
                    <a:pt x="0" y="0"/>
                  </a:moveTo>
                  <a:lnTo>
                    <a:pt x="0" y="616456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9291308" y="354554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9291308" y="357122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9299865" y="3556567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9317852" y="355411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9299874" y="3548028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9291308" y="380238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9291308" y="382808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9299865" y="381344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9317852" y="381095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9299874" y="380486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9291308" y="405925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9291308" y="408495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9299865" y="407029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9317852" y="406782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9299874" y="40617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9291308" y="431611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9291308" y="434179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9299865" y="432713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9317852" y="432467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9299874" y="431859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9291308" y="457296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9291308" y="459865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9299865" y="4584005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9317852" y="45815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9299874" y="457543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9291308" y="482982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9291308" y="485552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9299865" y="4840862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0" y="12177"/>
                  </a:moveTo>
                  <a:lnTo>
                    <a:pt x="34239" y="12177"/>
                  </a:lnTo>
                  <a:lnTo>
                    <a:pt x="34239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9334107" y="483839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9299867" y="4832305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0" y="12177"/>
                  </a:moveTo>
                  <a:lnTo>
                    <a:pt x="34239" y="12177"/>
                  </a:lnTo>
                  <a:lnTo>
                    <a:pt x="34239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9291308" y="508669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9291308" y="511236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9299865" y="5097717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9317852" y="50952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9299874" y="508916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9291308" y="534353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9291308" y="536921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9299865" y="5354571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9317852" y="535208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9299874" y="534600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9291308" y="560038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9291308" y="562608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9299865" y="561142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9317852" y="56089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9299874" y="560287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9291308" y="585725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9291308" y="588292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9299865" y="586828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9317852" y="58658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9299874" y="5859728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9291308" y="611409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9291308" y="613980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9299865" y="61251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9317852" y="612267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9299874" y="611658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9291308" y="637095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9291307" y="6373450"/>
              <a:ext cx="26670" cy="16510"/>
            </a:xfrm>
            <a:custGeom>
              <a:avLst/>
              <a:gdLst/>
              <a:ahLst/>
              <a:cxnLst/>
              <a:rect l="l" t="t" r="r" b="b"/>
              <a:pathLst>
                <a:path w="26670" h="16510">
                  <a:moveTo>
                    <a:pt x="26543" y="0"/>
                  </a:moveTo>
                  <a:lnTo>
                    <a:pt x="8559" y="0"/>
                  </a:lnTo>
                  <a:lnTo>
                    <a:pt x="8559" y="4267"/>
                  </a:lnTo>
                  <a:lnTo>
                    <a:pt x="0" y="4267"/>
                  </a:lnTo>
                  <a:lnTo>
                    <a:pt x="0" y="16446"/>
                  </a:lnTo>
                  <a:lnTo>
                    <a:pt x="26530" y="16446"/>
                  </a:lnTo>
                  <a:lnTo>
                    <a:pt x="26530" y="12166"/>
                  </a:lnTo>
                  <a:lnTo>
                    <a:pt x="2654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9317852" y="63795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9291308" y="328868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9291307" y="3291172"/>
              <a:ext cx="26670" cy="16510"/>
            </a:xfrm>
            <a:custGeom>
              <a:avLst/>
              <a:gdLst/>
              <a:ahLst/>
              <a:cxnLst/>
              <a:rect l="l" t="t" r="r" b="b"/>
              <a:pathLst>
                <a:path w="26670" h="16510">
                  <a:moveTo>
                    <a:pt x="26543" y="0"/>
                  </a:moveTo>
                  <a:lnTo>
                    <a:pt x="8559" y="0"/>
                  </a:lnTo>
                  <a:lnTo>
                    <a:pt x="8559" y="4279"/>
                  </a:lnTo>
                  <a:lnTo>
                    <a:pt x="0" y="4279"/>
                  </a:lnTo>
                  <a:lnTo>
                    <a:pt x="0" y="16459"/>
                  </a:lnTo>
                  <a:lnTo>
                    <a:pt x="26530" y="16459"/>
                  </a:lnTo>
                  <a:lnTo>
                    <a:pt x="26530" y="12179"/>
                  </a:lnTo>
                  <a:lnTo>
                    <a:pt x="2654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9317852" y="32972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9299865" y="3301538"/>
              <a:ext cx="0" cy="3078480"/>
            </a:xfrm>
            <a:custGeom>
              <a:avLst/>
              <a:gdLst/>
              <a:ahLst/>
              <a:cxnLst/>
              <a:rect l="l" t="t" r="r" b="b"/>
              <a:pathLst>
                <a:path h="3078479">
                  <a:moveTo>
                    <a:pt x="0" y="30779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9299865" y="32886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8632327" y="354554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8632327" y="357122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8614341" y="3556567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8614338" y="355411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8614338" y="3548028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8632327" y="380238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8632327" y="382808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8614341" y="381344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8614338" y="381095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8614338" y="380486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8632327" y="405925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8632327" y="408495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8614341" y="407029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8614338" y="406782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8614338" y="40617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8632327" y="431611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8632327" y="434179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8614341" y="432713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8614338" y="432467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8614338" y="431859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8632327" y="457296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8632327" y="459865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8614341" y="4584005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8614338" y="45815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8614338" y="457543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8632327" y="482982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8632327" y="485552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8614341" y="484086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8614338" y="483839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8614338" y="4832305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8632327" y="508669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8632327" y="511236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8614341" y="5097717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8614338" y="50952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8614338" y="508916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8632327" y="534353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8632327" y="536921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8598069" y="5354571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0" y="12177"/>
                  </a:moveTo>
                  <a:lnTo>
                    <a:pt x="34250" y="12177"/>
                  </a:lnTo>
                  <a:lnTo>
                    <a:pt x="3425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8598069" y="535208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8598069" y="5346000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0" y="12177"/>
                  </a:moveTo>
                  <a:lnTo>
                    <a:pt x="34250" y="12177"/>
                  </a:lnTo>
                  <a:lnTo>
                    <a:pt x="3425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8632327" y="560038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8632327" y="562608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8614341" y="561142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8614338" y="56089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8614338" y="560287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8632327" y="585725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8632327" y="588292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8614341" y="586828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8614338" y="58658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8614338" y="5859728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8632327" y="611409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8614340" y="6125139"/>
              <a:ext cx="26670" cy="20955"/>
            </a:xfrm>
            <a:custGeom>
              <a:avLst/>
              <a:gdLst/>
              <a:ahLst/>
              <a:cxnLst/>
              <a:rect l="l" t="t" r="r" b="b"/>
              <a:pathLst>
                <a:path w="26669" h="20954">
                  <a:moveTo>
                    <a:pt x="17970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7970" y="12179"/>
                  </a:lnTo>
                  <a:lnTo>
                    <a:pt x="17970" y="0"/>
                  </a:lnTo>
                  <a:close/>
                </a:path>
                <a:path w="26669" h="20954">
                  <a:moveTo>
                    <a:pt x="26543" y="8572"/>
                  </a:moveTo>
                  <a:lnTo>
                    <a:pt x="17983" y="8572"/>
                  </a:lnTo>
                  <a:lnTo>
                    <a:pt x="17983" y="20751"/>
                  </a:lnTo>
                  <a:lnTo>
                    <a:pt x="26543" y="20751"/>
                  </a:lnTo>
                  <a:lnTo>
                    <a:pt x="26543" y="85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8614338" y="612267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8614327" y="6116592"/>
              <a:ext cx="26670" cy="273685"/>
            </a:xfrm>
            <a:custGeom>
              <a:avLst/>
              <a:gdLst/>
              <a:ahLst/>
              <a:cxnLst/>
              <a:rect l="l" t="t" r="r" b="b"/>
              <a:pathLst>
                <a:path w="26669" h="273685">
                  <a:moveTo>
                    <a:pt x="17983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7983" y="12179"/>
                  </a:lnTo>
                  <a:lnTo>
                    <a:pt x="17983" y="0"/>
                  </a:lnTo>
                  <a:close/>
                </a:path>
                <a:path w="26669" h="273685">
                  <a:moveTo>
                    <a:pt x="26555" y="261124"/>
                  </a:moveTo>
                  <a:lnTo>
                    <a:pt x="17983" y="261124"/>
                  </a:lnTo>
                  <a:lnTo>
                    <a:pt x="17983" y="256857"/>
                  </a:lnTo>
                  <a:lnTo>
                    <a:pt x="0" y="256857"/>
                  </a:lnTo>
                  <a:lnTo>
                    <a:pt x="0" y="261124"/>
                  </a:lnTo>
                  <a:lnTo>
                    <a:pt x="0" y="269024"/>
                  </a:lnTo>
                  <a:lnTo>
                    <a:pt x="0" y="273304"/>
                  </a:lnTo>
                  <a:lnTo>
                    <a:pt x="26555" y="273304"/>
                  </a:lnTo>
                  <a:lnTo>
                    <a:pt x="26555" y="26112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8614338" y="63795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8632327" y="328868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8614327" y="3291172"/>
              <a:ext cx="26670" cy="16510"/>
            </a:xfrm>
            <a:custGeom>
              <a:avLst/>
              <a:gdLst/>
              <a:ahLst/>
              <a:cxnLst/>
              <a:rect l="l" t="t" r="r" b="b"/>
              <a:pathLst>
                <a:path w="26669" h="16510">
                  <a:moveTo>
                    <a:pt x="26555" y="4279"/>
                  </a:moveTo>
                  <a:lnTo>
                    <a:pt x="17983" y="4279"/>
                  </a:lnTo>
                  <a:lnTo>
                    <a:pt x="17983" y="0"/>
                  </a:lnTo>
                  <a:lnTo>
                    <a:pt x="0" y="0"/>
                  </a:lnTo>
                  <a:lnTo>
                    <a:pt x="0" y="4279"/>
                  </a:lnTo>
                  <a:lnTo>
                    <a:pt x="0" y="12179"/>
                  </a:lnTo>
                  <a:lnTo>
                    <a:pt x="0" y="16459"/>
                  </a:lnTo>
                  <a:lnTo>
                    <a:pt x="26555" y="16459"/>
                  </a:lnTo>
                  <a:lnTo>
                    <a:pt x="26555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8614338" y="32972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8632320" y="3301538"/>
              <a:ext cx="0" cy="3078480"/>
            </a:xfrm>
            <a:custGeom>
              <a:avLst/>
              <a:gdLst/>
              <a:ahLst/>
              <a:cxnLst/>
              <a:rect l="l" t="t" r="r" b="b"/>
              <a:pathLst>
                <a:path h="3078479">
                  <a:moveTo>
                    <a:pt x="0" y="30779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8632320" y="32886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9302459" y="335290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9304910" y="335290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9302455" y="350702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9296370" y="335290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9302459" y="36097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9304910" y="360974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9302455" y="376386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9296370" y="360975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9302459" y="386660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9304910" y="3866605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9302455" y="402073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9296370" y="3866614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9302459" y="412347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9304910" y="4123476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9302455" y="427759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9296370" y="4123479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9302459" y="438031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9304910" y="4380315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9302455" y="453442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9296370" y="438031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9302459" y="463718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9304910" y="463718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9302455" y="479130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9296370" y="463719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9302459" y="489404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9304910" y="489404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9302455" y="504815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9296370" y="4894046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9302459" y="515088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9304910" y="515088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9302455" y="530501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9296370" y="5150891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9302459" y="540775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9304910" y="540775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9302455" y="556186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9296370" y="540775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9302459" y="59214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9304910" y="592144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9302455" y="607557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9296370" y="592145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9302459" y="617832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9304910" y="617832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9302455" y="633243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9296370" y="617832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8621199" y="335290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8615105" y="335290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8621194" y="350702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8623653" y="335290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621199" y="36097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615105" y="360974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21194" y="376386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623653" y="360975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21199" y="386660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5105" y="3866605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8621194" y="402073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623653" y="3866614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621199" y="412347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615105" y="4123476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621194" y="427759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623653" y="4123479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621199" y="438031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8615105" y="4380315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8621194" y="453442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8623653" y="438031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8621199" y="463718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8615105" y="463718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8621194" y="479130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8623653" y="463719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8621199" y="489404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8615105" y="489404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8621194" y="504815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8623653" y="4894046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8621199" y="515088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8615105" y="515088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8621194" y="530501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8623653" y="5150891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8621199" y="540775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615105" y="540775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621194" y="556186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623653" y="540775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621199" y="566461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615105" y="566461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8621194" y="581874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623653" y="566462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8621199" y="59214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8615105" y="592144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8621194" y="607557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623653" y="592145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621199" y="617832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615105" y="617832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621194" y="633243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8623653" y="617832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2373593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2219471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2219461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2219461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1089314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0935193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0935184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0935184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0832443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0678332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0678329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0678329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0575586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0421465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0421456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0421456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0318748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0164627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0164618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0164618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0061877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9907766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9907761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9907761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9805019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9650899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9650890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9650890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9548166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9394055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394051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394051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586702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612371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589161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39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59" y="24066"/>
                  </a:lnTo>
                  <a:lnTo>
                    <a:pt x="20739" y="24079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9342680" y="793351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90">
                  <a:moveTo>
                    <a:pt x="0" y="34239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9843541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9869243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9846005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51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72" y="24066"/>
                  </a:lnTo>
                  <a:lnTo>
                    <a:pt x="20751" y="24079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010039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0126097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0102876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26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59" y="24066"/>
                  </a:lnTo>
                  <a:lnTo>
                    <a:pt x="20726" y="24079"/>
                  </a:lnTo>
                  <a:lnTo>
                    <a:pt x="20726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0357267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038293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0359733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26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47" y="24066"/>
                  </a:lnTo>
                  <a:lnTo>
                    <a:pt x="20726" y="24079"/>
                  </a:lnTo>
                  <a:lnTo>
                    <a:pt x="20726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0614107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0639808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0616578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39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59" y="24066"/>
                  </a:lnTo>
                  <a:lnTo>
                    <a:pt x="20739" y="24079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0870979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0896665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0873435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51" y="6096"/>
                  </a:moveTo>
                  <a:lnTo>
                    <a:pt x="14668" y="6096"/>
                  </a:lnTo>
                  <a:lnTo>
                    <a:pt x="14668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72" y="24066"/>
                  </a:lnTo>
                  <a:lnTo>
                    <a:pt x="20751" y="24079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1127835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1153502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1144947" y="795832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2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1130293" y="7943678"/>
              <a:ext cx="15240" cy="24130"/>
            </a:xfrm>
            <a:custGeom>
              <a:avLst/>
              <a:gdLst/>
              <a:ahLst/>
              <a:cxnLst/>
              <a:rect l="l" t="t" r="r" b="b"/>
              <a:pathLst>
                <a:path w="15240" h="24129">
                  <a:moveTo>
                    <a:pt x="14643" y="0"/>
                  </a:move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12179" y="24066"/>
                  </a:lnTo>
                  <a:lnTo>
                    <a:pt x="12179" y="12179"/>
                  </a:lnTo>
                  <a:lnTo>
                    <a:pt x="14643" y="12179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0935184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0832443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2155240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2180942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2163806" y="7943678"/>
              <a:ext cx="15240" cy="24130"/>
            </a:xfrm>
            <a:custGeom>
              <a:avLst/>
              <a:gdLst/>
              <a:ahLst/>
              <a:cxnLst/>
              <a:rect l="l" t="t" r="r" b="b"/>
              <a:pathLst>
                <a:path w="15240" h="24129">
                  <a:moveTo>
                    <a:pt x="14643" y="6096"/>
                  </a:moveTo>
                  <a:lnTo>
                    <a:pt x="8559" y="6096"/>
                  </a:lnTo>
                  <a:lnTo>
                    <a:pt x="8559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2463" y="12179"/>
                  </a:lnTo>
                  <a:lnTo>
                    <a:pt x="2463" y="24079"/>
                  </a:lnTo>
                  <a:lnTo>
                    <a:pt x="14643" y="24079"/>
                  </a:lnTo>
                  <a:lnTo>
                    <a:pt x="14643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2163812" y="79583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2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2155241" y="796775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52229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9342678" y="7961663"/>
              <a:ext cx="1811020" cy="12700"/>
            </a:xfrm>
            <a:custGeom>
              <a:avLst/>
              <a:gdLst/>
              <a:ahLst/>
              <a:cxnLst/>
              <a:rect l="l" t="t" r="r" b="b"/>
              <a:pathLst>
                <a:path w="1811020" h="12700">
                  <a:moveTo>
                    <a:pt x="0" y="12177"/>
                  </a:moveTo>
                  <a:lnTo>
                    <a:pt x="1810824" y="12177"/>
                  </a:lnTo>
                  <a:lnTo>
                    <a:pt x="181082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9" name="object 82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3908636" y="7867496"/>
              <a:ext cx="114921" cy="72104"/>
            </a:xfrm>
            <a:prstGeom prst="rect">
              <a:avLst/>
            </a:prstGeom>
          </p:spPr>
        </p:pic>
        <p:pic>
          <p:nvPicPr>
            <p:cNvPr id="830" name="object 83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5449768" y="7867496"/>
              <a:ext cx="114928" cy="72104"/>
            </a:xfrm>
            <a:prstGeom prst="rect">
              <a:avLst/>
            </a:prstGeom>
          </p:spPr>
        </p:pic>
        <p:pic>
          <p:nvPicPr>
            <p:cNvPr id="831" name="object 83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6990910" y="7867496"/>
              <a:ext cx="114920" cy="72104"/>
            </a:xfrm>
            <a:prstGeom prst="rect">
              <a:avLst/>
            </a:prstGeom>
          </p:spPr>
        </p:pic>
        <p:sp>
          <p:nvSpPr>
            <p:cNvPr id="832" name="object 832"/>
            <p:cNvSpPr/>
            <p:nvPr/>
          </p:nvSpPr>
          <p:spPr>
            <a:xfrm>
              <a:off x="12155240" y="7976326"/>
              <a:ext cx="6434455" cy="0"/>
            </a:xfrm>
            <a:custGeom>
              <a:avLst/>
              <a:gdLst/>
              <a:ahLst/>
              <a:cxnLst/>
              <a:rect l="l" t="t" r="r" b="b"/>
              <a:pathLst>
                <a:path w="6434455">
                  <a:moveTo>
                    <a:pt x="0" y="0"/>
                  </a:moveTo>
                  <a:lnTo>
                    <a:pt x="64342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1153502" y="7976326"/>
              <a:ext cx="1002030" cy="0"/>
            </a:xfrm>
            <a:custGeom>
              <a:avLst/>
              <a:gdLst/>
              <a:ahLst/>
              <a:cxnLst/>
              <a:rect l="l" t="t" r="r" b="b"/>
              <a:pathLst>
                <a:path w="1002029">
                  <a:moveTo>
                    <a:pt x="0" y="0"/>
                  </a:moveTo>
                  <a:lnTo>
                    <a:pt x="1001739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2412112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2437798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2414568" y="7933518"/>
              <a:ext cx="20955" cy="34290"/>
            </a:xfrm>
            <a:custGeom>
              <a:avLst/>
              <a:gdLst/>
              <a:ahLst/>
              <a:cxnLst/>
              <a:rect l="l" t="t" r="r" b="b"/>
              <a:pathLst>
                <a:path w="20954" h="34290">
                  <a:moveTo>
                    <a:pt x="20751" y="0"/>
                  </a:moveTo>
                  <a:lnTo>
                    <a:pt x="12179" y="0"/>
                  </a:lnTo>
                  <a:lnTo>
                    <a:pt x="8572" y="0"/>
                  </a:lnTo>
                  <a:lnTo>
                    <a:pt x="0" y="0"/>
                  </a:lnTo>
                  <a:lnTo>
                    <a:pt x="0" y="34226"/>
                  </a:lnTo>
                  <a:lnTo>
                    <a:pt x="8572" y="34226"/>
                  </a:lnTo>
                  <a:lnTo>
                    <a:pt x="20751" y="34239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266896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2671450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4" h="24129">
                  <a:moveTo>
                    <a:pt x="13995" y="0"/>
                  </a:move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12166" y="24066"/>
                  </a:lnTo>
                  <a:lnTo>
                    <a:pt x="12166" y="12179"/>
                  </a:lnTo>
                  <a:lnTo>
                    <a:pt x="13995" y="12179"/>
                  </a:lnTo>
                  <a:lnTo>
                    <a:pt x="139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2681801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4" h="514350">
                  <a:moveTo>
                    <a:pt x="0" y="513722"/>
                  </a:moveTo>
                  <a:lnTo>
                    <a:pt x="25579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2936589" y="7447959"/>
              <a:ext cx="518159" cy="20955"/>
            </a:xfrm>
            <a:custGeom>
              <a:avLst/>
              <a:gdLst/>
              <a:ahLst/>
              <a:cxnLst/>
              <a:rect l="l" t="t" r="r" b="b"/>
              <a:pathLst>
                <a:path w="518159" h="20954">
                  <a:moveTo>
                    <a:pt x="517867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003" y="12179"/>
                  </a:lnTo>
                  <a:lnTo>
                    <a:pt x="1003" y="20739"/>
                  </a:lnTo>
                  <a:lnTo>
                    <a:pt x="516839" y="20739"/>
                  </a:lnTo>
                  <a:lnTo>
                    <a:pt x="516839" y="12179"/>
                  </a:lnTo>
                  <a:lnTo>
                    <a:pt x="517867" y="12179"/>
                  </a:lnTo>
                  <a:lnTo>
                    <a:pt x="5178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2685453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0" y="491911"/>
                  </a:moveTo>
                  <a:lnTo>
                    <a:pt x="24493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2803159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664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2814606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664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2794687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802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2790864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3821" y="0"/>
                  </a:moveTo>
                  <a:lnTo>
                    <a:pt x="0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2790871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4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2950450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2930503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2914303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3821" y="0"/>
                  </a:moveTo>
                  <a:lnTo>
                    <a:pt x="0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2914309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083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2928017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918125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6125"/>
                  </a:moveTo>
                  <a:lnTo>
                    <a:pt x="989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3722074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3705574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33" y="6096"/>
                  </a:moveTo>
                  <a:lnTo>
                    <a:pt x="7937" y="6096"/>
                  </a:lnTo>
                  <a:lnTo>
                    <a:pt x="7937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854" y="12179"/>
                  </a:lnTo>
                  <a:lnTo>
                    <a:pt x="1854" y="24066"/>
                  </a:lnTo>
                  <a:lnTo>
                    <a:pt x="14033" y="24066"/>
                  </a:lnTo>
                  <a:lnTo>
                    <a:pt x="14033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3453426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255814" y="51372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3460638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244934" y="4919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3580219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4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3568772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4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3580235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20"/>
                  </a:moveTo>
                  <a:lnTo>
                    <a:pt x="1610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3596340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3584073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083" y="0"/>
                  </a:moveTo>
                  <a:lnTo>
                    <a:pt x="0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3440592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3448377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3472915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3460627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0"/>
                  </a:moveTo>
                  <a:lnTo>
                    <a:pt x="0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3454467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44" y="12177"/>
                  </a:lnTo>
                  <a:lnTo>
                    <a:pt x="854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3462999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915" y="612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5263217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5246706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33" y="6096"/>
                  </a:moveTo>
                  <a:lnTo>
                    <a:pt x="7937" y="6096"/>
                  </a:lnTo>
                  <a:lnTo>
                    <a:pt x="7937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854" y="12179"/>
                  </a:lnTo>
                  <a:lnTo>
                    <a:pt x="1854" y="24066"/>
                  </a:lnTo>
                  <a:lnTo>
                    <a:pt x="14033" y="24066"/>
                  </a:lnTo>
                  <a:lnTo>
                    <a:pt x="14033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4994560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255814" y="51372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4477721" y="7447959"/>
              <a:ext cx="518159" cy="20955"/>
            </a:xfrm>
            <a:custGeom>
              <a:avLst/>
              <a:gdLst/>
              <a:ahLst/>
              <a:cxnLst/>
              <a:rect l="l" t="t" r="r" b="b"/>
              <a:pathLst>
                <a:path w="518159" h="20954">
                  <a:moveTo>
                    <a:pt x="517867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028" y="12179"/>
                  </a:lnTo>
                  <a:lnTo>
                    <a:pt x="1028" y="20739"/>
                  </a:lnTo>
                  <a:lnTo>
                    <a:pt x="516826" y="20739"/>
                  </a:lnTo>
                  <a:lnTo>
                    <a:pt x="516826" y="12179"/>
                  </a:lnTo>
                  <a:lnTo>
                    <a:pt x="517867" y="12179"/>
                  </a:lnTo>
                  <a:lnTo>
                    <a:pt x="5178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001781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244934" y="4919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21359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5109912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5121384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20"/>
                  </a:moveTo>
                  <a:lnTo>
                    <a:pt x="1608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5137473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5125205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083" y="0"/>
                  </a:moveTo>
                  <a:lnTo>
                    <a:pt x="0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4997928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4987034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4989511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5014051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5001763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0"/>
                  </a:moveTo>
                  <a:lnTo>
                    <a:pt x="0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4995600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44" y="12177"/>
                  </a:lnTo>
                  <a:lnTo>
                    <a:pt x="854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5004134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915" y="612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4210108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4212583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08" y="0"/>
                  </a:move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12179" y="24066"/>
                  </a:lnTo>
                  <a:lnTo>
                    <a:pt x="12179" y="12179"/>
                  </a:lnTo>
                  <a:lnTo>
                    <a:pt x="14008" y="12179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4222935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0" y="513722"/>
                  </a:moveTo>
                  <a:lnTo>
                    <a:pt x="2558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4226593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0" y="491911"/>
                  </a:moveTo>
                  <a:lnTo>
                    <a:pt x="24493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4344290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4355738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4335841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083" y="802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4332013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4332019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083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4467721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4486298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4471646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4455436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4455444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4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4469180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54" y="12177"/>
                  </a:lnTo>
                  <a:lnTo>
                    <a:pt x="855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4459258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6125"/>
                  </a:moveTo>
                  <a:lnTo>
                    <a:pt x="991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8345500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8328996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20" y="6096"/>
                  </a:moveTo>
                  <a:lnTo>
                    <a:pt x="7937" y="6096"/>
                  </a:lnTo>
                  <a:lnTo>
                    <a:pt x="7937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841" y="12179"/>
                  </a:lnTo>
                  <a:lnTo>
                    <a:pt x="1841" y="24066"/>
                  </a:lnTo>
                  <a:lnTo>
                    <a:pt x="14020" y="24066"/>
                  </a:lnTo>
                  <a:lnTo>
                    <a:pt x="14020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8076835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255814" y="51372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7559998" y="7447959"/>
              <a:ext cx="518159" cy="20955"/>
            </a:xfrm>
            <a:custGeom>
              <a:avLst/>
              <a:gdLst/>
              <a:ahLst/>
              <a:cxnLst/>
              <a:rect l="l" t="t" r="r" b="b"/>
              <a:pathLst>
                <a:path w="518159" h="20954">
                  <a:moveTo>
                    <a:pt x="517867" y="0"/>
                  </a:moveTo>
                  <a:lnTo>
                    <a:pt x="0" y="0"/>
                  </a:lnTo>
                  <a:lnTo>
                    <a:pt x="0" y="8559"/>
                  </a:lnTo>
                  <a:lnTo>
                    <a:pt x="0" y="12179"/>
                  </a:lnTo>
                  <a:lnTo>
                    <a:pt x="0" y="20739"/>
                  </a:lnTo>
                  <a:lnTo>
                    <a:pt x="516839" y="20739"/>
                  </a:lnTo>
                  <a:lnTo>
                    <a:pt x="516839" y="12179"/>
                  </a:lnTo>
                  <a:lnTo>
                    <a:pt x="517867" y="12179"/>
                  </a:lnTo>
                  <a:lnTo>
                    <a:pt x="5178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8084074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244924" y="4919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8203634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8192188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8203659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20"/>
                  </a:moveTo>
                  <a:lnTo>
                    <a:pt x="1610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8219756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8207467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0"/>
                  </a:moveTo>
                  <a:lnTo>
                    <a:pt x="0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8080211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8069309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8071786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8096324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8084067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072" y="0"/>
                  </a:moveTo>
                  <a:lnTo>
                    <a:pt x="0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8077874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44" y="12177"/>
                  </a:lnTo>
                  <a:lnTo>
                    <a:pt x="854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8086429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894" y="612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7292384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7294860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08" y="0"/>
                  </a:move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12179" y="24066"/>
                  </a:lnTo>
                  <a:lnTo>
                    <a:pt x="12179" y="12179"/>
                  </a:lnTo>
                  <a:lnTo>
                    <a:pt x="14008" y="12179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305234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0" y="513722"/>
                  </a:moveTo>
                  <a:lnTo>
                    <a:pt x="25579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308869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0" y="491911"/>
                  </a:moveTo>
                  <a:lnTo>
                    <a:pt x="24493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7426564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8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7438010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8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7418104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802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7414288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7414295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4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7549995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7568574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7553921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7537719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7537725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083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7551444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65" y="12177"/>
                  </a:lnTo>
                  <a:lnTo>
                    <a:pt x="856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7541541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6125"/>
                  </a:moveTo>
                  <a:lnTo>
                    <a:pt x="989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5751251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5753715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08" y="0"/>
                  </a:move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12179" y="24066"/>
                  </a:lnTo>
                  <a:lnTo>
                    <a:pt x="12179" y="12179"/>
                  </a:lnTo>
                  <a:lnTo>
                    <a:pt x="14008" y="12179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5764101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0" y="513722"/>
                  </a:moveTo>
                  <a:lnTo>
                    <a:pt x="2557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6018866" y="7447959"/>
              <a:ext cx="518159" cy="20955"/>
            </a:xfrm>
            <a:custGeom>
              <a:avLst/>
              <a:gdLst/>
              <a:ahLst/>
              <a:cxnLst/>
              <a:rect l="l" t="t" r="r" b="b"/>
              <a:pathLst>
                <a:path w="518159" h="20954">
                  <a:moveTo>
                    <a:pt x="517867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016" y="12179"/>
                  </a:lnTo>
                  <a:lnTo>
                    <a:pt x="1016" y="20739"/>
                  </a:lnTo>
                  <a:lnTo>
                    <a:pt x="517867" y="20739"/>
                  </a:lnTo>
                  <a:lnTo>
                    <a:pt x="517867" y="12179"/>
                  </a:lnTo>
                  <a:lnTo>
                    <a:pt x="517867" y="8559"/>
                  </a:lnTo>
                  <a:lnTo>
                    <a:pt x="5178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767727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0" y="491911"/>
                  </a:moveTo>
                  <a:lnTo>
                    <a:pt x="24495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5885431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896880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876962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802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5873148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5873154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4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6008853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8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6027432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012779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5996579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5996584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4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6010303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65" y="12177"/>
                  </a:lnTo>
                  <a:lnTo>
                    <a:pt x="856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000400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6125"/>
                  </a:moveTo>
                  <a:lnTo>
                    <a:pt x="989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804358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787851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20" y="6096"/>
                  </a:moveTo>
                  <a:lnTo>
                    <a:pt x="7937" y="6096"/>
                  </a:lnTo>
                  <a:lnTo>
                    <a:pt x="7937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841" y="12179"/>
                  </a:lnTo>
                  <a:lnTo>
                    <a:pt x="1841" y="24066"/>
                  </a:lnTo>
                  <a:lnTo>
                    <a:pt x="14020" y="24066"/>
                  </a:lnTo>
                  <a:lnTo>
                    <a:pt x="14020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535694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255814" y="51372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542932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244924" y="4919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662502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4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651053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4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662517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20"/>
                  </a:moveTo>
                  <a:lnTo>
                    <a:pt x="1610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6678613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6666326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0"/>
                  </a:moveTo>
                  <a:lnTo>
                    <a:pt x="0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6539069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6528169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6530645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6555183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6542926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072" y="0"/>
                  </a:moveTo>
                  <a:lnTo>
                    <a:pt x="0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6536734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44" y="12177"/>
                  </a:lnTo>
                  <a:lnTo>
                    <a:pt x="854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6545287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894" y="612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9586702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9595258" y="173557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05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9595256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9599519" y="1709019"/>
              <a:ext cx="257175" cy="257175"/>
            </a:xfrm>
            <a:custGeom>
              <a:avLst/>
              <a:gdLst/>
              <a:ahLst/>
              <a:cxnLst/>
              <a:rect l="l" t="t" r="r" b="b"/>
              <a:pathLst>
                <a:path w="257175" h="257175">
                  <a:moveTo>
                    <a:pt x="0" y="0"/>
                  </a:moveTo>
                  <a:lnTo>
                    <a:pt x="256882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9855365" y="1959793"/>
              <a:ext cx="514984" cy="20955"/>
            </a:xfrm>
            <a:custGeom>
              <a:avLst/>
              <a:gdLst/>
              <a:ahLst/>
              <a:cxnLst/>
              <a:rect l="l" t="t" r="r" b="b"/>
              <a:pathLst>
                <a:path w="514984" h="20955">
                  <a:moveTo>
                    <a:pt x="514718" y="8547"/>
                  </a:moveTo>
                  <a:lnTo>
                    <a:pt x="514705" y="0"/>
                  </a:lnTo>
                  <a:lnTo>
                    <a:pt x="1016" y="0"/>
                  </a:lnTo>
                  <a:lnTo>
                    <a:pt x="1016" y="8547"/>
                  </a:lnTo>
                  <a:lnTo>
                    <a:pt x="0" y="8547"/>
                  </a:lnTo>
                  <a:lnTo>
                    <a:pt x="0" y="20726"/>
                  </a:lnTo>
                  <a:lnTo>
                    <a:pt x="514718" y="20726"/>
                  </a:lnTo>
                  <a:lnTo>
                    <a:pt x="514718" y="85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9869243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9849278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9833078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3821" y="76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9833084" y="197061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7999"/>
                  </a:moveTo>
                  <a:lnTo>
                    <a:pt x="1608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9846812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54" y="12177"/>
                  </a:lnTo>
                  <a:lnTo>
                    <a:pt x="855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9836900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0"/>
                  </a:moveTo>
                  <a:lnTo>
                    <a:pt x="9915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063980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0612537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9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0631236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0357267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0363996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0388568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0" y="7675"/>
                  </a:moveTo>
                  <a:lnTo>
                    <a:pt x="382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0376878" y="1970892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15507" y="771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0370085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0378652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915" y="0"/>
                  </a:moveTo>
                  <a:lnTo>
                    <a:pt x="0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9595256" y="1717590"/>
              <a:ext cx="254000" cy="253365"/>
            </a:xfrm>
            <a:custGeom>
              <a:avLst/>
              <a:gdLst/>
              <a:ahLst/>
              <a:cxnLst/>
              <a:rect l="l" t="t" r="r" b="b"/>
              <a:pathLst>
                <a:path w="254000" h="253364">
                  <a:moveTo>
                    <a:pt x="0" y="0"/>
                  </a:moveTo>
                  <a:lnTo>
                    <a:pt x="253992" y="25297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0370087" y="1709019"/>
              <a:ext cx="255270" cy="257175"/>
            </a:xfrm>
            <a:custGeom>
              <a:avLst/>
              <a:gdLst/>
              <a:ahLst/>
              <a:cxnLst/>
              <a:rect l="l" t="t" r="r" b="b"/>
              <a:pathLst>
                <a:path w="255270" h="257175">
                  <a:moveTo>
                    <a:pt x="254871" y="0"/>
                  </a:moveTo>
                  <a:lnTo>
                    <a:pt x="0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0376878" y="1717590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254358" y="0"/>
                  </a:moveTo>
                  <a:lnTo>
                    <a:pt x="0" y="2533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2180942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2153687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6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2172369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911229" y="1709019"/>
              <a:ext cx="257175" cy="257175"/>
            </a:xfrm>
            <a:custGeom>
              <a:avLst/>
              <a:gdLst/>
              <a:ahLst/>
              <a:cxnLst/>
              <a:rect l="l" t="t" r="r" b="b"/>
              <a:pathLst>
                <a:path w="257175" h="257175">
                  <a:moveTo>
                    <a:pt x="256861" y="0"/>
                  </a:moveTo>
                  <a:lnTo>
                    <a:pt x="0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97513" y="1959793"/>
              <a:ext cx="514984" cy="20955"/>
            </a:xfrm>
            <a:custGeom>
              <a:avLst/>
              <a:gdLst/>
              <a:ahLst/>
              <a:cxnLst/>
              <a:rect l="l" t="t" r="r" b="b"/>
              <a:pathLst>
                <a:path w="514984" h="20955">
                  <a:moveTo>
                    <a:pt x="514743" y="8547"/>
                  </a:moveTo>
                  <a:lnTo>
                    <a:pt x="513715" y="8547"/>
                  </a:lnTo>
                  <a:lnTo>
                    <a:pt x="513715" y="0"/>
                  </a:lnTo>
                  <a:lnTo>
                    <a:pt x="0" y="0"/>
                  </a:lnTo>
                  <a:lnTo>
                    <a:pt x="0" y="8547"/>
                  </a:lnTo>
                  <a:lnTo>
                    <a:pt x="0" y="12179"/>
                  </a:lnTo>
                  <a:lnTo>
                    <a:pt x="0" y="20726"/>
                  </a:lnTo>
                  <a:lnTo>
                    <a:pt x="514743" y="20726"/>
                  </a:lnTo>
                  <a:lnTo>
                    <a:pt x="514743" y="85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916670" y="196062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957" y="617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903704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906170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930743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0" y="7675"/>
                  </a:moveTo>
                  <a:lnTo>
                    <a:pt x="382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918454" y="197061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04" y="7999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912259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920827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915" y="0"/>
                  </a:moveTo>
                  <a:lnTo>
                    <a:pt x="0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127835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136402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66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1136389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1387262" y="196089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5141" y="0"/>
                  </a:moveTo>
                  <a:lnTo>
                    <a:pt x="0" y="683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1406096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1391435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1375234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3821" y="76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1375242" y="1970892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7717"/>
                  </a:moveTo>
                  <a:lnTo>
                    <a:pt x="1550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1388948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1379056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0"/>
                  </a:moveTo>
                  <a:lnTo>
                    <a:pt x="9894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1918367" y="1717590"/>
              <a:ext cx="254000" cy="253365"/>
            </a:xfrm>
            <a:custGeom>
              <a:avLst/>
              <a:gdLst/>
              <a:ahLst/>
              <a:cxnLst/>
              <a:rect l="l" t="t" r="r" b="b"/>
              <a:pathLst>
                <a:path w="254000" h="253364">
                  <a:moveTo>
                    <a:pt x="254002" y="0"/>
                  </a:moveTo>
                  <a:lnTo>
                    <a:pt x="0" y="25297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1142650" y="1709019"/>
              <a:ext cx="255270" cy="257175"/>
            </a:xfrm>
            <a:custGeom>
              <a:avLst/>
              <a:gdLst/>
              <a:ahLst/>
              <a:cxnLst/>
              <a:rect l="l" t="t" r="r" b="b"/>
              <a:pathLst>
                <a:path w="255270" h="257175">
                  <a:moveTo>
                    <a:pt x="0" y="0"/>
                  </a:moveTo>
                  <a:lnTo>
                    <a:pt x="254871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1136389" y="1717590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0" y="0"/>
                  </a:moveTo>
                  <a:lnTo>
                    <a:pt x="254358" y="2533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5263217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5235979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6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5254651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4993523" y="1709019"/>
              <a:ext cx="257175" cy="257175"/>
            </a:xfrm>
            <a:custGeom>
              <a:avLst/>
              <a:gdLst/>
              <a:ahLst/>
              <a:cxnLst/>
              <a:rect l="l" t="t" r="r" b="b"/>
              <a:pathLst>
                <a:path w="257175" h="257175">
                  <a:moveTo>
                    <a:pt x="256850" y="0"/>
                  </a:moveTo>
                  <a:lnTo>
                    <a:pt x="0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4479791" y="1959793"/>
              <a:ext cx="514984" cy="20955"/>
            </a:xfrm>
            <a:custGeom>
              <a:avLst/>
              <a:gdLst/>
              <a:ahLst/>
              <a:cxnLst/>
              <a:rect l="l" t="t" r="r" b="b"/>
              <a:pathLst>
                <a:path w="514984" h="20955">
                  <a:moveTo>
                    <a:pt x="514743" y="8547"/>
                  </a:moveTo>
                  <a:lnTo>
                    <a:pt x="513727" y="8547"/>
                  </a:lnTo>
                  <a:lnTo>
                    <a:pt x="513727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2" y="20726"/>
                  </a:lnTo>
                  <a:lnTo>
                    <a:pt x="514743" y="20726"/>
                  </a:lnTo>
                  <a:lnTo>
                    <a:pt x="514743" y="85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4998943" y="196062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957" y="617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4985976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4988454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5013009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0" y="7675"/>
                  </a:moveTo>
                  <a:lnTo>
                    <a:pt x="382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5000742" y="197061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083" y="7999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4994543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54" y="12177"/>
                  </a:lnTo>
                  <a:lnTo>
                    <a:pt x="855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5003115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894" y="0"/>
                  </a:moveTo>
                  <a:lnTo>
                    <a:pt x="0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421010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4218678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66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4218675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4469547" y="196089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5141" y="0"/>
                  </a:moveTo>
                  <a:lnTo>
                    <a:pt x="0" y="683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4488364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4473709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4457511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3821" y="76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4457517" y="1970892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7717"/>
                  </a:moveTo>
                  <a:lnTo>
                    <a:pt x="1550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4471243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54" y="12177"/>
                  </a:lnTo>
                  <a:lnTo>
                    <a:pt x="855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4461333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0"/>
                  </a:moveTo>
                  <a:lnTo>
                    <a:pt x="9894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5000649" y="1717590"/>
              <a:ext cx="254000" cy="253365"/>
            </a:xfrm>
            <a:custGeom>
              <a:avLst/>
              <a:gdLst/>
              <a:ahLst/>
              <a:cxnLst/>
              <a:rect l="l" t="t" r="r" b="b"/>
              <a:pathLst>
                <a:path w="254000" h="253364">
                  <a:moveTo>
                    <a:pt x="254002" y="0"/>
                  </a:moveTo>
                  <a:lnTo>
                    <a:pt x="0" y="25297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4224925" y="1709019"/>
              <a:ext cx="255270" cy="257175"/>
            </a:xfrm>
            <a:custGeom>
              <a:avLst/>
              <a:gdLst/>
              <a:ahLst/>
              <a:cxnLst/>
              <a:rect l="l" t="t" r="r" b="b"/>
              <a:pathLst>
                <a:path w="255269" h="257175">
                  <a:moveTo>
                    <a:pt x="0" y="0"/>
                  </a:moveTo>
                  <a:lnTo>
                    <a:pt x="254871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4218675" y="1717590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0" y="0"/>
                  </a:moveTo>
                  <a:lnTo>
                    <a:pt x="254337" y="2533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266896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2677537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66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2677539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2681801" y="1709019"/>
              <a:ext cx="257175" cy="257175"/>
            </a:xfrm>
            <a:custGeom>
              <a:avLst/>
              <a:gdLst/>
              <a:ahLst/>
              <a:cxnLst/>
              <a:rect l="l" t="t" r="r" b="b"/>
              <a:pathLst>
                <a:path w="257175" h="257175">
                  <a:moveTo>
                    <a:pt x="0" y="0"/>
                  </a:moveTo>
                  <a:lnTo>
                    <a:pt x="256861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2937643" y="1959793"/>
              <a:ext cx="514984" cy="20955"/>
            </a:xfrm>
            <a:custGeom>
              <a:avLst/>
              <a:gdLst/>
              <a:ahLst/>
              <a:cxnLst/>
              <a:rect l="l" t="t" r="r" b="b"/>
              <a:pathLst>
                <a:path w="514984" h="20955">
                  <a:moveTo>
                    <a:pt x="514731" y="8547"/>
                  </a:moveTo>
                  <a:lnTo>
                    <a:pt x="514718" y="0"/>
                  </a:lnTo>
                  <a:lnTo>
                    <a:pt x="1003" y="0"/>
                  </a:lnTo>
                  <a:lnTo>
                    <a:pt x="1003" y="8547"/>
                  </a:lnTo>
                  <a:lnTo>
                    <a:pt x="0" y="8547"/>
                  </a:lnTo>
                  <a:lnTo>
                    <a:pt x="0" y="20726"/>
                  </a:lnTo>
                  <a:lnTo>
                    <a:pt x="514731" y="20726"/>
                  </a:lnTo>
                  <a:lnTo>
                    <a:pt x="514731" y="85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2927283" y="196062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57" y="0"/>
                  </a:moveTo>
                  <a:lnTo>
                    <a:pt x="0" y="617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2946207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2931562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2915362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3821" y="76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915367" y="197061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7999"/>
                  </a:moveTo>
                  <a:lnTo>
                    <a:pt x="1608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929075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19183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0"/>
                  </a:moveTo>
                  <a:lnTo>
                    <a:pt x="9894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3722074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3694836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6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3713518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3457506" y="196089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41" y="683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3443829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3446280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3470836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0" y="7675"/>
                  </a:moveTo>
                  <a:lnTo>
                    <a:pt x="382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3459144" y="1970892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15507" y="771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3452369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3460941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894" y="0"/>
                  </a:moveTo>
                  <a:lnTo>
                    <a:pt x="0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677539" y="1717590"/>
              <a:ext cx="254000" cy="253365"/>
            </a:xfrm>
            <a:custGeom>
              <a:avLst/>
              <a:gdLst/>
              <a:ahLst/>
              <a:cxnLst/>
              <a:rect l="l" t="t" r="r" b="b"/>
              <a:pathLst>
                <a:path w="254000" h="253364">
                  <a:moveTo>
                    <a:pt x="0" y="0"/>
                  </a:moveTo>
                  <a:lnTo>
                    <a:pt x="253992" y="25297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3452369" y="1709019"/>
              <a:ext cx="255270" cy="257175"/>
            </a:xfrm>
            <a:custGeom>
              <a:avLst/>
              <a:gdLst/>
              <a:ahLst/>
              <a:cxnLst/>
              <a:rect l="l" t="t" r="r" b="b"/>
              <a:pathLst>
                <a:path w="255269" h="257175">
                  <a:moveTo>
                    <a:pt x="254871" y="0"/>
                  </a:moveTo>
                  <a:lnTo>
                    <a:pt x="0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3459138" y="1717590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254379" y="0"/>
                  </a:moveTo>
                  <a:lnTo>
                    <a:pt x="0" y="2533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9342678" y="1717590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57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0631242" y="1717590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50514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2172372" y="1717590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50516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5254651" y="1717590"/>
              <a:ext cx="3335020" cy="0"/>
            </a:xfrm>
            <a:custGeom>
              <a:avLst/>
              <a:gdLst/>
              <a:ahLst/>
              <a:cxnLst/>
              <a:rect l="l" t="t" r="r" b="b"/>
              <a:pathLst>
                <a:path w="3335019">
                  <a:moveTo>
                    <a:pt x="333486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3713528" y="1717590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50514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4171589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4017468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4017468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4017468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3914725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3760614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3760612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3760612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395324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397894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3955713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72" y="24066"/>
                  </a:lnTo>
                  <a:lnTo>
                    <a:pt x="20739" y="24079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3713518" y="796775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14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5712723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5558613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5558608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5558608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5455857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5301746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5301745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5301745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549438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5520081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5496858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59" y="24066"/>
                  </a:lnTo>
                  <a:lnTo>
                    <a:pt x="20739" y="24079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5254651" y="796775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16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7253864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7099743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7099742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7099742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6996999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6842878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6842878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6842878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7035528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7061224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7038003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59" y="24066"/>
                  </a:lnTo>
                  <a:lnTo>
                    <a:pt x="20739" y="24079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6795793" y="796775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16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1089314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0935193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0935184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0935184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0832443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0678332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0678329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0678329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0870979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0896665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0873435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30">
                  <a:moveTo>
                    <a:pt x="20751" y="0"/>
                  </a:moveTo>
                  <a:lnTo>
                    <a:pt x="8572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68" y="24079"/>
                  </a:lnTo>
                  <a:lnTo>
                    <a:pt x="14668" y="17983"/>
                  </a:lnTo>
                  <a:lnTo>
                    <a:pt x="20751" y="17983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2630446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2476336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2476334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2476334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2373593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2219471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2219461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2219461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2412112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243779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2414568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30">
                  <a:moveTo>
                    <a:pt x="20751" y="0"/>
                  </a:moveTo>
                  <a:lnTo>
                    <a:pt x="8572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68" y="24079"/>
                  </a:lnTo>
                  <a:lnTo>
                    <a:pt x="14668" y="17983"/>
                  </a:lnTo>
                  <a:lnTo>
                    <a:pt x="20751" y="17983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4171589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4017468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4017468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4017468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3914725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3760614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3760612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3760612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395324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397894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3955713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39" y="0"/>
                  </a:moveTo>
                  <a:lnTo>
                    <a:pt x="8572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55" y="24079"/>
                  </a:lnTo>
                  <a:lnTo>
                    <a:pt x="14655" y="17983"/>
                  </a:lnTo>
                  <a:lnTo>
                    <a:pt x="20739" y="17983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6996999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6842878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6842878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6842878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6740135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6586024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6586023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6586023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6483298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6329177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6329177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6329177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6226432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6072311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6072311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6072311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5969570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5815449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5815448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5815448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5712723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5558613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5558608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5558608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5455857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5301746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5301745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5301745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549438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552008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5496858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39" y="0"/>
                  </a:moveTo>
                  <a:lnTo>
                    <a:pt x="8559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55" y="24079"/>
                  </a:lnTo>
                  <a:lnTo>
                    <a:pt x="14655" y="17983"/>
                  </a:lnTo>
                  <a:lnTo>
                    <a:pt x="20739" y="17983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575125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577692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5753715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26" y="0"/>
                  </a:moveTo>
                  <a:lnTo>
                    <a:pt x="8559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43" y="24079"/>
                  </a:lnTo>
                  <a:lnTo>
                    <a:pt x="14643" y="17983"/>
                  </a:lnTo>
                  <a:lnTo>
                    <a:pt x="20726" y="17983"/>
                  </a:lnTo>
                  <a:lnTo>
                    <a:pt x="207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600809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603379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6010573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26" y="0"/>
                  </a:moveTo>
                  <a:lnTo>
                    <a:pt x="8547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83" y="17983"/>
                  </a:lnTo>
                  <a:lnTo>
                    <a:pt x="6083" y="24079"/>
                  </a:lnTo>
                  <a:lnTo>
                    <a:pt x="14643" y="24079"/>
                  </a:lnTo>
                  <a:lnTo>
                    <a:pt x="14643" y="17983"/>
                  </a:lnTo>
                  <a:lnTo>
                    <a:pt x="20726" y="17983"/>
                  </a:lnTo>
                  <a:lnTo>
                    <a:pt x="207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6264952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629064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6267417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51" y="0"/>
                  </a:moveTo>
                  <a:lnTo>
                    <a:pt x="8585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68" y="24079"/>
                  </a:lnTo>
                  <a:lnTo>
                    <a:pt x="14668" y="17983"/>
                  </a:lnTo>
                  <a:lnTo>
                    <a:pt x="20751" y="17983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6521817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6547495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6524288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26" y="0"/>
                  </a:moveTo>
                  <a:lnTo>
                    <a:pt x="8547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30" y="24079"/>
                  </a:lnTo>
                  <a:lnTo>
                    <a:pt x="14630" y="17983"/>
                  </a:lnTo>
                  <a:lnTo>
                    <a:pt x="20726" y="17983"/>
                  </a:lnTo>
                  <a:lnTo>
                    <a:pt x="207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6778664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680435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6781133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39" y="0"/>
                  </a:moveTo>
                  <a:lnTo>
                    <a:pt x="8559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55" y="24079"/>
                  </a:lnTo>
                  <a:lnTo>
                    <a:pt x="14655" y="17983"/>
                  </a:lnTo>
                  <a:lnTo>
                    <a:pt x="20739" y="17983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7099742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7099742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7253864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7099743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7356590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7356590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7510702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7356592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7613453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7613453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7767565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7613455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7870315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7870315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8024431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7870320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8127157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8127157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8281277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8127157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8384019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8384019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8538142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8384021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8345500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831979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8322265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51" y="12"/>
                  </a:moveTo>
                  <a:lnTo>
                    <a:pt x="12179" y="12"/>
                  </a:lnTo>
                  <a:lnTo>
                    <a:pt x="0" y="0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68" y="24079"/>
                  </a:lnTo>
                  <a:lnTo>
                    <a:pt x="14668" y="17983"/>
                  </a:lnTo>
                  <a:lnTo>
                    <a:pt x="20751" y="17983"/>
                  </a:lnTo>
                  <a:lnTo>
                    <a:pt x="20751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8088637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8062959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8065433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13" y="12"/>
                  </a:moveTo>
                  <a:lnTo>
                    <a:pt x="12166" y="12"/>
                  </a:lnTo>
                  <a:lnTo>
                    <a:pt x="0" y="0"/>
                  </a:lnTo>
                  <a:lnTo>
                    <a:pt x="0" y="17983"/>
                  </a:lnTo>
                  <a:lnTo>
                    <a:pt x="6083" y="17983"/>
                  </a:lnTo>
                  <a:lnTo>
                    <a:pt x="6083" y="24079"/>
                  </a:lnTo>
                  <a:lnTo>
                    <a:pt x="14630" y="24079"/>
                  </a:lnTo>
                  <a:lnTo>
                    <a:pt x="14630" y="17983"/>
                  </a:lnTo>
                  <a:lnTo>
                    <a:pt x="20713" y="17983"/>
                  </a:lnTo>
                  <a:lnTo>
                    <a:pt x="20713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7831789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780609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7808563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39" y="12"/>
                  </a:moveTo>
                  <a:lnTo>
                    <a:pt x="12179" y="12"/>
                  </a:lnTo>
                  <a:lnTo>
                    <a:pt x="0" y="0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43" y="24079"/>
                  </a:lnTo>
                  <a:lnTo>
                    <a:pt x="14643" y="17983"/>
                  </a:lnTo>
                  <a:lnTo>
                    <a:pt x="20739" y="17983"/>
                  </a:lnTo>
                  <a:lnTo>
                    <a:pt x="2073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7574925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754923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7551705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39" y="12"/>
                  </a:moveTo>
                  <a:lnTo>
                    <a:pt x="12179" y="12"/>
                  </a:lnTo>
                  <a:lnTo>
                    <a:pt x="0" y="0"/>
                  </a:lnTo>
                  <a:lnTo>
                    <a:pt x="0" y="17983"/>
                  </a:lnTo>
                  <a:lnTo>
                    <a:pt x="6083" y="17983"/>
                  </a:lnTo>
                  <a:lnTo>
                    <a:pt x="6083" y="24079"/>
                  </a:lnTo>
                  <a:lnTo>
                    <a:pt x="14643" y="24079"/>
                  </a:lnTo>
                  <a:lnTo>
                    <a:pt x="14643" y="17983"/>
                  </a:lnTo>
                  <a:lnTo>
                    <a:pt x="20739" y="17983"/>
                  </a:lnTo>
                  <a:lnTo>
                    <a:pt x="2073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731806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7292384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7294860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13" y="12"/>
                  </a:moveTo>
                  <a:lnTo>
                    <a:pt x="12179" y="12"/>
                  </a:lnTo>
                  <a:lnTo>
                    <a:pt x="0" y="0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30" y="24079"/>
                  </a:lnTo>
                  <a:lnTo>
                    <a:pt x="14630" y="17983"/>
                  </a:lnTo>
                  <a:lnTo>
                    <a:pt x="20713" y="17983"/>
                  </a:lnTo>
                  <a:lnTo>
                    <a:pt x="20713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7061224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703552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7038003" y="1717591"/>
              <a:ext cx="20955" cy="34290"/>
            </a:xfrm>
            <a:custGeom>
              <a:avLst/>
              <a:gdLst/>
              <a:ahLst/>
              <a:cxnLst/>
              <a:rect l="l" t="t" r="r" b="b"/>
              <a:pathLst>
                <a:path w="20955" h="34289">
                  <a:moveTo>
                    <a:pt x="20739" y="12"/>
                  </a:moveTo>
                  <a:lnTo>
                    <a:pt x="12179" y="12"/>
                  </a:lnTo>
                  <a:lnTo>
                    <a:pt x="0" y="0"/>
                  </a:lnTo>
                  <a:lnTo>
                    <a:pt x="0" y="34239"/>
                  </a:lnTo>
                  <a:lnTo>
                    <a:pt x="8559" y="34239"/>
                  </a:lnTo>
                  <a:lnTo>
                    <a:pt x="20739" y="34251"/>
                  </a:lnTo>
                  <a:lnTo>
                    <a:pt x="2073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8589512" y="1717590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23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9342680" y="1717590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23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8336934" y="796775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30">
                  <a:moveTo>
                    <a:pt x="0" y="0"/>
                  </a:moveTo>
                  <a:lnTo>
                    <a:pt x="25258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8589512" y="793351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90">
                  <a:moveTo>
                    <a:pt x="0" y="34239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2476334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2373593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3" name="object 123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3908636" y="3221804"/>
              <a:ext cx="114921" cy="63547"/>
            </a:xfrm>
            <a:prstGeom prst="rect">
              <a:avLst/>
            </a:prstGeom>
          </p:spPr>
        </p:pic>
        <p:pic>
          <p:nvPicPr>
            <p:cNvPr id="1234" name="object 123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908636" y="3317709"/>
              <a:ext cx="114921" cy="63547"/>
            </a:xfrm>
            <a:prstGeom prst="rect">
              <a:avLst/>
            </a:prstGeom>
          </p:spPr>
        </p:pic>
        <p:sp>
          <p:nvSpPr>
            <p:cNvPr id="1235" name="object 1235"/>
            <p:cNvSpPr/>
            <p:nvPr/>
          </p:nvSpPr>
          <p:spPr>
            <a:xfrm>
              <a:off x="14017468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3914725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5558608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5455857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7099742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6996999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0935184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0832443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2476334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2373593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5" name="object 124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908636" y="6304079"/>
              <a:ext cx="114921" cy="63548"/>
            </a:xfrm>
            <a:prstGeom prst="rect">
              <a:avLst/>
            </a:prstGeom>
          </p:spPr>
        </p:pic>
        <p:pic>
          <p:nvPicPr>
            <p:cNvPr id="1246" name="object 124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908636" y="6399983"/>
              <a:ext cx="114921" cy="63547"/>
            </a:xfrm>
            <a:prstGeom prst="rect">
              <a:avLst/>
            </a:prstGeom>
          </p:spPr>
        </p:pic>
        <p:sp>
          <p:nvSpPr>
            <p:cNvPr id="1247" name="object 1247"/>
            <p:cNvSpPr/>
            <p:nvPr/>
          </p:nvSpPr>
          <p:spPr>
            <a:xfrm>
              <a:off x="14017468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3914725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9" name="object 124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5449768" y="6304079"/>
              <a:ext cx="114928" cy="63548"/>
            </a:xfrm>
            <a:prstGeom prst="rect">
              <a:avLst/>
            </a:prstGeom>
          </p:spPr>
        </p:pic>
        <p:pic>
          <p:nvPicPr>
            <p:cNvPr id="1250" name="object 125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5449768" y="6399983"/>
              <a:ext cx="114928" cy="63547"/>
            </a:xfrm>
            <a:prstGeom prst="rect">
              <a:avLst/>
            </a:prstGeom>
          </p:spPr>
        </p:pic>
        <p:sp>
          <p:nvSpPr>
            <p:cNvPr id="1251" name="object 1251"/>
            <p:cNvSpPr/>
            <p:nvPr/>
          </p:nvSpPr>
          <p:spPr>
            <a:xfrm>
              <a:off x="15558608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5455857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3" name="object 1253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6990910" y="6304079"/>
              <a:ext cx="114920" cy="63548"/>
            </a:xfrm>
            <a:prstGeom prst="rect">
              <a:avLst/>
            </a:prstGeom>
          </p:spPr>
        </p:pic>
        <p:pic>
          <p:nvPicPr>
            <p:cNvPr id="1254" name="object 125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6990910" y="6399983"/>
              <a:ext cx="114920" cy="63547"/>
            </a:xfrm>
            <a:prstGeom prst="rect">
              <a:avLst/>
            </a:prstGeom>
          </p:spPr>
        </p:pic>
        <p:sp>
          <p:nvSpPr>
            <p:cNvPr id="1255" name="object 1255"/>
            <p:cNvSpPr/>
            <p:nvPr/>
          </p:nvSpPr>
          <p:spPr>
            <a:xfrm>
              <a:off x="17099742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6996999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7573223" y="1960727"/>
              <a:ext cx="508000" cy="0"/>
            </a:xfrm>
            <a:custGeom>
              <a:avLst/>
              <a:gdLst/>
              <a:ahLst/>
              <a:cxnLst/>
              <a:rect l="l" t="t" r="r" b="b"/>
              <a:pathLst>
                <a:path w="508000">
                  <a:moveTo>
                    <a:pt x="0" y="0"/>
                  </a:moveTo>
                  <a:lnTo>
                    <a:pt x="507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8080938" y="1765526"/>
              <a:ext cx="0" cy="467995"/>
            </a:xfrm>
            <a:custGeom>
              <a:avLst/>
              <a:gdLst/>
              <a:ahLst/>
              <a:cxnLst/>
              <a:rect l="l" t="t" r="r" b="b"/>
              <a:pathLst>
                <a:path h="467994">
                  <a:moveTo>
                    <a:pt x="0" y="0"/>
                  </a:moveTo>
                  <a:lnTo>
                    <a:pt x="0" y="46746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7880588" y="2232995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7880583" y="1765533"/>
              <a:ext cx="0" cy="467995"/>
            </a:xfrm>
            <a:custGeom>
              <a:avLst/>
              <a:gdLst/>
              <a:ahLst/>
              <a:cxnLst/>
              <a:rect l="l" t="t" r="r" b="b"/>
              <a:pathLst>
                <a:path h="467994">
                  <a:moveTo>
                    <a:pt x="0" y="46746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7880588" y="2187638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7880588" y="2142245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7880588" y="2096862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7880588" y="2051504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7880588" y="2006111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7573215" y="1765526"/>
              <a:ext cx="508000" cy="0"/>
            </a:xfrm>
            <a:custGeom>
              <a:avLst/>
              <a:gdLst/>
              <a:ahLst/>
              <a:cxnLst/>
              <a:rect l="l" t="t" r="r" b="b"/>
              <a:pathLst>
                <a:path w="508000">
                  <a:moveTo>
                    <a:pt x="50772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7701644" y="1918236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4">
                  <a:moveTo>
                    <a:pt x="0" y="424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8" name="object 126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7739214" y="1765519"/>
              <a:ext cx="147457" cy="195208"/>
            </a:xfrm>
            <a:prstGeom prst="rect">
              <a:avLst/>
            </a:prstGeom>
          </p:spPr>
        </p:pic>
        <p:sp>
          <p:nvSpPr>
            <p:cNvPr id="1269" name="object 1269"/>
            <p:cNvSpPr/>
            <p:nvPr/>
          </p:nvSpPr>
          <p:spPr>
            <a:xfrm>
              <a:off x="17980757" y="1960727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19">
                  <a:moveTo>
                    <a:pt x="0" y="0"/>
                  </a:moveTo>
                  <a:lnTo>
                    <a:pt x="0" y="26156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7970045" y="2222305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4">
                  <a:moveTo>
                    <a:pt x="10711" y="10690"/>
                  </a:moveTo>
                  <a:lnTo>
                    <a:pt x="0" y="0"/>
                  </a:lnTo>
                </a:path>
                <a:path w="21590" h="10794">
                  <a:moveTo>
                    <a:pt x="10711" y="10690"/>
                  </a:moveTo>
                  <a:lnTo>
                    <a:pt x="2141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7970052" y="2222299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41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7970045" y="2222305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4">
                  <a:moveTo>
                    <a:pt x="21412" y="0"/>
                  </a:moveTo>
                  <a:lnTo>
                    <a:pt x="0" y="0"/>
                  </a:lnTo>
                  <a:lnTo>
                    <a:pt x="10711" y="10690"/>
                  </a:lnTo>
                  <a:lnTo>
                    <a:pt x="214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6667374" y="3382015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0"/>
                  </a:moveTo>
                  <a:lnTo>
                    <a:pt x="0" y="23116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6551657" y="3382015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0" y="0"/>
                  </a:moveTo>
                  <a:lnTo>
                    <a:pt x="23140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6551781" y="3613178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0" y="0"/>
                  </a:moveTo>
                  <a:lnTo>
                    <a:pt x="23116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6329177" y="4697110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11986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6329177" y="4697116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5">
                  <a:moveTo>
                    <a:pt x="0" y="0"/>
                  </a:moveTo>
                  <a:lnTo>
                    <a:pt x="32535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6500401" y="4483058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6500402" y="4688559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2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6500401" y="4483068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6526102" y="3825508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6526108" y="4279291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12841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6526102" y="3825515"/>
              <a:ext cx="0" cy="454025"/>
            </a:xfrm>
            <a:custGeom>
              <a:avLst/>
              <a:gdLst/>
              <a:ahLst/>
              <a:cxnLst/>
              <a:rect l="l" t="t" r="r" b="b"/>
              <a:pathLst>
                <a:path h="454025">
                  <a:moveTo>
                    <a:pt x="0" y="45377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6483298" y="3628587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6628847" y="3628587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2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6483302" y="379983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6483298" y="36285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26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7099742" y="4791301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30">
                  <a:moveTo>
                    <a:pt x="0" y="0"/>
                  </a:moveTo>
                  <a:lnTo>
                    <a:pt x="26540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7365154" y="4262165"/>
              <a:ext cx="0" cy="529590"/>
            </a:xfrm>
            <a:custGeom>
              <a:avLst/>
              <a:gdLst/>
              <a:ahLst/>
              <a:cxnLst/>
              <a:rect l="l" t="t" r="r" b="b"/>
              <a:pathLst>
                <a:path h="529589">
                  <a:moveTo>
                    <a:pt x="0" y="52913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7365154" y="4262162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4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7390850" y="4288327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7476461" y="428832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2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7390841" y="4373940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7390850" y="4288319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2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6680200" y="4483058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6834312" y="4483058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0"/>
                  </a:moveTo>
                  <a:lnTo>
                    <a:pt x="0" y="3339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6680200" y="4279291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6834312" y="4236497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9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6680202" y="423649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1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6680200" y="405669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6828223" y="4013867"/>
              <a:ext cx="12700" cy="43180"/>
            </a:xfrm>
            <a:custGeom>
              <a:avLst/>
              <a:gdLst/>
              <a:ahLst/>
              <a:cxnLst/>
              <a:rect l="l" t="t" r="r" b="b"/>
              <a:pathLst>
                <a:path w="12700" h="43179">
                  <a:moveTo>
                    <a:pt x="0" y="42825"/>
                  </a:moveTo>
                  <a:lnTo>
                    <a:pt x="12177" y="42825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4282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6680202" y="401386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1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6680200" y="3885451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6828223" y="3842635"/>
              <a:ext cx="12700" cy="43180"/>
            </a:xfrm>
            <a:custGeom>
              <a:avLst/>
              <a:gdLst/>
              <a:ahLst/>
              <a:cxnLst/>
              <a:rect l="l" t="t" r="r" b="b"/>
              <a:pathLst>
                <a:path w="12700" h="43179">
                  <a:moveTo>
                    <a:pt x="0" y="42815"/>
                  </a:moveTo>
                  <a:lnTo>
                    <a:pt x="12177" y="42815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428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6680202" y="3842636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1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7339478" y="421936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2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7333386" y="4176548"/>
              <a:ext cx="12700" cy="43180"/>
            </a:xfrm>
            <a:custGeom>
              <a:avLst/>
              <a:gdLst/>
              <a:ahLst/>
              <a:cxnLst/>
              <a:rect l="l" t="t" r="r" b="b"/>
              <a:pathLst>
                <a:path w="12700" h="43179">
                  <a:moveTo>
                    <a:pt x="0" y="42815"/>
                  </a:moveTo>
                  <a:lnTo>
                    <a:pt x="12177" y="42815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428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7339475" y="4176549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7339478" y="4030991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2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7333386" y="3988196"/>
              <a:ext cx="12700" cy="43180"/>
            </a:xfrm>
            <a:custGeom>
              <a:avLst/>
              <a:gdLst/>
              <a:ahLst/>
              <a:cxnLst/>
              <a:rect l="l" t="t" r="r" b="b"/>
              <a:pathLst>
                <a:path w="12700" h="43179">
                  <a:moveTo>
                    <a:pt x="0" y="42794"/>
                  </a:moveTo>
                  <a:lnTo>
                    <a:pt x="12177" y="4279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4279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7339475" y="398819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7339478" y="3842636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2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7339475" y="3799842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9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7339475" y="3799838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6834308" y="4027074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90" h="16510">
                  <a:moveTo>
                    <a:pt x="8559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2" y="16433"/>
                  </a:lnTo>
                  <a:lnTo>
                    <a:pt x="8559" y="16433"/>
                  </a:lnTo>
                  <a:lnTo>
                    <a:pt x="8559" y="12179"/>
                  </a:lnTo>
                  <a:lnTo>
                    <a:pt x="8559" y="4254"/>
                  </a:lnTo>
                  <a:lnTo>
                    <a:pt x="85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6842878" y="40224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6841075" y="4022436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706"/>
                  </a:moveTo>
                  <a:lnTo>
                    <a:pt x="12177" y="25706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5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6842882" y="404813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6834308" y="3855814"/>
              <a:ext cx="15240" cy="192405"/>
            </a:xfrm>
            <a:custGeom>
              <a:avLst/>
              <a:gdLst/>
              <a:ahLst/>
              <a:cxnLst/>
              <a:rect l="l" t="t" r="r" b="b"/>
              <a:pathLst>
                <a:path w="15240" h="192404">
                  <a:moveTo>
                    <a:pt x="8559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2" y="16471"/>
                  </a:lnTo>
                  <a:lnTo>
                    <a:pt x="8559" y="16471"/>
                  </a:lnTo>
                  <a:lnTo>
                    <a:pt x="8559" y="12179"/>
                  </a:lnTo>
                  <a:lnTo>
                    <a:pt x="8559" y="4292"/>
                  </a:lnTo>
                  <a:lnTo>
                    <a:pt x="8559" y="0"/>
                  </a:lnTo>
                  <a:close/>
                </a:path>
                <a:path w="15240" h="192404">
                  <a:moveTo>
                    <a:pt x="14655" y="166624"/>
                  </a:moveTo>
                  <a:lnTo>
                    <a:pt x="2476" y="166624"/>
                  </a:lnTo>
                  <a:lnTo>
                    <a:pt x="2476" y="192328"/>
                  </a:lnTo>
                  <a:lnTo>
                    <a:pt x="14655" y="192328"/>
                  </a:lnTo>
                  <a:lnTo>
                    <a:pt x="14655" y="16662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6842878" y="385121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6841075" y="3851210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674"/>
                  </a:moveTo>
                  <a:lnTo>
                    <a:pt x="12177" y="2567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567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6842882" y="38768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6836784" y="3851204"/>
              <a:ext cx="502920" cy="167005"/>
            </a:xfrm>
            <a:custGeom>
              <a:avLst/>
              <a:gdLst/>
              <a:ahLst/>
              <a:cxnLst/>
              <a:rect l="l" t="t" r="r" b="b"/>
              <a:pathLst>
                <a:path w="502919" h="167004">
                  <a:moveTo>
                    <a:pt x="12179" y="0"/>
                  </a:moveTo>
                  <a:lnTo>
                    <a:pt x="0" y="0"/>
                  </a:lnTo>
                  <a:lnTo>
                    <a:pt x="0" y="25679"/>
                  </a:lnTo>
                  <a:lnTo>
                    <a:pt x="12179" y="25679"/>
                  </a:lnTo>
                  <a:lnTo>
                    <a:pt x="12179" y="0"/>
                  </a:lnTo>
                  <a:close/>
                </a:path>
                <a:path w="502919" h="167004">
                  <a:moveTo>
                    <a:pt x="502691" y="150164"/>
                  </a:moveTo>
                  <a:lnTo>
                    <a:pt x="494118" y="150164"/>
                  </a:lnTo>
                  <a:lnTo>
                    <a:pt x="494118" y="154444"/>
                  </a:lnTo>
                  <a:lnTo>
                    <a:pt x="494118" y="162344"/>
                  </a:lnTo>
                  <a:lnTo>
                    <a:pt x="494118" y="166624"/>
                  </a:lnTo>
                  <a:lnTo>
                    <a:pt x="502678" y="166624"/>
                  </a:lnTo>
                  <a:lnTo>
                    <a:pt x="502678" y="162344"/>
                  </a:lnTo>
                  <a:lnTo>
                    <a:pt x="502691" y="15016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7326630" y="3996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7320538" y="3996767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674"/>
                  </a:moveTo>
                  <a:lnTo>
                    <a:pt x="12177" y="2567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567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7326626" y="40224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7324820" y="3996772"/>
              <a:ext cx="15240" cy="209550"/>
            </a:xfrm>
            <a:custGeom>
              <a:avLst/>
              <a:gdLst/>
              <a:ahLst/>
              <a:cxnLst/>
              <a:rect l="l" t="t" r="r" b="b"/>
              <a:pathLst>
                <a:path w="15240" h="209550">
                  <a:moveTo>
                    <a:pt x="12179" y="0"/>
                  </a:moveTo>
                  <a:lnTo>
                    <a:pt x="0" y="0"/>
                  </a:lnTo>
                  <a:lnTo>
                    <a:pt x="0" y="25666"/>
                  </a:lnTo>
                  <a:lnTo>
                    <a:pt x="12179" y="25666"/>
                  </a:lnTo>
                  <a:lnTo>
                    <a:pt x="12179" y="0"/>
                  </a:lnTo>
                  <a:close/>
                </a:path>
                <a:path w="15240" h="209550">
                  <a:moveTo>
                    <a:pt x="14655" y="192951"/>
                  </a:moveTo>
                  <a:lnTo>
                    <a:pt x="6083" y="192951"/>
                  </a:lnTo>
                  <a:lnTo>
                    <a:pt x="6083" y="197243"/>
                  </a:lnTo>
                  <a:lnTo>
                    <a:pt x="6083" y="205130"/>
                  </a:lnTo>
                  <a:lnTo>
                    <a:pt x="6083" y="209423"/>
                  </a:lnTo>
                  <a:lnTo>
                    <a:pt x="14643" y="209423"/>
                  </a:lnTo>
                  <a:lnTo>
                    <a:pt x="14643" y="205130"/>
                  </a:lnTo>
                  <a:lnTo>
                    <a:pt x="14655" y="1929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7326630" y="41851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7320538" y="4185121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674"/>
                  </a:moveTo>
                  <a:lnTo>
                    <a:pt x="12177" y="2567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567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7326626" y="42107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7324824" y="4185116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674"/>
                  </a:moveTo>
                  <a:lnTo>
                    <a:pt x="12177" y="2567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567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7390850" y="38426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7407961" y="38426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7390850" y="398338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8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7407961" y="398338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8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7390850" y="40309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7407961" y="40309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7390850" y="41717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8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7407961" y="41717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8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6731572" y="400532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31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6842878" y="3894007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11131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6731563" y="3894009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31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6731572" y="3894009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31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6731572" y="406523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31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6842878" y="4065233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268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6731563" y="4227920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31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6731572" y="4065234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16268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6778664" y="405668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6795793" y="405669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6778664" y="422791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6795793" y="422792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6778664" y="388545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6795793" y="38854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6778664" y="40053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6795793" y="400532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6697330" y="3620429"/>
              <a:ext cx="163195" cy="0"/>
            </a:xfrm>
            <a:custGeom>
              <a:avLst/>
              <a:gdLst/>
              <a:ahLst/>
              <a:cxnLst/>
              <a:rect l="l" t="t" r="r" b="b"/>
              <a:pathLst>
                <a:path w="163194">
                  <a:moveTo>
                    <a:pt x="0" y="0"/>
                  </a:moveTo>
                  <a:lnTo>
                    <a:pt x="16268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6860017" y="3620429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5">
                  <a:moveTo>
                    <a:pt x="0" y="0"/>
                  </a:moveTo>
                  <a:lnTo>
                    <a:pt x="0" y="19691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6697331" y="3817348"/>
              <a:ext cx="163195" cy="0"/>
            </a:xfrm>
            <a:custGeom>
              <a:avLst/>
              <a:gdLst/>
              <a:ahLst/>
              <a:cxnLst/>
              <a:rect l="l" t="t" r="r" b="b"/>
              <a:pathLst>
                <a:path w="163194">
                  <a:moveTo>
                    <a:pt x="16268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6697330" y="3620433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5">
                  <a:moveTo>
                    <a:pt x="0" y="19691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7356590" y="3620039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4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7485034" y="3620039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7356587" y="3791266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12844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7356590" y="362003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23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7219607" y="3864193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0" y="0"/>
                  </a:moveTo>
                  <a:lnTo>
                    <a:pt x="1260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7219596" y="4155306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12613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7219607" y="386419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11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6847746" y="3913582"/>
              <a:ext cx="86360" cy="0"/>
            </a:xfrm>
            <a:custGeom>
              <a:avLst/>
              <a:gdLst/>
              <a:ahLst/>
              <a:cxnLst/>
              <a:rect l="l" t="t" r="r" b="b"/>
              <a:pathLst>
                <a:path w="86359">
                  <a:moveTo>
                    <a:pt x="8631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6934057" y="391357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11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6967044" y="4173874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03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7181076" y="4173874"/>
              <a:ext cx="0" cy="402590"/>
            </a:xfrm>
            <a:custGeom>
              <a:avLst/>
              <a:gdLst/>
              <a:ahLst/>
              <a:cxnLst/>
              <a:rect l="l" t="t" r="r" b="b"/>
              <a:pathLst>
                <a:path h="402589">
                  <a:moveTo>
                    <a:pt x="0" y="0"/>
                  </a:moveTo>
                  <a:lnTo>
                    <a:pt x="0" y="40241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6967041" y="457628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03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6967044" y="4173868"/>
              <a:ext cx="0" cy="402590"/>
            </a:xfrm>
            <a:custGeom>
              <a:avLst/>
              <a:gdLst/>
              <a:ahLst/>
              <a:cxnLst/>
              <a:rect l="l" t="t" r="r" b="b"/>
              <a:pathLst>
                <a:path h="402589">
                  <a:moveTo>
                    <a:pt x="0" y="40241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6860017" y="3620429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37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6911387" y="3620429"/>
              <a:ext cx="0" cy="1111250"/>
            </a:xfrm>
            <a:custGeom>
              <a:avLst/>
              <a:gdLst/>
              <a:ahLst/>
              <a:cxnLst/>
              <a:rect l="l" t="t" r="r" b="b"/>
              <a:pathLst>
                <a:path h="1111250">
                  <a:moveTo>
                    <a:pt x="0" y="0"/>
                  </a:moveTo>
                  <a:lnTo>
                    <a:pt x="0" y="1110929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6911387" y="4731358"/>
              <a:ext cx="351155" cy="0"/>
            </a:xfrm>
            <a:custGeom>
              <a:avLst/>
              <a:gdLst/>
              <a:ahLst/>
              <a:cxnLst/>
              <a:rect l="l" t="t" r="r" b="b"/>
              <a:pathLst>
                <a:path w="351155">
                  <a:moveTo>
                    <a:pt x="0" y="0"/>
                  </a:moveTo>
                  <a:lnTo>
                    <a:pt x="351025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7262412" y="3620041"/>
              <a:ext cx="0" cy="1111885"/>
            </a:xfrm>
            <a:custGeom>
              <a:avLst/>
              <a:gdLst/>
              <a:ahLst/>
              <a:cxnLst/>
              <a:rect l="l" t="t" r="r" b="b"/>
              <a:pathLst>
                <a:path h="1111885">
                  <a:moveTo>
                    <a:pt x="0" y="111131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7262412" y="3620039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175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6988433" y="4577243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7159685" y="4577243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50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6988423" y="4645744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26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6988433" y="4577243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6850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6847752" y="4204680"/>
              <a:ext cx="86360" cy="0"/>
            </a:xfrm>
            <a:custGeom>
              <a:avLst/>
              <a:gdLst/>
              <a:ahLst/>
              <a:cxnLst/>
              <a:rect l="l" t="t" r="r" b="b"/>
              <a:pathLst>
                <a:path w="86359">
                  <a:moveTo>
                    <a:pt x="0" y="0"/>
                  </a:moveTo>
                  <a:lnTo>
                    <a:pt x="8631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7009850" y="4199575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7138270" y="4199575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59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7009854" y="4422173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12841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7009850" y="419958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7009850" y="4447875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7138270" y="4447875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8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7009854" y="4559156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12841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7009850" y="444787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11128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6010666" y="362003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7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6130514" y="3620039"/>
              <a:ext cx="635" cy="299720"/>
            </a:xfrm>
            <a:custGeom>
              <a:avLst/>
              <a:gdLst/>
              <a:ahLst/>
              <a:cxnLst/>
              <a:rect l="l" t="t" r="r" b="b"/>
              <a:pathLst>
                <a:path w="634" h="299720">
                  <a:moveTo>
                    <a:pt x="31" y="0"/>
                  </a:moveTo>
                  <a:lnTo>
                    <a:pt x="0" y="29965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6010666" y="3919693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6010662" y="3919695"/>
              <a:ext cx="151765" cy="130810"/>
            </a:xfrm>
            <a:custGeom>
              <a:avLst/>
              <a:gdLst/>
              <a:ahLst/>
              <a:cxnLst/>
              <a:rect l="l" t="t" r="r" b="b"/>
              <a:pathLst>
                <a:path w="151765" h="130810">
                  <a:moveTo>
                    <a:pt x="151650" y="0"/>
                  </a:moveTo>
                  <a:lnTo>
                    <a:pt x="139471" y="0"/>
                  </a:lnTo>
                  <a:lnTo>
                    <a:pt x="139471" y="118071"/>
                  </a:lnTo>
                  <a:lnTo>
                    <a:pt x="0" y="118071"/>
                  </a:lnTo>
                  <a:lnTo>
                    <a:pt x="0" y="130238"/>
                  </a:lnTo>
                  <a:lnTo>
                    <a:pt x="145554" y="130238"/>
                  </a:lnTo>
                  <a:lnTo>
                    <a:pt x="145554" y="124155"/>
                  </a:lnTo>
                  <a:lnTo>
                    <a:pt x="151650" y="124155"/>
                  </a:lnTo>
                  <a:lnTo>
                    <a:pt x="15165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6010666" y="3928241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12417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6156224" y="39239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6154413" y="3923972"/>
              <a:ext cx="12700" cy="116205"/>
            </a:xfrm>
            <a:custGeom>
              <a:avLst/>
              <a:gdLst/>
              <a:ahLst/>
              <a:cxnLst/>
              <a:rect l="l" t="t" r="r" b="b"/>
              <a:pathLst>
                <a:path w="12700" h="116204">
                  <a:moveTo>
                    <a:pt x="0" y="115588"/>
                  </a:moveTo>
                  <a:lnTo>
                    <a:pt x="12177" y="11558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1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6156219" y="403956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6010662" y="4039482"/>
              <a:ext cx="151765" cy="130810"/>
            </a:xfrm>
            <a:custGeom>
              <a:avLst/>
              <a:gdLst/>
              <a:ahLst/>
              <a:cxnLst/>
              <a:rect l="l" t="t" r="r" b="b"/>
              <a:pathLst>
                <a:path w="151765" h="130810">
                  <a:moveTo>
                    <a:pt x="151650" y="6083"/>
                  </a:moveTo>
                  <a:lnTo>
                    <a:pt x="145542" y="6083"/>
                  </a:lnTo>
                  <a:lnTo>
                    <a:pt x="145542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39471" y="12179"/>
                  </a:lnTo>
                  <a:lnTo>
                    <a:pt x="139471" y="130238"/>
                  </a:lnTo>
                  <a:lnTo>
                    <a:pt x="151650" y="130238"/>
                  </a:lnTo>
                  <a:lnTo>
                    <a:pt x="151650" y="608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6010668" y="4169710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5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6010666" y="4054119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12413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6156224" y="4049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6154413" y="4049840"/>
              <a:ext cx="12700" cy="116205"/>
            </a:xfrm>
            <a:custGeom>
              <a:avLst/>
              <a:gdLst/>
              <a:ahLst/>
              <a:cxnLst/>
              <a:rect l="l" t="t" r="r" b="b"/>
              <a:pathLst>
                <a:path w="12700" h="116204">
                  <a:moveTo>
                    <a:pt x="0" y="115588"/>
                  </a:moveTo>
                  <a:lnTo>
                    <a:pt x="12177" y="11558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1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6156219" y="41654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6010666" y="445289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7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6130514" y="4169711"/>
              <a:ext cx="635" cy="283210"/>
            </a:xfrm>
            <a:custGeom>
              <a:avLst/>
              <a:gdLst/>
              <a:ahLst/>
              <a:cxnLst/>
              <a:rect l="l" t="t" r="r" b="b"/>
              <a:pathLst>
                <a:path w="634" h="283210">
                  <a:moveTo>
                    <a:pt x="31" y="28318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6044908" y="4367267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0" y="0"/>
                  </a:moveTo>
                  <a:lnTo>
                    <a:pt x="6850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6113417" y="4367267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50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6044916" y="4435767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50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6044908" y="4367267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6850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5310308" y="362387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5310311" y="3720533"/>
              <a:ext cx="146050" cy="12700"/>
            </a:xfrm>
            <a:custGeom>
              <a:avLst/>
              <a:gdLst/>
              <a:ahLst/>
              <a:cxnLst/>
              <a:rect l="l" t="t" r="r" b="b"/>
              <a:pathLst>
                <a:path w="146050" h="12700">
                  <a:moveTo>
                    <a:pt x="0" y="12177"/>
                  </a:moveTo>
                  <a:lnTo>
                    <a:pt x="145545" y="12177"/>
                  </a:lnTo>
                  <a:lnTo>
                    <a:pt x="14554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5310308" y="362387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5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5310308" y="3729106"/>
              <a:ext cx="146050" cy="114935"/>
            </a:xfrm>
            <a:custGeom>
              <a:avLst/>
              <a:gdLst/>
              <a:ahLst/>
              <a:cxnLst/>
              <a:rect l="l" t="t" r="r" b="b"/>
              <a:pathLst>
                <a:path w="146050" h="114935">
                  <a:moveTo>
                    <a:pt x="145542" y="102743"/>
                  </a:moveTo>
                  <a:lnTo>
                    <a:pt x="0" y="102743"/>
                  </a:lnTo>
                  <a:lnTo>
                    <a:pt x="0" y="114922"/>
                  </a:lnTo>
                  <a:lnTo>
                    <a:pt x="145542" y="114922"/>
                  </a:lnTo>
                  <a:lnTo>
                    <a:pt x="145542" y="102743"/>
                  </a:lnTo>
                  <a:close/>
                </a:path>
                <a:path w="146050" h="114935">
                  <a:moveTo>
                    <a:pt x="145542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45542" y="12179"/>
                  </a:lnTo>
                  <a:lnTo>
                    <a:pt x="1455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5310308" y="373518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5310308" y="3840422"/>
              <a:ext cx="146050" cy="118745"/>
            </a:xfrm>
            <a:custGeom>
              <a:avLst/>
              <a:gdLst/>
              <a:ahLst/>
              <a:cxnLst/>
              <a:rect l="l" t="t" r="r" b="b"/>
              <a:pathLst>
                <a:path w="146050" h="118745">
                  <a:moveTo>
                    <a:pt x="145542" y="106146"/>
                  </a:moveTo>
                  <a:lnTo>
                    <a:pt x="0" y="106146"/>
                  </a:lnTo>
                  <a:lnTo>
                    <a:pt x="0" y="118325"/>
                  </a:lnTo>
                  <a:lnTo>
                    <a:pt x="145542" y="118325"/>
                  </a:lnTo>
                  <a:lnTo>
                    <a:pt x="145542" y="106146"/>
                  </a:lnTo>
                  <a:close/>
                </a:path>
                <a:path w="146050" h="118745">
                  <a:moveTo>
                    <a:pt x="145542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45542" y="12179"/>
                  </a:lnTo>
                  <a:lnTo>
                    <a:pt x="1455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5310308" y="3846504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10614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5310311" y="3955130"/>
              <a:ext cx="146050" cy="12700"/>
            </a:xfrm>
            <a:custGeom>
              <a:avLst/>
              <a:gdLst/>
              <a:ahLst/>
              <a:cxnLst/>
              <a:rect l="l" t="t" r="r" b="b"/>
              <a:pathLst>
                <a:path w="146050" h="12700">
                  <a:moveTo>
                    <a:pt x="0" y="12177"/>
                  </a:moveTo>
                  <a:lnTo>
                    <a:pt x="145545" y="12177"/>
                  </a:lnTo>
                  <a:lnTo>
                    <a:pt x="14554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5310308" y="3961219"/>
              <a:ext cx="0" cy="830580"/>
            </a:xfrm>
            <a:custGeom>
              <a:avLst/>
              <a:gdLst/>
              <a:ahLst/>
              <a:cxnLst/>
              <a:rect l="l" t="t" r="r" b="b"/>
              <a:pathLst>
                <a:path h="830579">
                  <a:moveTo>
                    <a:pt x="0" y="0"/>
                  </a:moveTo>
                  <a:lnTo>
                    <a:pt x="0" y="83007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5310308" y="479130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1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5327434" y="4697116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49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5327438" y="4697116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49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5327438" y="4765600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0" y="0"/>
                  </a:moveTo>
                  <a:lnTo>
                    <a:pt x="6849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5395923" y="4697110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684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6346230" y="480843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6448972" y="480843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6346230" y="481696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70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6448972" y="481697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706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6346230" y="480842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6932789" y="4993812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5992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7158934" y="48597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7261676" y="485978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7158934" y="486833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70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7261676" y="486834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706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7158934" y="485978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7760712" y="3885451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0"/>
                  </a:moveTo>
                  <a:lnTo>
                    <a:pt x="0" y="66782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7760712" y="455327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7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7880583" y="4005312"/>
              <a:ext cx="0" cy="548005"/>
            </a:xfrm>
            <a:custGeom>
              <a:avLst/>
              <a:gdLst/>
              <a:ahLst/>
              <a:cxnLst/>
              <a:rect l="l" t="t" r="r" b="b"/>
              <a:pathLst>
                <a:path h="548004">
                  <a:moveTo>
                    <a:pt x="0" y="54796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7880583" y="4005323"/>
              <a:ext cx="495300" cy="0"/>
            </a:xfrm>
            <a:custGeom>
              <a:avLst/>
              <a:gdLst/>
              <a:ahLst/>
              <a:cxnLst/>
              <a:rect l="l" t="t" r="r" b="b"/>
              <a:pathLst>
                <a:path w="495300">
                  <a:moveTo>
                    <a:pt x="0" y="0"/>
                  </a:moveTo>
                  <a:lnTo>
                    <a:pt x="4948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8375455" y="4005323"/>
              <a:ext cx="0" cy="428625"/>
            </a:xfrm>
            <a:custGeom>
              <a:avLst/>
              <a:gdLst/>
              <a:ahLst/>
              <a:cxnLst/>
              <a:rect l="l" t="t" r="r" b="b"/>
              <a:pathLst>
                <a:path h="428625">
                  <a:moveTo>
                    <a:pt x="0" y="0"/>
                  </a:moveTo>
                  <a:lnTo>
                    <a:pt x="0" y="42810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8050103" y="4433422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5">
                  <a:moveTo>
                    <a:pt x="32535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8049919" y="4433422"/>
              <a:ext cx="635" cy="120014"/>
            </a:xfrm>
            <a:custGeom>
              <a:avLst/>
              <a:gdLst/>
              <a:ahLst/>
              <a:cxnLst/>
              <a:rect l="l" t="t" r="r" b="b"/>
              <a:pathLst>
                <a:path w="634" h="120014">
                  <a:moveTo>
                    <a:pt x="188" y="0"/>
                  </a:moveTo>
                  <a:lnTo>
                    <a:pt x="0" y="11986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8049926" y="4553275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>
                  <a:moveTo>
                    <a:pt x="0" y="0"/>
                  </a:moveTo>
                  <a:lnTo>
                    <a:pt x="4454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8495335" y="3885451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0"/>
                  </a:moveTo>
                  <a:lnTo>
                    <a:pt x="0" y="66782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7777838" y="3902580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29">
                  <a:moveTo>
                    <a:pt x="0" y="0"/>
                  </a:moveTo>
                  <a:lnTo>
                    <a:pt x="0" y="63358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7777838" y="453616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7863453" y="3988201"/>
              <a:ext cx="0" cy="548005"/>
            </a:xfrm>
            <a:custGeom>
              <a:avLst/>
              <a:gdLst/>
              <a:ahLst/>
              <a:cxnLst/>
              <a:rect l="l" t="t" r="r" b="b"/>
              <a:pathLst>
                <a:path h="548004">
                  <a:moveTo>
                    <a:pt x="0" y="54796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7863453" y="3988193"/>
              <a:ext cx="529590" cy="0"/>
            </a:xfrm>
            <a:custGeom>
              <a:avLst/>
              <a:gdLst/>
              <a:ahLst/>
              <a:cxnLst/>
              <a:rect l="l" t="t" r="r" b="b"/>
              <a:pathLst>
                <a:path w="529590">
                  <a:moveTo>
                    <a:pt x="0" y="0"/>
                  </a:moveTo>
                  <a:lnTo>
                    <a:pt x="52913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8392585" y="3988193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4">
                  <a:moveTo>
                    <a:pt x="0" y="0"/>
                  </a:moveTo>
                  <a:lnTo>
                    <a:pt x="0" y="462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8067233" y="4450533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5">
                  <a:moveTo>
                    <a:pt x="32535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8067236" y="4450533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2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8067236" y="4536163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95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8478197" y="3902580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29">
                  <a:moveTo>
                    <a:pt x="0" y="6335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7777841" y="3902580"/>
              <a:ext cx="700405" cy="0"/>
            </a:xfrm>
            <a:custGeom>
              <a:avLst/>
              <a:gdLst/>
              <a:ahLst/>
              <a:cxnLst/>
              <a:rect l="l" t="t" r="r" b="b"/>
              <a:pathLst>
                <a:path w="700405">
                  <a:moveTo>
                    <a:pt x="70035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7760712" y="3739896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11987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7760712" y="3739895"/>
              <a:ext cx="734695" cy="0"/>
            </a:xfrm>
            <a:custGeom>
              <a:avLst/>
              <a:gdLst/>
              <a:ahLst/>
              <a:cxnLst/>
              <a:rect l="l" t="t" r="r" b="b"/>
              <a:pathLst>
                <a:path w="734694">
                  <a:moveTo>
                    <a:pt x="0" y="0"/>
                  </a:moveTo>
                  <a:lnTo>
                    <a:pt x="73462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8495335" y="3739895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87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8402313" y="374874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43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8404501" y="3852613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>
                  <a:moveTo>
                    <a:pt x="7808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8243179" y="376130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1987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8237089" y="3761302"/>
              <a:ext cx="12700" cy="77470"/>
            </a:xfrm>
            <a:custGeom>
              <a:avLst/>
              <a:gdLst/>
              <a:ahLst/>
              <a:cxnLst/>
              <a:rect l="l" t="t" r="r" b="b"/>
              <a:pathLst>
                <a:path w="12700" h="77470">
                  <a:moveTo>
                    <a:pt x="0" y="77065"/>
                  </a:moveTo>
                  <a:lnTo>
                    <a:pt x="12177" y="77065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7706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8243178" y="3838357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7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8363050" y="376129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8363051" y="3782709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5">
                  <a:moveTo>
                    <a:pt x="4597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8363051" y="3816968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5">
                  <a:moveTo>
                    <a:pt x="4597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8114753" y="376130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1986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8114759" y="37613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8114759" y="3838357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8228524" y="3761291"/>
              <a:ext cx="12700" cy="77470"/>
            </a:xfrm>
            <a:custGeom>
              <a:avLst/>
              <a:gdLst/>
              <a:ahLst/>
              <a:cxnLst/>
              <a:rect l="l" t="t" r="r" b="b"/>
              <a:pathLst>
                <a:path w="12700" h="77470">
                  <a:moveTo>
                    <a:pt x="0" y="77065"/>
                  </a:moveTo>
                  <a:lnTo>
                    <a:pt x="12177" y="77065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7706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8135722" y="3664853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8392585" y="366485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74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7878882" y="33529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7878882" y="3489894"/>
              <a:ext cx="625475" cy="0"/>
            </a:xfrm>
            <a:custGeom>
              <a:avLst/>
              <a:gdLst/>
              <a:ahLst/>
              <a:cxnLst/>
              <a:rect l="l" t="t" r="r" b="b"/>
              <a:pathLst>
                <a:path w="625475">
                  <a:moveTo>
                    <a:pt x="0" y="0"/>
                  </a:moveTo>
                  <a:lnTo>
                    <a:pt x="62502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8503898" y="335290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8392585" y="423649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8392585" y="4150879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8195665" y="34641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1987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8189576" y="3387149"/>
              <a:ext cx="12700" cy="77470"/>
            </a:xfrm>
            <a:custGeom>
              <a:avLst/>
              <a:gdLst/>
              <a:ahLst/>
              <a:cxnLst/>
              <a:rect l="l" t="t" r="r" b="b"/>
              <a:pathLst>
                <a:path w="12700" h="77470">
                  <a:moveTo>
                    <a:pt x="0" y="77044"/>
                  </a:moveTo>
                  <a:lnTo>
                    <a:pt x="12177" y="7704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7704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8195665" y="338714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7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8315535" y="338714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8067238" y="34641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1986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8067236" y="338714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8067236" y="338714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8181009" y="3387145"/>
              <a:ext cx="12700" cy="77470"/>
            </a:xfrm>
            <a:custGeom>
              <a:avLst/>
              <a:gdLst/>
              <a:ahLst/>
              <a:cxnLst/>
              <a:rect l="l" t="t" r="r" b="b"/>
              <a:pathLst>
                <a:path w="12700" h="77470">
                  <a:moveTo>
                    <a:pt x="0" y="77044"/>
                  </a:moveTo>
                  <a:lnTo>
                    <a:pt x="12177" y="7704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7704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8135722" y="3664848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38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8063933" y="3561260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5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8320772" y="350351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74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8063933" y="3489894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0"/>
                  </a:moveTo>
                  <a:lnTo>
                    <a:pt x="0" y="7135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8049926" y="455327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9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8049926" y="4596073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>
                  <a:moveTo>
                    <a:pt x="0" y="0"/>
                  </a:moveTo>
                  <a:lnTo>
                    <a:pt x="4454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8489246" y="4553275"/>
              <a:ext cx="12700" cy="43180"/>
            </a:xfrm>
            <a:custGeom>
              <a:avLst/>
              <a:gdLst/>
              <a:ahLst/>
              <a:cxnLst/>
              <a:rect l="l" t="t" r="r" b="b"/>
              <a:pathLst>
                <a:path w="12700" h="43179">
                  <a:moveTo>
                    <a:pt x="0" y="42794"/>
                  </a:moveTo>
                  <a:lnTo>
                    <a:pt x="12177" y="4279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4279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8409708" y="4587534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49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8409714" y="455756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2996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8409714" y="4557555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0" y="0"/>
                  </a:moveTo>
                  <a:lnTo>
                    <a:pt x="6849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8472108" y="4557555"/>
              <a:ext cx="12700" cy="30480"/>
            </a:xfrm>
            <a:custGeom>
              <a:avLst/>
              <a:gdLst/>
              <a:ahLst/>
              <a:cxnLst/>
              <a:rect l="l" t="t" r="r" b="b"/>
              <a:pathLst>
                <a:path w="12700" h="30479">
                  <a:moveTo>
                    <a:pt x="0" y="29967"/>
                  </a:moveTo>
                  <a:lnTo>
                    <a:pt x="12177" y="29967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996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9349513" y="6520789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16439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9479665" y="6520789"/>
              <a:ext cx="0" cy="902969"/>
            </a:xfrm>
            <a:custGeom>
              <a:avLst/>
              <a:gdLst/>
              <a:ahLst/>
              <a:cxnLst/>
              <a:rect l="l" t="t" r="r" b="b"/>
              <a:pathLst>
                <a:path h="902970">
                  <a:moveTo>
                    <a:pt x="0" y="0"/>
                  </a:moveTo>
                  <a:lnTo>
                    <a:pt x="0" y="90243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9479665" y="7423220"/>
              <a:ext cx="1275715" cy="0"/>
            </a:xfrm>
            <a:custGeom>
              <a:avLst/>
              <a:gdLst/>
              <a:ahLst/>
              <a:cxnLst/>
              <a:rect l="l" t="t" r="r" b="b"/>
              <a:pathLst>
                <a:path w="1275715">
                  <a:moveTo>
                    <a:pt x="0" y="0"/>
                  </a:moveTo>
                  <a:lnTo>
                    <a:pt x="12757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0755384" y="6520786"/>
              <a:ext cx="0" cy="902969"/>
            </a:xfrm>
            <a:custGeom>
              <a:avLst/>
              <a:gdLst/>
              <a:ahLst/>
              <a:cxnLst/>
              <a:rect l="l" t="t" r="r" b="b"/>
              <a:pathLst>
                <a:path h="902970">
                  <a:moveTo>
                    <a:pt x="0" y="90243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0027637" y="6520789"/>
              <a:ext cx="728345" cy="0"/>
            </a:xfrm>
            <a:custGeom>
              <a:avLst/>
              <a:gdLst/>
              <a:ahLst/>
              <a:cxnLst/>
              <a:rect l="l" t="t" r="r" b="b"/>
              <a:pathLst>
                <a:path w="728345">
                  <a:moveTo>
                    <a:pt x="72774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0027633" y="7085871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1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0198860" y="6520789"/>
              <a:ext cx="0" cy="565150"/>
            </a:xfrm>
            <a:custGeom>
              <a:avLst/>
              <a:gdLst/>
              <a:ahLst/>
              <a:cxnLst/>
              <a:rect l="l" t="t" r="r" b="b"/>
              <a:pathLst>
                <a:path h="565150">
                  <a:moveTo>
                    <a:pt x="0" y="5650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0455730" y="6520789"/>
              <a:ext cx="0" cy="902969"/>
            </a:xfrm>
            <a:custGeom>
              <a:avLst/>
              <a:gdLst/>
              <a:ahLst/>
              <a:cxnLst/>
              <a:rect l="l" t="t" r="r" b="b"/>
              <a:pathLst>
                <a:path h="902970">
                  <a:moveTo>
                    <a:pt x="0" y="0"/>
                  </a:moveTo>
                  <a:lnTo>
                    <a:pt x="0" y="90243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0721126" y="6520789"/>
              <a:ext cx="0" cy="902969"/>
            </a:xfrm>
            <a:custGeom>
              <a:avLst/>
              <a:gdLst/>
              <a:ahLst/>
              <a:cxnLst/>
              <a:rect l="l" t="t" r="r" b="b"/>
              <a:pathLst>
                <a:path h="902970">
                  <a:moveTo>
                    <a:pt x="0" y="0"/>
                  </a:moveTo>
                  <a:lnTo>
                    <a:pt x="0" y="902433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9513906" y="6572177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9513906" y="6623547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9513906" y="6674919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9513906" y="6726291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9513906" y="6777662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9513906" y="682903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9513906" y="688040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9492548" y="6868741"/>
              <a:ext cx="560705" cy="261620"/>
            </a:xfrm>
            <a:custGeom>
              <a:avLst/>
              <a:gdLst/>
              <a:ahLst/>
              <a:cxnLst/>
              <a:rect l="l" t="t" r="r" b="b"/>
              <a:pathLst>
                <a:path w="560704" h="261620">
                  <a:moveTo>
                    <a:pt x="560077" y="0"/>
                  </a:moveTo>
                  <a:lnTo>
                    <a:pt x="0" y="2614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9492548" y="6877298"/>
              <a:ext cx="560705" cy="261620"/>
            </a:xfrm>
            <a:custGeom>
              <a:avLst/>
              <a:gdLst/>
              <a:ahLst/>
              <a:cxnLst/>
              <a:rect l="l" t="t" r="r" b="b"/>
              <a:pathLst>
                <a:path w="560704" h="261620">
                  <a:moveTo>
                    <a:pt x="560077" y="0"/>
                  </a:moveTo>
                  <a:lnTo>
                    <a:pt x="0" y="2614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0027633" y="6520789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0"/>
                  </a:moveTo>
                  <a:lnTo>
                    <a:pt x="0" y="35962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0027633" y="6888944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4">
                  <a:moveTo>
                    <a:pt x="0" y="0"/>
                  </a:moveTo>
                  <a:lnTo>
                    <a:pt x="0" y="19693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9513906" y="6931758"/>
              <a:ext cx="403860" cy="0"/>
            </a:xfrm>
            <a:custGeom>
              <a:avLst/>
              <a:gdLst/>
              <a:ahLst/>
              <a:cxnLst/>
              <a:rect l="l" t="t" r="r" b="b"/>
              <a:pathLst>
                <a:path w="403859">
                  <a:moveTo>
                    <a:pt x="0" y="0"/>
                  </a:moveTo>
                  <a:lnTo>
                    <a:pt x="40368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9935925" y="6931758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9513906" y="6983129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6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9825882" y="6983129"/>
              <a:ext cx="201930" cy="0"/>
            </a:xfrm>
            <a:custGeom>
              <a:avLst/>
              <a:gdLst/>
              <a:ahLst/>
              <a:cxnLst/>
              <a:rect l="l" t="t" r="r" b="b"/>
              <a:pathLst>
                <a:path w="201929">
                  <a:moveTo>
                    <a:pt x="0" y="0"/>
                  </a:moveTo>
                  <a:lnTo>
                    <a:pt x="20175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9513906" y="7034499"/>
              <a:ext cx="184150" cy="0"/>
            </a:xfrm>
            <a:custGeom>
              <a:avLst/>
              <a:gdLst/>
              <a:ahLst/>
              <a:cxnLst/>
              <a:rect l="l" t="t" r="r" b="b"/>
              <a:pathLst>
                <a:path w="184150">
                  <a:moveTo>
                    <a:pt x="0" y="0"/>
                  </a:moveTo>
                  <a:lnTo>
                    <a:pt x="18358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9770778" y="7034499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9513906" y="7085871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0" y="0"/>
                  </a:moveTo>
                  <a:lnTo>
                    <a:pt x="7354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9770778" y="7085871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9513906" y="6520789"/>
              <a:ext cx="0" cy="599440"/>
            </a:xfrm>
            <a:custGeom>
              <a:avLst/>
              <a:gdLst/>
              <a:ahLst/>
              <a:cxnLst/>
              <a:rect l="l" t="t" r="r" b="b"/>
              <a:pathLst>
                <a:path h="599440">
                  <a:moveTo>
                    <a:pt x="0" y="0"/>
                  </a:moveTo>
                  <a:lnTo>
                    <a:pt x="0" y="5994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9513906" y="712876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4">
                  <a:moveTo>
                    <a:pt x="0" y="0"/>
                  </a:moveTo>
                  <a:lnTo>
                    <a:pt x="0" y="3815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9770778" y="6572177"/>
              <a:ext cx="0" cy="428625"/>
            </a:xfrm>
            <a:custGeom>
              <a:avLst/>
              <a:gdLst/>
              <a:ahLst/>
              <a:cxnLst/>
              <a:rect l="l" t="t" r="r" b="b"/>
              <a:pathLst>
                <a:path h="428625">
                  <a:moveTo>
                    <a:pt x="0" y="0"/>
                  </a:moveTo>
                  <a:lnTo>
                    <a:pt x="0" y="4281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9770778" y="7008865"/>
              <a:ext cx="0" cy="414655"/>
            </a:xfrm>
            <a:custGeom>
              <a:avLst/>
              <a:gdLst/>
              <a:ahLst/>
              <a:cxnLst/>
              <a:rect l="l" t="t" r="r" b="b"/>
              <a:pathLst>
                <a:path h="414654">
                  <a:moveTo>
                    <a:pt x="0" y="0"/>
                  </a:moveTo>
                  <a:lnTo>
                    <a:pt x="0" y="41435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9899189" y="6948905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5">
                  <a:moveTo>
                    <a:pt x="0" y="1262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9888499" y="7075180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10690" y="10690"/>
                  </a:moveTo>
                  <a:lnTo>
                    <a:pt x="0" y="0"/>
                  </a:lnTo>
                </a:path>
                <a:path w="21590" h="10795">
                  <a:moveTo>
                    <a:pt x="10690" y="10690"/>
                  </a:moveTo>
                  <a:lnTo>
                    <a:pt x="2141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9888502" y="707518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41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9888499" y="7075180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412" y="0"/>
                  </a:moveTo>
                  <a:lnTo>
                    <a:pt x="0" y="0"/>
                  </a:lnTo>
                  <a:lnTo>
                    <a:pt x="10690" y="10690"/>
                  </a:lnTo>
                  <a:lnTo>
                    <a:pt x="214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0198860" y="7034499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0198860" y="6983129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0198860" y="6931758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0198860" y="6880403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0198860" y="6829033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0198860" y="6777662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0198860" y="6726291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0198860" y="6674919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0198860" y="6623547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0198860" y="6572177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0198860" y="6520789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0327287" y="6531499"/>
              <a:ext cx="0" cy="503555"/>
            </a:xfrm>
            <a:custGeom>
              <a:avLst/>
              <a:gdLst/>
              <a:ahLst/>
              <a:cxnLst/>
              <a:rect l="l" t="t" r="r" b="b"/>
              <a:pathLst>
                <a:path h="503554">
                  <a:moveTo>
                    <a:pt x="0" y="50300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0316576" y="6520789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10711" y="0"/>
                  </a:moveTo>
                  <a:lnTo>
                    <a:pt x="21433" y="10711"/>
                  </a:lnTo>
                </a:path>
                <a:path w="21590" h="10795">
                  <a:moveTo>
                    <a:pt x="10711" y="0"/>
                  </a:moveTo>
                  <a:lnTo>
                    <a:pt x="0" y="107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0316573" y="6531493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433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0316576" y="6520789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10711" y="0"/>
                  </a:moveTo>
                  <a:lnTo>
                    <a:pt x="0" y="10711"/>
                  </a:lnTo>
                  <a:lnTo>
                    <a:pt x="21433" y="10711"/>
                  </a:lnTo>
                  <a:lnTo>
                    <a:pt x="107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9513906" y="7128769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40">
                  <a:moveTo>
                    <a:pt x="0" y="0"/>
                  </a:moveTo>
                  <a:lnTo>
                    <a:pt x="0" y="294451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9810137" y="7719453"/>
              <a:ext cx="615315" cy="0"/>
            </a:xfrm>
            <a:custGeom>
              <a:avLst/>
              <a:gdLst/>
              <a:ahLst/>
              <a:cxnLst/>
              <a:rect l="l" t="t" r="r" b="b"/>
              <a:pathLst>
                <a:path w="615315">
                  <a:moveTo>
                    <a:pt x="61475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9941922" y="4830680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55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9961601" y="4433321"/>
              <a:ext cx="288925" cy="387985"/>
            </a:xfrm>
            <a:custGeom>
              <a:avLst/>
              <a:gdLst/>
              <a:ahLst/>
              <a:cxnLst/>
              <a:rect l="l" t="t" r="r" b="b"/>
              <a:pathLst>
                <a:path w="288925" h="387985">
                  <a:moveTo>
                    <a:pt x="288620" y="0"/>
                  </a:move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379374"/>
                  </a:lnTo>
                  <a:lnTo>
                    <a:pt x="4292" y="379374"/>
                  </a:lnTo>
                  <a:lnTo>
                    <a:pt x="4292" y="387946"/>
                  </a:lnTo>
                  <a:lnTo>
                    <a:pt x="16471" y="387946"/>
                  </a:lnTo>
                  <a:lnTo>
                    <a:pt x="16471" y="20751"/>
                  </a:lnTo>
                  <a:lnTo>
                    <a:pt x="284340" y="20751"/>
                  </a:lnTo>
                  <a:lnTo>
                    <a:pt x="284340" y="12166"/>
                  </a:lnTo>
                  <a:lnTo>
                    <a:pt x="288620" y="12166"/>
                  </a:lnTo>
                  <a:lnTo>
                    <a:pt x="28862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9971984" y="4821264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20">
                  <a:moveTo>
                    <a:pt x="0" y="0"/>
                  </a:moveTo>
                  <a:lnTo>
                    <a:pt x="2739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0245953" y="4447977"/>
              <a:ext cx="0" cy="373380"/>
            </a:xfrm>
            <a:custGeom>
              <a:avLst/>
              <a:gdLst/>
              <a:ahLst/>
              <a:cxnLst/>
              <a:rect l="l" t="t" r="r" b="b"/>
              <a:pathLst>
                <a:path h="373379">
                  <a:moveTo>
                    <a:pt x="0" y="37328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9967690" y="481269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29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0245948" y="481269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9976261" y="436834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9959132" y="4411154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0" y="0"/>
                  </a:moveTo>
                  <a:lnTo>
                    <a:pt x="231165" y="0"/>
                  </a:lnTo>
                </a:path>
              </a:pathLst>
            </a:custGeom>
            <a:ln w="12177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0173189" y="436834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9989097" y="4402579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70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9989097" y="4402583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4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9989098" y="4428285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24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9947142" y="4856366"/>
              <a:ext cx="332740" cy="0"/>
            </a:xfrm>
            <a:custGeom>
              <a:avLst/>
              <a:gdLst/>
              <a:ahLst/>
              <a:cxnLst/>
              <a:rect l="l" t="t" r="r" b="b"/>
              <a:pathLst>
                <a:path w="332740">
                  <a:moveTo>
                    <a:pt x="0" y="0"/>
                  </a:moveTo>
                  <a:lnTo>
                    <a:pt x="332199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0160339" y="440258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9805019" y="445987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45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9890633" y="445986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45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9509826" y="1717590"/>
              <a:ext cx="319405" cy="313690"/>
            </a:xfrm>
            <a:custGeom>
              <a:avLst/>
              <a:gdLst/>
              <a:ahLst/>
              <a:cxnLst/>
              <a:rect l="l" t="t" r="r" b="b"/>
              <a:pathLst>
                <a:path w="319404" h="313689">
                  <a:moveTo>
                    <a:pt x="0" y="0"/>
                  </a:moveTo>
                  <a:lnTo>
                    <a:pt x="318890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0397971" y="1717590"/>
              <a:ext cx="316865" cy="313690"/>
            </a:xfrm>
            <a:custGeom>
              <a:avLst/>
              <a:gdLst/>
              <a:ahLst/>
              <a:cxnLst/>
              <a:rect l="l" t="t" r="r" b="b"/>
              <a:pathLst>
                <a:path w="316865" h="313689">
                  <a:moveTo>
                    <a:pt x="316367" y="0"/>
                  </a:moveTo>
                  <a:lnTo>
                    <a:pt x="0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9828706" y="2030939"/>
              <a:ext cx="569595" cy="0"/>
            </a:xfrm>
            <a:custGeom>
              <a:avLst/>
              <a:gdLst/>
              <a:ahLst/>
              <a:cxnLst/>
              <a:rect l="l" t="t" r="r" b="b"/>
              <a:pathLst>
                <a:path w="569595">
                  <a:moveTo>
                    <a:pt x="0" y="0"/>
                  </a:moveTo>
                  <a:lnTo>
                    <a:pt x="5692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1050992" y="1717590"/>
              <a:ext cx="319405" cy="313690"/>
            </a:xfrm>
            <a:custGeom>
              <a:avLst/>
              <a:gdLst/>
              <a:ahLst/>
              <a:cxnLst/>
              <a:rect l="l" t="t" r="r" b="b"/>
              <a:pathLst>
                <a:path w="319404" h="313689">
                  <a:moveTo>
                    <a:pt x="0" y="0"/>
                  </a:moveTo>
                  <a:lnTo>
                    <a:pt x="318859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1939104" y="1717590"/>
              <a:ext cx="316865" cy="313690"/>
            </a:xfrm>
            <a:custGeom>
              <a:avLst/>
              <a:gdLst/>
              <a:ahLst/>
              <a:cxnLst/>
              <a:rect l="l" t="t" r="r" b="b"/>
              <a:pathLst>
                <a:path w="316865" h="313689">
                  <a:moveTo>
                    <a:pt x="316367" y="0"/>
                  </a:moveTo>
                  <a:lnTo>
                    <a:pt x="0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1369840" y="2030939"/>
              <a:ext cx="569595" cy="0"/>
            </a:xfrm>
            <a:custGeom>
              <a:avLst/>
              <a:gdLst/>
              <a:ahLst/>
              <a:cxnLst/>
              <a:rect l="l" t="t" r="r" b="b"/>
              <a:pathLst>
                <a:path w="569595">
                  <a:moveTo>
                    <a:pt x="0" y="0"/>
                  </a:moveTo>
                  <a:lnTo>
                    <a:pt x="5692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2592126" y="1717590"/>
              <a:ext cx="319405" cy="313690"/>
            </a:xfrm>
            <a:custGeom>
              <a:avLst/>
              <a:gdLst/>
              <a:ahLst/>
              <a:cxnLst/>
              <a:rect l="l" t="t" r="r" b="b"/>
              <a:pathLst>
                <a:path w="319404" h="313689">
                  <a:moveTo>
                    <a:pt x="0" y="0"/>
                  </a:moveTo>
                  <a:lnTo>
                    <a:pt x="318848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3480224" y="1717590"/>
              <a:ext cx="316865" cy="313690"/>
            </a:xfrm>
            <a:custGeom>
              <a:avLst/>
              <a:gdLst/>
              <a:ahLst/>
              <a:cxnLst/>
              <a:rect l="l" t="t" r="r" b="b"/>
              <a:pathLst>
                <a:path w="316865" h="313689">
                  <a:moveTo>
                    <a:pt x="316388" y="0"/>
                  </a:moveTo>
                  <a:lnTo>
                    <a:pt x="0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2910973" y="2030939"/>
              <a:ext cx="569595" cy="0"/>
            </a:xfrm>
            <a:custGeom>
              <a:avLst/>
              <a:gdLst/>
              <a:ahLst/>
              <a:cxnLst/>
              <a:rect l="l" t="t" r="r" b="b"/>
              <a:pathLst>
                <a:path w="569594">
                  <a:moveTo>
                    <a:pt x="0" y="0"/>
                  </a:moveTo>
                  <a:lnTo>
                    <a:pt x="5692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4133267" y="1717590"/>
              <a:ext cx="319405" cy="313690"/>
            </a:xfrm>
            <a:custGeom>
              <a:avLst/>
              <a:gdLst/>
              <a:ahLst/>
              <a:cxnLst/>
              <a:rect l="l" t="t" r="r" b="b"/>
              <a:pathLst>
                <a:path w="319405" h="313689">
                  <a:moveTo>
                    <a:pt x="0" y="0"/>
                  </a:moveTo>
                  <a:lnTo>
                    <a:pt x="318859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5021366" y="1717590"/>
              <a:ext cx="316865" cy="313690"/>
            </a:xfrm>
            <a:custGeom>
              <a:avLst/>
              <a:gdLst/>
              <a:ahLst/>
              <a:cxnLst/>
              <a:rect l="l" t="t" r="r" b="b"/>
              <a:pathLst>
                <a:path w="316865" h="313689">
                  <a:moveTo>
                    <a:pt x="316388" y="0"/>
                  </a:moveTo>
                  <a:lnTo>
                    <a:pt x="0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4452115" y="2030939"/>
              <a:ext cx="528955" cy="0"/>
            </a:xfrm>
            <a:custGeom>
              <a:avLst/>
              <a:gdLst/>
              <a:ahLst/>
              <a:cxnLst/>
              <a:rect l="l" t="t" r="r" b="b"/>
              <a:pathLst>
                <a:path w="528955">
                  <a:moveTo>
                    <a:pt x="0" y="0"/>
                  </a:moveTo>
                  <a:lnTo>
                    <a:pt x="52858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5006352" y="203093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01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7232979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0" y="594201"/>
                  </a:moveTo>
                  <a:lnTo>
                    <a:pt x="28565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8119251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285656" y="5942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7518629" y="7373551"/>
              <a:ext cx="600710" cy="0"/>
            </a:xfrm>
            <a:custGeom>
              <a:avLst/>
              <a:gdLst/>
              <a:ahLst/>
              <a:cxnLst/>
              <a:rect l="l" t="t" r="r" b="b"/>
              <a:pathLst>
                <a:path w="600709">
                  <a:moveTo>
                    <a:pt x="60063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5691836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0" y="594201"/>
                  </a:moveTo>
                  <a:lnTo>
                    <a:pt x="28565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6578129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285635" y="5942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5977475" y="7373551"/>
              <a:ext cx="600710" cy="0"/>
            </a:xfrm>
            <a:custGeom>
              <a:avLst/>
              <a:gdLst/>
              <a:ahLst/>
              <a:cxnLst/>
              <a:rect l="l" t="t" r="r" b="b"/>
              <a:pathLst>
                <a:path w="600709">
                  <a:moveTo>
                    <a:pt x="60065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4150701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0" y="594201"/>
                  </a:moveTo>
                  <a:lnTo>
                    <a:pt x="28565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5036976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285656" y="5942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4436355" y="7373551"/>
              <a:ext cx="600710" cy="0"/>
            </a:xfrm>
            <a:custGeom>
              <a:avLst/>
              <a:gdLst/>
              <a:ahLst/>
              <a:cxnLst/>
              <a:rect l="l" t="t" r="r" b="b"/>
              <a:pathLst>
                <a:path w="600709">
                  <a:moveTo>
                    <a:pt x="60063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2609569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0" y="594201"/>
                  </a:moveTo>
                  <a:lnTo>
                    <a:pt x="28563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3495835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285656" y="5942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2895191" y="7373551"/>
              <a:ext cx="600710" cy="0"/>
            </a:xfrm>
            <a:custGeom>
              <a:avLst/>
              <a:gdLst/>
              <a:ahLst/>
              <a:cxnLst/>
              <a:rect l="l" t="t" r="r" b="b"/>
              <a:pathLst>
                <a:path w="600709">
                  <a:moveTo>
                    <a:pt x="60065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9424131" y="19979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3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8598067" y="6383805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80">
                  <a:moveTo>
                    <a:pt x="4281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8632320" y="63661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8632320" y="6376950"/>
              <a:ext cx="245745" cy="0"/>
            </a:xfrm>
            <a:custGeom>
              <a:avLst/>
              <a:gdLst/>
              <a:ahLst/>
              <a:cxnLst/>
              <a:rect l="l" t="t" r="r" b="b"/>
              <a:pathLst>
                <a:path w="245744">
                  <a:moveTo>
                    <a:pt x="0" y="0"/>
                  </a:moveTo>
                  <a:lnTo>
                    <a:pt x="2457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8632320" y="6145985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54" y="12177"/>
                  </a:lnTo>
                  <a:lnTo>
                    <a:pt x="855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9325829" y="6546469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4">
                  <a:moveTo>
                    <a:pt x="0" y="35104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9369321" y="6743406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h="154304">
                  <a:moveTo>
                    <a:pt x="0" y="15411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8640884" y="6120861"/>
              <a:ext cx="744855" cy="12700"/>
            </a:xfrm>
            <a:custGeom>
              <a:avLst/>
              <a:gdLst/>
              <a:ahLst/>
              <a:cxnLst/>
              <a:rect l="l" t="t" r="r" b="b"/>
              <a:pathLst>
                <a:path w="744855" h="12700">
                  <a:moveTo>
                    <a:pt x="0" y="12177"/>
                  </a:moveTo>
                  <a:lnTo>
                    <a:pt x="744272" y="12177"/>
                  </a:lnTo>
                  <a:lnTo>
                    <a:pt x="744272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9068974" y="6711818"/>
              <a:ext cx="0" cy="391795"/>
            </a:xfrm>
            <a:custGeom>
              <a:avLst/>
              <a:gdLst/>
              <a:ahLst/>
              <a:cxnLst/>
              <a:rect l="l" t="t" r="r" b="b"/>
              <a:pathLst>
                <a:path h="391795">
                  <a:moveTo>
                    <a:pt x="0" y="39118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9120346" y="7154371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30">
                  <a:moveTo>
                    <a:pt x="0" y="0"/>
                  </a:moveTo>
                  <a:lnTo>
                    <a:pt x="264811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9068974" y="669203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27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9068974" y="6640677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>
                  <a:moveTo>
                    <a:pt x="0" y="0"/>
                  </a:moveTo>
                  <a:lnTo>
                    <a:pt x="9647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9068974" y="6589306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0" y="0"/>
                  </a:moveTo>
                  <a:lnTo>
                    <a:pt x="1766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9068974" y="6537934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9068974" y="6486564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9068974" y="6435176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9369316" y="6429088"/>
              <a:ext cx="15875" cy="320675"/>
            </a:xfrm>
            <a:custGeom>
              <a:avLst/>
              <a:gdLst/>
              <a:ahLst/>
              <a:cxnLst/>
              <a:rect l="l" t="t" r="r" b="b"/>
              <a:pathLst>
                <a:path w="15875" h="320675">
                  <a:moveTo>
                    <a:pt x="15836" y="308229"/>
                  </a:moveTo>
                  <a:lnTo>
                    <a:pt x="0" y="308229"/>
                  </a:lnTo>
                  <a:lnTo>
                    <a:pt x="0" y="320408"/>
                  </a:lnTo>
                  <a:lnTo>
                    <a:pt x="15836" y="320408"/>
                  </a:lnTo>
                  <a:lnTo>
                    <a:pt x="15836" y="308229"/>
                  </a:lnTo>
                  <a:close/>
                </a:path>
                <a:path w="15875" h="320675">
                  <a:moveTo>
                    <a:pt x="15836" y="256857"/>
                  </a:moveTo>
                  <a:lnTo>
                    <a:pt x="0" y="256857"/>
                  </a:lnTo>
                  <a:lnTo>
                    <a:pt x="0" y="269036"/>
                  </a:lnTo>
                  <a:lnTo>
                    <a:pt x="15836" y="269036"/>
                  </a:lnTo>
                  <a:lnTo>
                    <a:pt x="15836" y="256857"/>
                  </a:lnTo>
                  <a:close/>
                </a:path>
                <a:path w="15875" h="320675">
                  <a:moveTo>
                    <a:pt x="15836" y="205511"/>
                  </a:moveTo>
                  <a:lnTo>
                    <a:pt x="0" y="205511"/>
                  </a:lnTo>
                  <a:lnTo>
                    <a:pt x="0" y="217678"/>
                  </a:lnTo>
                  <a:lnTo>
                    <a:pt x="15836" y="217678"/>
                  </a:lnTo>
                  <a:lnTo>
                    <a:pt x="15836" y="205511"/>
                  </a:lnTo>
                  <a:close/>
                </a:path>
                <a:path w="15875" h="320675">
                  <a:moveTo>
                    <a:pt x="15836" y="154139"/>
                  </a:moveTo>
                  <a:lnTo>
                    <a:pt x="0" y="154139"/>
                  </a:lnTo>
                  <a:lnTo>
                    <a:pt x="0" y="166306"/>
                  </a:lnTo>
                  <a:lnTo>
                    <a:pt x="15836" y="166306"/>
                  </a:lnTo>
                  <a:lnTo>
                    <a:pt x="15836" y="154139"/>
                  </a:lnTo>
                  <a:close/>
                </a:path>
                <a:path w="15875" h="320675">
                  <a:moveTo>
                    <a:pt x="15836" y="102768"/>
                  </a:moveTo>
                  <a:lnTo>
                    <a:pt x="0" y="102768"/>
                  </a:lnTo>
                  <a:lnTo>
                    <a:pt x="0" y="114935"/>
                  </a:lnTo>
                  <a:lnTo>
                    <a:pt x="15836" y="114935"/>
                  </a:lnTo>
                  <a:lnTo>
                    <a:pt x="15836" y="102768"/>
                  </a:lnTo>
                  <a:close/>
                </a:path>
                <a:path w="15875" h="320675">
                  <a:moveTo>
                    <a:pt x="15836" y="51396"/>
                  </a:moveTo>
                  <a:lnTo>
                    <a:pt x="0" y="51396"/>
                  </a:lnTo>
                  <a:lnTo>
                    <a:pt x="0" y="63576"/>
                  </a:lnTo>
                  <a:lnTo>
                    <a:pt x="15836" y="63576"/>
                  </a:lnTo>
                  <a:lnTo>
                    <a:pt x="15836" y="51396"/>
                  </a:lnTo>
                  <a:close/>
                </a:path>
                <a:path w="15875" h="320675">
                  <a:moveTo>
                    <a:pt x="15836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5836" y="12179"/>
                  </a:lnTo>
                  <a:lnTo>
                    <a:pt x="158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9068968" y="6537934"/>
              <a:ext cx="257175" cy="165735"/>
            </a:xfrm>
            <a:custGeom>
              <a:avLst/>
              <a:gdLst/>
              <a:ahLst/>
              <a:cxnLst/>
              <a:rect l="l" t="t" r="r" b="b"/>
              <a:pathLst>
                <a:path w="257175" h="165734">
                  <a:moveTo>
                    <a:pt x="256861" y="0"/>
                  </a:moveTo>
                  <a:lnTo>
                    <a:pt x="0" y="16530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9068968" y="6546475"/>
              <a:ext cx="257175" cy="165735"/>
            </a:xfrm>
            <a:custGeom>
              <a:avLst/>
              <a:gdLst/>
              <a:ahLst/>
              <a:cxnLst/>
              <a:rect l="l" t="t" r="r" b="b"/>
              <a:pathLst>
                <a:path w="257175" h="165734">
                  <a:moveTo>
                    <a:pt x="256861" y="0"/>
                  </a:moveTo>
                  <a:lnTo>
                    <a:pt x="0" y="16533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9325829" y="6897516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85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9325829" y="6383811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16266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9068974" y="6178319"/>
              <a:ext cx="0" cy="534035"/>
            </a:xfrm>
            <a:custGeom>
              <a:avLst/>
              <a:gdLst/>
              <a:ahLst/>
              <a:cxnLst/>
              <a:rect l="l" t="t" r="r" b="b"/>
              <a:pathLst>
                <a:path h="534034">
                  <a:moveTo>
                    <a:pt x="0" y="53350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9369321" y="6383802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3596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5481536" y="2671384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>
                  <a:moveTo>
                    <a:pt x="0" y="0"/>
                  </a:moveTo>
                  <a:lnTo>
                    <a:pt x="9590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5577439" y="2474448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5">
                  <a:moveTo>
                    <a:pt x="0" y="19693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5736698" y="2633706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69">
                  <a:moveTo>
                    <a:pt x="0" y="0"/>
                  </a:moveTo>
                  <a:lnTo>
                    <a:pt x="0" y="1660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5736692" y="2799804"/>
              <a:ext cx="567055" cy="0"/>
            </a:xfrm>
            <a:custGeom>
              <a:avLst/>
              <a:gdLst/>
              <a:ahLst/>
              <a:cxnLst/>
              <a:rect l="l" t="t" r="r" b="b"/>
              <a:pathLst>
                <a:path w="567055">
                  <a:moveTo>
                    <a:pt x="56678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5998663" y="3337482"/>
              <a:ext cx="305435" cy="0"/>
            </a:xfrm>
            <a:custGeom>
              <a:avLst/>
              <a:gdLst/>
              <a:ahLst/>
              <a:cxnLst/>
              <a:rect l="l" t="t" r="r" b="b"/>
              <a:pathLst>
                <a:path w="305434">
                  <a:moveTo>
                    <a:pt x="30481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5998674" y="3215915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56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5863411" y="3215917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13526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5863406" y="321591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5664761" y="321591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5481536" y="3215917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23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9712700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177" y="0"/>
                  </a:moveTo>
                  <a:lnTo>
                    <a:pt x="0" y="618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9730896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135" y="0"/>
                  </a:moveTo>
                  <a:lnTo>
                    <a:pt x="0" y="613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9706767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894" y="0"/>
                  </a:moveTo>
                  <a:lnTo>
                    <a:pt x="0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9712816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05"/>
                  </a:moveTo>
                  <a:lnTo>
                    <a:pt x="1192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9706770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41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0014783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0017265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4" h="23494">
                  <a:moveTo>
                    <a:pt x="20713" y="0"/>
                  </a:moveTo>
                  <a:lnTo>
                    <a:pt x="8534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30" y="22936"/>
                  </a:lnTo>
                  <a:lnTo>
                    <a:pt x="14630" y="16852"/>
                  </a:lnTo>
                  <a:lnTo>
                    <a:pt x="20713" y="16852"/>
                  </a:lnTo>
                  <a:lnTo>
                    <a:pt x="207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0040468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0186009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0188486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4" h="23494">
                  <a:moveTo>
                    <a:pt x="20751" y="0"/>
                  </a:moveTo>
                  <a:lnTo>
                    <a:pt x="8572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68" y="22936"/>
                  </a:lnTo>
                  <a:lnTo>
                    <a:pt x="14668" y="16852"/>
                  </a:lnTo>
                  <a:lnTo>
                    <a:pt x="20751" y="16852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0211712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0507085" y="182782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701" y="67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0507813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05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0501740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36" y="1190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0513681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41" y="0"/>
                  </a:moveTo>
                  <a:lnTo>
                    <a:pt x="0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0488999" y="184606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596" y="659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9773263" y="2086151"/>
              <a:ext cx="121285" cy="121920"/>
            </a:xfrm>
            <a:custGeom>
              <a:avLst/>
              <a:gdLst/>
              <a:ahLst/>
              <a:cxnLst/>
              <a:rect l="l" t="t" r="r" b="b"/>
              <a:pathLst>
                <a:path w="121284" h="121919">
                  <a:moveTo>
                    <a:pt x="120854" y="12131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1253739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72" y="0"/>
                  </a:moveTo>
                  <a:lnTo>
                    <a:pt x="0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1247919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894" y="0"/>
                  </a:moveTo>
                  <a:lnTo>
                    <a:pt x="0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1253966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05"/>
                  </a:moveTo>
                  <a:lnTo>
                    <a:pt x="1190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1247921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41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1271940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40" y="0"/>
                  </a:moveTo>
                  <a:lnTo>
                    <a:pt x="0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1555932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1558397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4" h="23494">
                  <a:moveTo>
                    <a:pt x="20713" y="0"/>
                  </a:moveTo>
                  <a:lnTo>
                    <a:pt x="8534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30" y="22936"/>
                  </a:lnTo>
                  <a:lnTo>
                    <a:pt x="14630" y="16852"/>
                  </a:lnTo>
                  <a:lnTo>
                    <a:pt x="20713" y="16852"/>
                  </a:lnTo>
                  <a:lnTo>
                    <a:pt x="207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1581602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1727159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1729619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4" h="23494">
                  <a:moveTo>
                    <a:pt x="20751" y="0"/>
                  </a:moveTo>
                  <a:lnTo>
                    <a:pt x="8572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68" y="22936"/>
                  </a:lnTo>
                  <a:lnTo>
                    <a:pt x="14668" y="16852"/>
                  </a:lnTo>
                  <a:lnTo>
                    <a:pt x="20751" y="16852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1752843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2048749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72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2048947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05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2042884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26" y="1190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2054814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41" y="0"/>
                  </a:moveTo>
                  <a:lnTo>
                    <a:pt x="0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2030579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61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1581602" y="1820332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4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2794883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61" y="0"/>
                  </a:moveTo>
                  <a:lnTo>
                    <a:pt x="0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2789062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884" y="0"/>
                  </a:moveTo>
                  <a:lnTo>
                    <a:pt x="0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2795099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05"/>
                  </a:moveTo>
                  <a:lnTo>
                    <a:pt x="1190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2789053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41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2813093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19" y="0"/>
                  </a:moveTo>
                  <a:lnTo>
                    <a:pt x="0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3097066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3099529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4">
                  <a:moveTo>
                    <a:pt x="20751" y="0"/>
                  </a:moveTo>
                  <a:lnTo>
                    <a:pt x="8572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55" y="22936"/>
                  </a:lnTo>
                  <a:lnTo>
                    <a:pt x="14655" y="16852"/>
                  </a:lnTo>
                  <a:lnTo>
                    <a:pt x="20751" y="16852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3122734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3268291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3270763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4">
                  <a:moveTo>
                    <a:pt x="20739" y="0"/>
                  </a:moveTo>
                  <a:lnTo>
                    <a:pt x="8559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96" y="16852"/>
                  </a:lnTo>
                  <a:lnTo>
                    <a:pt x="6096" y="22936"/>
                  </a:lnTo>
                  <a:lnTo>
                    <a:pt x="14655" y="22936"/>
                  </a:lnTo>
                  <a:lnTo>
                    <a:pt x="14655" y="16852"/>
                  </a:lnTo>
                  <a:lnTo>
                    <a:pt x="20739" y="16852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3293993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3589882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72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3590079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26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3584022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36" y="1190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3595966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41" y="0"/>
                  </a:moveTo>
                  <a:lnTo>
                    <a:pt x="0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3571711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61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3122734" y="1820332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4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4336014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72" y="0"/>
                  </a:moveTo>
                  <a:lnTo>
                    <a:pt x="0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4330185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894" y="0"/>
                  </a:moveTo>
                  <a:lnTo>
                    <a:pt x="0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4336240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05"/>
                  </a:moveTo>
                  <a:lnTo>
                    <a:pt x="1190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4330186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52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4354215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40" y="0"/>
                  </a:moveTo>
                  <a:lnTo>
                    <a:pt x="0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4638198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4640674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4">
                  <a:moveTo>
                    <a:pt x="20739" y="0"/>
                  </a:moveTo>
                  <a:lnTo>
                    <a:pt x="8572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96" y="16852"/>
                  </a:lnTo>
                  <a:lnTo>
                    <a:pt x="6096" y="22936"/>
                  </a:lnTo>
                  <a:lnTo>
                    <a:pt x="14643" y="22936"/>
                  </a:lnTo>
                  <a:lnTo>
                    <a:pt x="14643" y="16852"/>
                  </a:lnTo>
                  <a:lnTo>
                    <a:pt x="20739" y="16852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4663877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4809432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4811909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4">
                  <a:moveTo>
                    <a:pt x="20739" y="0"/>
                  </a:moveTo>
                  <a:lnTo>
                    <a:pt x="8559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43" y="22936"/>
                  </a:lnTo>
                  <a:lnTo>
                    <a:pt x="14643" y="16852"/>
                  </a:lnTo>
                  <a:lnTo>
                    <a:pt x="20739" y="16852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4835128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5131022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72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5131229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05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5125146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47" y="1190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5137096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41" y="0"/>
                  </a:moveTo>
                  <a:lnTo>
                    <a:pt x="0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5112853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61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4663877" y="1820332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4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3096371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3122059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3098844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59" y="24041"/>
                  </a:lnTo>
                  <a:lnTo>
                    <a:pt x="20739" y="24053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3269150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3294818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3271615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26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83" y="0"/>
                  </a:lnTo>
                  <a:lnTo>
                    <a:pt x="6083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59" y="24041"/>
                  </a:lnTo>
                  <a:lnTo>
                    <a:pt x="20726" y="24053"/>
                  </a:lnTo>
                  <a:lnTo>
                    <a:pt x="20726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3122059" y="7462607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708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4637512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4663190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4639976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51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108" y="0"/>
                  </a:lnTo>
                  <a:lnTo>
                    <a:pt x="6108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72" y="24041"/>
                  </a:lnTo>
                  <a:lnTo>
                    <a:pt x="20751" y="24053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4810282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4835961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4812760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96" y="0"/>
                  </a:lnTo>
                  <a:lnTo>
                    <a:pt x="6096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59" y="24041"/>
                  </a:lnTo>
                  <a:lnTo>
                    <a:pt x="20739" y="24053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4663190" y="7462607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708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6178652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6204324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6181121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72" y="24041"/>
                  </a:lnTo>
                  <a:lnTo>
                    <a:pt x="20739" y="24053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6351425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6377103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6353892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51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72" y="24041"/>
                  </a:lnTo>
                  <a:lnTo>
                    <a:pt x="20751" y="24053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6204324" y="7462607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708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7719788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7745464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7722253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51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108" y="0"/>
                  </a:lnTo>
                  <a:lnTo>
                    <a:pt x="6108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72" y="24041"/>
                  </a:lnTo>
                  <a:lnTo>
                    <a:pt x="20751" y="24053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7892559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7918234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7895024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51" y="6096"/>
                  </a:moveTo>
                  <a:lnTo>
                    <a:pt x="14668" y="6096"/>
                  </a:lnTo>
                  <a:lnTo>
                    <a:pt x="14668" y="0"/>
                  </a:lnTo>
                  <a:lnTo>
                    <a:pt x="6096" y="0"/>
                  </a:lnTo>
                  <a:lnTo>
                    <a:pt x="6096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72" y="24041"/>
                  </a:lnTo>
                  <a:lnTo>
                    <a:pt x="20751" y="24053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7745464" y="7462607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708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9841390" y="195678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16" y="0"/>
                  </a:moveTo>
                  <a:lnTo>
                    <a:pt x="0" y="593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0379137" y="19567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957" y="596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9346958" y="171759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709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9342680" y="173469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9355532" y="170901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9602199" y="17183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156" y="0"/>
                  </a:moveTo>
                  <a:lnTo>
                    <a:pt x="0" y="615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0616931" y="171713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0"/>
                  </a:moveTo>
                  <a:lnTo>
                    <a:pt x="7371" y="737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2924242" y="7470271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643" y="384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3459142" y="7470271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42"/>
                  </a:moveTo>
                  <a:lnTo>
                    <a:pt x="76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3703508" y="7960991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2424087" y="7350457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3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2265705" y="7042215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3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4355584" y="4479230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4">
                  <a:moveTo>
                    <a:pt x="0" y="4628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4355584" y="447922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6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4572194" y="4479225"/>
              <a:ext cx="0" cy="466725"/>
            </a:xfrm>
            <a:custGeom>
              <a:avLst/>
              <a:gdLst/>
              <a:ahLst/>
              <a:cxnLst/>
              <a:rect l="l" t="t" r="r" b="b"/>
              <a:pathLst>
                <a:path h="466725">
                  <a:moveTo>
                    <a:pt x="0" y="0"/>
                  </a:moveTo>
                  <a:lnTo>
                    <a:pt x="0" y="46627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4449170" y="4565599"/>
              <a:ext cx="44450" cy="23495"/>
            </a:xfrm>
            <a:custGeom>
              <a:avLst/>
              <a:gdLst/>
              <a:ahLst/>
              <a:cxnLst/>
              <a:rect l="l" t="t" r="r" b="b"/>
              <a:pathLst>
                <a:path w="44450" h="23495">
                  <a:moveTo>
                    <a:pt x="23203" y="0"/>
                  </a:moveTo>
                  <a:lnTo>
                    <a:pt x="0" y="23193"/>
                  </a:lnTo>
                </a:path>
                <a:path w="44450" h="23495">
                  <a:moveTo>
                    <a:pt x="23203" y="0"/>
                  </a:moveTo>
                  <a:lnTo>
                    <a:pt x="44124" y="208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4449175" y="458879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4449170" y="4565595"/>
              <a:ext cx="44450" cy="357505"/>
            </a:xfrm>
            <a:custGeom>
              <a:avLst/>
              <a:gdLst/>
              <a:ahLst/>
              <a:cxnLst/>
              <a:rect l="l" t="t" r="r" b="b"/>
              <a:pathLst>
                <a:path w="44450" h="357504">
                  <a:moveTo>
                    <a:pt x="23203" y="357486"/>
                  </a:moveTo>
                  <a:lnTo>
                    <a:pt x="23203" y="0"/>
                  </a:lnTo>
                </a:path>
                <a:path w="44450" h="357504">
                  <a:moveTo>
                    <a:pt x="23203" y="357486"/>
                  </a:moveTo>
                  <a:lnTo>
                    <a:pt x="0" y="334283"/>
                  </a:lnTo>
                </a:path>
                <a:path w="44450" h="357504">
                  <a:moveTo>
                    <a:pt x="23203" y="357486"/>
                  </a:moveTo>
                  <a:lnTo>
                    <a:pt x="44124" y="3365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4449175" y="4899874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2469810" y="631913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6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2260359" y="5532234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7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2420678" y="5847463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853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2260359" y="5165781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7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2420678" y="5481028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853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3113666" y="3364803"/>
              <a:ext cx="856615" cy="0"/>
            </a:xfrm>
            <a:custGeom>
              <a:avLst/>
              <a:gdLst/>
              <a:ahLst/>
              <a:cxnLst/>
              <a:rect l="l" t="t" r="r" b="b"/>
              <a:pathLst>
                <a:path w="856615">
                  <a:moveTo>
                    <a:pt x="0" y="0"/>
                  </a:moveTo>
                  <a:lnTo>
                    <a:pt x="85619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3113666" y="3279182"/>
              <a:ext cx="856615" cy="0"/>
            </a:xfrm>
            <a:custGeom>
              <a:avLst/>
              <a:gdLst/>
              <a:ahLst/>
              <a:cxnLst/>
              <a:rect l="l" t="t" r="r" b="b"/>
              <a:pathLst>
                <a:path w="856615">
                  <a:moveTo>
                    <a:pt x="0" y="0"/>
                  </a:moveTo>
                  <a:lnTo>
                    <a:pt x="85619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3113666" y="3279182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3114524" y="33716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7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3114524" y="3371657"/>
              <a:ext cx="1113155" cy="0"/>
            </a:xfrm>
            <a:custGeom>
              <a:avLst/>
              <a:gdLst/>
              <a:ahLst/>
              <a:cxnLst/>
              <a:rect l="l" t="t" r="r" b="b"/>
              <a:pathLst>
                <a:path w="1113155">
                  <a:moveTo>
                    <a:pt x="1113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4227569" y="33716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7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3114524" y="3388772"/>
              <a:ext cx="1113155" cy="0"/>
            </a:xfrm>
            <a:custGeom>
              <a:avLst/>
              <a:gdLst/>
              <a:ahLst/>
              <a:cxnLst/>
              <a:rect l="l" t="t" r="r" b="b"/>
              <a:pathLst>
                <a:path w="1113155">
                  <a:moveTo>
                    <a:pt x="0" y="0"/>
                  </a:moveTo>
                  <a:lnTo>
                    <a:pt x="1113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3114524" y="3390495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5">
                  <a:moveTo>
                    <a:pt x="0" y="0"/>
                  </a:moveTo>
                  <a:lnTo>
                    <a:pt x="0" y="1883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4552933" y="3390498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5">
                  <a:moveTo>
                    <a:pt x="0" y="188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3114524" y="3536045"/>
              <a:ext cx="776605" cy="0"/>
            </a:xfrm>
            <a:custGeom>
              <a:avLst/>
              <a:gdLst/>
              <a:ahLst/>
              <a:cxnLst/>
              <a:rect l="l" t="t" r="r" b="b"/>
              <a:pathLst>
                <a:path w="776605">
                  <a:moveTo>
                    <a:pt x="0" y="0"/>
                  </a:moveTo>
                  <a:lnTo>
                    <a:pt x="7763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3918324" y="3536045"/>
              <a:ext cx="635000" cy="0"/>
            </a:xfrm>
            <a:custGeom>
              <a:avLst/>
              <a:gdLst/>
              <a:ahLst/>
              <a:cxnLst/>
              <a:rect l="l" t="t" r="r" b="b"/>
              <a:pathLst>
                <a:path w="635000">
                  <a:moveTo>
                    <a:pt x="6346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3114524" y="3390495"/>
              <a:ext cx="1438910" cy="0"/>
            </a:xfrm>
            <a:custGeom>
              <a:avLst/>
              <a:gdLst/>
              <a:ahLst/>
              <a:cxnLst/>
              <a:rect l="l" t="t" r="r" b="b"/>
              <a:pathLst>
                <a:path w="1438909">
                  <a:moveTo>
                    <a:pt x="0" y="0"/>
                  </a:moveTo>
                  <a:lnTo>
                    <a:pt x="14384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3114519" y="3535708"/>
              <a:ext cx="776605" cy="0"/>
            </a:xfrm>
            <a:custGeom>
              <a:avLst/>
              <a:gdLst/>
              <a:ahLst/>
              <a:cxnLst/>
              <a:rect l="l" t="t" r="r" b="b"/>
              <a:pathLst>
                <a:path w="776605">
                  <a:moveTo>
                    <a:pt x="7763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3918324" y="3535708"/>
              <a:ext cx="635000" cy="0"/>
            </a:xfrm>
            <a:custGeom>
              <a:avLst/>
              <a:gdLst/>
              <a:ahLst/>
              <a:cxnLst/>
              <a:rect l="l" t="t" r="r" b="b"/>
              <a:pathLst>
                <a:path w="635000">
                  <a:moveTo>
                    <a:pt x="6346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3114524" y="3530891"/>
              <a:ext cx="776605" cy="0"/>
            </a:xfrm>
            <a:custGeom>
              <a:avLst/>
              <a:gdLst/>
              <a:ahLst/>
              <a:cxnLst/>
              <a:rect l="l" t="t" r="r" b="b"/>
              <a:pathLst>
                <a:path w="776605">
                  <a:moveTo>
                    <a:pt x="0" y="0"/>
                  </a:moveTo>
                  <a:lnTo>
                    <a:pt x="7763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3918324" y="3530891"/>
              <a:ext cx="635000" cy="0"/>
            </a:xfrm>
            <a:custGeom>
              <a:avLst/>
              <a:gdLst/>
              <a:ahLst/>
              <a:cxnLst/>
              <a:rect l="l" t="t" r="r" b="b"/>
              <a:pathLst>
                <a:path w="635000">
                  <a:moveTo>
                    <a:pt x="6346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3114524" y="3578859"/>
              <a:ext cx="776605" cy="0"/>
            </a:xfrm>
            <a:custGeom>
              <a:avLst/>
              <a:gdLst/>
              <a:ahLst/>
              <a:cxnLst/>
              <a:rect l="l" t="t" r="r" b="b"/>
              <a:pathLst>
                <a:path w="776605">
                  <a:moveTo>
                    <a:pt x="0" y="0"/>
                  </a:moveTo>
                  <a:lnTo>
                    <a:pt x="7763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3918324" y="3578859"/>
              <a:ext cx="635000" cy="0"/>
            </a:xfrm>
            <a:custGeom>
              <a:avLst/>
              <a:gdLst/>
              <a:ahLst/>
              <a:cxnLst/>
              <a:rect l="l" t="t" r="r" b="b"/>
              <a:pathLst>
                <a:path w="635000">
                  <a:moveTo>
                    <a:pt x="6346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4363703" y="3501787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4363695" y="3142197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188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4509251" y="3142206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359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4363703" y="3142197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0"/>
                  </a:moveTo>
                  <a:lnTo>
                    <a:pt x="0" y="3595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4508912" y="3142206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359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4504122" y="3142197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0"/>
                  </a:moveTo>
                  <a:lnTo>
                    <a:pt x="0" y="3595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4552056" y="3142206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359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8" name="object 176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3138070" y="4785212"/>
              <a:ext cx="114920" cy="114919"/>
            </a:xfrm>
            <a:prstGeom prst="rect">
              <a:avLst/>
            </a:prstGeom>
          </p:spPr>
        </p:pic>
        <p:sp>
          <p:nvSpPr>
            <p:cNvPr id="1769" name="object 1769"/>
            <p:cNvSpPr/>
            <p:nvPr/>
          </p:nvSpPr>
          <p:spPr>
            <a:xfrm>
              <a:off x="13108528" y="4579732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5">
                  <a:moveTo>
                    <a:pt x="0" y="188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4118830" y="4579737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5">
                  <a:moveTo>
                    <a:pt x="0" y="0"/>
                  </a:moveTo>
                  <a:lnTo>
                    <a:pt x="0" y="1883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3108528" y="4622553"/>
              <a:ext cx="1010919" cy="0"/>
            </a:xfrm>
            <a:custGeom>
              <a:avLst/>
              <a:gdLst/>
              <a:ahLst/>
              <a:cxnLst/>
              <a:rect l="l" t="t" r="r" b="b"/>
              <a:pathLst>
                <a:path w="1010919">
                  <a:moveTo>
                    <a:pt x="0" y="0"/>
                  </a:moveTo>
                  <a:lnTo>
                    <a:pt x="10103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2" name="object 1772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3908636" y="4785212"/>
              <a:ext cx="114921" cy="114919"/>
            </a:xfrm>
            <a:prstGeom prst="rect">
              <a:avLst/>
            </a:prstGeom>
          </p:spPr>
        </p:pic>
        <p:sp>
          <p:nvSpPr>
            <p:cNvPr id="1773" name="object 1773"/>
            <p:cNvSpPr/>
            <p:nvPr/>
          </p:nvSpPr>
          <p:spPr>
            <a:xfrm>
              <a:off x="13108525" y="4768093"/>
              <a:ext cx="1010919" cy="0"/>
            </a:xfrm>
            <a:custGeom>
              <a:avLst/>
              <a:gdLst/>
              <a:ahLst/>
              <a:cxnLst/>
              <a:rect l="l" t="t" r="r" b="b"/>
              <a:pathLst>
                <a:path w="1010919">
                  <a:moveTo>
                    <a:pt x="10103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3108528" y="4622900"/>
              <a:ext cx="1010919" cy="0"/>
            </a:xfrm>
            <a:custGeom>
              <a:avLst/>
              <a:gdLst/>
              <a:ahLst/>
              <a:cxnLst/>
              <a:rect l="l" t="t" r="r" b="b"/>
              <a:pathLst>
                <a:path w="1010919">
                  <a:moveTo>
                    <a:pt x="0" y="0"/>
                  </a:moveTo>
                  <a:lnTo>
                    <a:pt x="10103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3108525" y="4627690"/>
              <a:ext cx="1010919" cy="0"/>
            </a:xfrm>
            <a:custGeom>
              <a:avLst/>
              <a:gdLst/>
              <a:ahLst/>
              <a:cxnLst/>
              <a:rect l="l" t="t" r="r" b="b"/>
              <a:pathLst>
                <a:path w="1010919">
                  <a:moveTo>
                    <a:pt x="10103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3108528" y="4579737"/>
              <a:ext cx="1010919" cy="0"/>
            </a:xfrm>
            <a:custGeom>
              <a:avLst/>
              <a:gdLst/>
              <a:ahLst/>
              <a:cxnLst/>
              <a:rect l="l" t="t" r="r" b="b"/>
              <a:pathLst>
                <a:path w="1010919">
                  <a:moveTo>
                    <a:pt x="0" y="0"/>
                  </a:moveTo>
                  <a:lnTo>
                    <a:pt x="10103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2486263" y="3927148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3296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2486267" y="420661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2486263" y="4206181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0" y="0"/>
                  </a:moveTo>
                  <a:lnTo>
                    <a:pt x="1451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2486261" y="4200583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70">
                  <a:moveTo>
                    <a:pt x="1404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2486263" y="4256792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2631801" y="3927144"/>
              <a:ext cx="0" cy="280035"/>
            </a:xfrm>
            <a:custGeom>
              <a:avLst/>
              <a:gdLst/>
              <a:ahLst/>
              <a:cxnLst/>
              <a:rect l="l" t="t" r="r" b="b"/>
              <a:pathLst>
                <a:path h="280035">
                  <a:moveTo>
                    <a:pt x="0" y="0"/>
                  </a:moveTo>
                  <a:lnTo>
                    <a:pt x="0" y="27945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2631456" y="3927143"/>
              <a:ext cx="0" cy="279400"/>
            </a:xfrm>
            <a:custGeom>
              <a:avLst/>
              <a:gdLst/>
              <a:ahLst/>
              <a:cxnLst/>
              <a:rect l="l" t="t" r="r" b="b"/>
              <a:pathLst>
                <a:path h="279400">
                  <a:moveTo>
                    <a:pt x="0" y="2790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2626666" y="3927144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5">
                  <a:moveTo>
                    <a:pt x="0" y="0"/>
                  </a:moveTo>
                  <a:lnTo>
                    <a:pt x="0" y="2734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2674615" y="3927148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3296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2486263" y="3927144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2631801" y="370453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6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2486263" y="3704537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61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2631456" y="370453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6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2626666" y="3704537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61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2674615" y="370453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6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2486263" y="3704537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2486263" y="3374911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2963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2486267" y="342510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2486263" y="3425507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0" y="0"/>
                  </a:moveTo>
                  <a:lnTo>
                    <a:pt x="1451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2486261" y="3431132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70">
                  <a:moveTo>
                    <a:pt x="1404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2486263" y="3374911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2631801" y="3425090"/>
              <a:ext cx="0" cy="280035"/>
            </a:xfrm>
            <a:custGeom>
              <a:avLst/>
              <a:gdLst/>
              <a:ahLst/>
              <a:cxnLst/>
              <a:rect l="l" t="t" r="r" b="b"/>
              <a:pathLst>
                <a:path h="280035">
                  <a:moveTo>
                    <a:pt x="0" y="2794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2631456" y="3425507"/>
              <a:ext cx="0" cy="279400"/>
            </a:xfrm>
            <a:custGeom>
              <a:avLst/>
              <a:gdLst/>
              <a:ahLst/>
              <a:cxnLst/>
              <a:rect l="l" t="t" r="r" b="b"/>
              <a:pathLst>
                <a:path h="279400">
                  <a:moveTo>
                    <a:pt x="0" y="0"/>
                  </a:moveTo>
                  <a:lnTo>
                    <a:pt x="0" y="2790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2626666" y="3431132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5">
                  <a:moveTo>
                    <a:pt x="0" y="2734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2674615" y="3374911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2963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3929111" y="50598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7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3929187" y="50606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3929379" y="5061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03" y="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3929689" y="506211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39" y="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3930128" y="50628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44" y="6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3930662" y="5063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3931338" y="50641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95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3932127" y="50648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5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3933018" y="5065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84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3934002" y="50659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78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3935087" y="50664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51" y="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3936239" y="506691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214" y="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3937459" y="506729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98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3938756" y="506763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3940089" y="50679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03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3941487" y="506815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3942909" y="50683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3944339" y="50684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3945802" y="50684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3947264" y="506832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3948719" y="506816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03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3950111" y="506792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92" y="0"/>
                  </a:moveTo>
                  <a:lnTo>
                    <a:pt x="0" y="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3951493" y="50676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71" y="0"/>
                  </a:moveTo>
                  <a:lnTo>
                    <a:pt x="0" y="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3952869" y="50673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266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3954141" y="50669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235" y="0"/>
                  </a:moveTo>
                  <a:lnTo>
                    <a:pt x="0" y="3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3955384" y="5066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30" y="0"/>
                  </a:moveTo>
                  <a:lnTo>
                    <a:pt x="0" y="4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3956521" y="50659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68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3957594" y="5065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94" y="0"/>
                  </a:moveTo>
                  <a:lnTo>
                    <a:pt x="0" y="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3958587" y="50648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69" y="0"/>
                  </a:moveTo>
                  <a:lnTo>
                    <a:pt x="0" y="5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3959453" y="50641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9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3960237" y="5063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3960913" y="506282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75" y="0"/>
                  </a:moveTo>
                  <a:lnTo>
                    <a:pt x="0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3961489" y="50621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29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3961913" y="5061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3962233" y="50606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3962420" y="50598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0"/>
                  </a:moveTo>
                  <a:lnTo>
                    <a:pt x="0" y="7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3962422" y="50591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83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3962238" y="50584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88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3961918" y="50576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324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3961489" y="5056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18" y="74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3960917" y="50562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75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3960249" y="5055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67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3959456" y="50549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95" y="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3958588" y="5054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858" y="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3957589" y="505383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994" y="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3956515" y="50533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68" y="5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3955377" y="50528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130" y="43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3954136" y="5052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235" y="3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3952865" y="505212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266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3951504" y="50518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71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3950122" y="505160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82" y="2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3948719" y="505144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03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3947258" y="505134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55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3945795" y="50513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55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3944333" y="50513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3942911" y="505133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04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3941492" y="50514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67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3940097" y="505160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51"/>
                  </a:moveTo>
                  <a:lnTo>
                    <a:pt x="140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3938758" y="50518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72"/>
                  </a:moveTo>
                  <a:lnTo>
                    <a:pt x="134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3937454" y="505211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356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3936239" y="50524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87"/>
                  </a:moveTo>
                  <a:lnTo>
                    <a:pt x="121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3935081" y="50528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39"/>
                  </a:moveTo>
                  <a:lnTo>
                    <a:pt x="115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3934002" y="50533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23"/>
                  </a:moveTo>
                  <a:lnTo>
                    <a:pt x="1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3933028" y="50538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54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3932134" y="505440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75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3931343" y="50549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628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3930673" y="50556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59"/>
                  </a:moveTo>
                  <a:lnTo>
                    <a:pt x="6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3930128" y="5056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80"/>
                  </a:moveTo>
                  <a:lnTo>
                    <a:pt x="5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3929682" y="5056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4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3929376" y="50576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30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3929194" y="50584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3929113" y="50591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22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3311786" y="50598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7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3311839" y="50606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09" y="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3312035" y="5061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3312371" y="506211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8" y="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3312797" y="50628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4" y="6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3313349" y="5063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3314032" y="50641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7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3314804" y="50648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10" y="5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3315705" y="5065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84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3316695" y="50659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68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3317766" y="50664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20" y="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3318890" y="506691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235" y="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3320126" y="506729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87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3321418" y="506763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5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3322773" y="50679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82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3324152" y="506815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3325579" y="50683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34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3327013" y="50684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3328460" y="50684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76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3329934" y="506832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3331354" y="506816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3332778" y="506792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03" y="0"/>
                  </a:moveTo>
                  <a:lnTo>
                    <a:pt x="0" y="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3334181" y="50676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0" y="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3335519" y="506730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87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3336817" y="50669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214" y="0"/>
                  </a:moveTo>
                  <a:lnTo>
                    <a:pt x="0" y="3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3338035" y="5066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51" y="0"/>
                  </a:moveTo>
                  <a:lnTo>
                    <a:pt x="0" y="4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3339193" y="50659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68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3340251" y="5065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84" y="0"/>
                  </a:moveTo>
                  <a:lnTo>
                    <a:pt x="0" y="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3341226" y="50648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5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3342124" y="50641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9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3342916" y="5063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3343597" y="506282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44" y="0"/>
                  </a:moveTo>
                  <a:lnTo>
                    <a:pt x="0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3344149" y="50621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39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3344579" y="5061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3344902" y="50606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98" y="0"/>
                  </a:moveTo>
                  <a:lnTo>
                    <a:pt x="0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3345103" y="50598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0" y="7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3345101" y="50591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62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3344903" y="50584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3344588" y="50576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324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3344141" y="5056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39" y="74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3343597" y="50562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44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3342920" y="5055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68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3342127" y="50549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95" y="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3341236" y="5054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900" y="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3340260" y="505383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984" y="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3339187" y="50533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68" y="5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3338031" y="50528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151" y="43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3336807" y="5052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214" y="3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3335522" y="50521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287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3334181" y="50518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40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3332778" y="505160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03" y="2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3331358" y="505144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24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3329936" y="505134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24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3328468" y="50513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65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3327014" y="50513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3325576" y="505133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04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3324155" y="50514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67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3322769" y="505160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51"/>
                  </a:moveTo>
                  <a:lnTo>
                    <a:pt x="138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3321414" y="50518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72"/>
                  </a:moveTo>
                  <a:lnTo>
                    <a:pt x="13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3320125" y="505211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356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3318886" y="50524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87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3317763" y="50528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39"/>
                  </a:moveTo>
                  <a:lnTo>
                    <a:pt x="11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3316689" y="50533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23"/>
                  </a:moveTo>
                  <a:lnTo>
                    <a:pt x="10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3315715" y="50538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54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3314807" y="505440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75"/>
                  </a:moveTo>
                  <a:lnTo>
                    <a:pt x="91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3314030" y="50549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628"/>
                  </a:moveTo>
                  <a:lnTo>
                    <a:pt x="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3313352" y="50556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59"/>
                  </a:moveTo>
                  <a:lnTo>
                    <a:pt x="6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3312790" y="5056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80"/>
                  </a:moveTo>
                  <a:lnTo>
                    <a:pt x="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3312360" y="5056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42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3312049" y="50576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3311849" y="50584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20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3311783" y="50591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22"/>
                  </a:moveTo>
                  <a:lnTo>
                    <a:pt x="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3359060" y="5064162"/>
              <a:ext cx="556260" cy="0"/>
            </a:xfrm>
            <a:custGeom>
              <a:avLst/>
              <a:gdLst/>
              <a:ahLst/>
              <a:cxnLst/>
              <a:rect l="l" t="t" r="r" b="b"/>
              <a:pathLst>
                <a:path w="556259">
                  <a:moveTo>
                    <a:pt x="5561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3915211" y="505560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3359059" y="5055606"/>
              <a:ext cx="556260" cy="0"/>
            </a:xfrm>
            <a:custGeom>
              <a:avLst/>
              <a:gdLst/>
              <a:ahLst/>
              <a:cxnLst/>
              <a:rect l="l" t="t" r="r" b="b"/>
              <a:pathLst>
                <a:path w="556259">
                  <a:moveTo>
                    <a:pt x="0" y="0"/>
                  </a:moveTo>
                  <a:lnTo>
                    <a:pt x="5561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3359059" y="505560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3345166" y="50579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88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3345174" y="50618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8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3915207" y="50618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3915211" y="50579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90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4" name="object 1954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4275589" y="3270869"/>
              <a:ext cx="80338" cy="79988"/>
            </a:xfrm>
            <a:prstGeom prst="rect">
              <a:avLst/>
            </a:prstGeom>
          </p:spPr>
        </p:pic>
        <p:pic>
          <p:nvPicPr>
            <p:cNvPr id="1955" name="object 1955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4376449" y="3254772"/>
              <a:ext cx="73474" cy="70565"/>
            </a:xfrm>
            <a:prstGeom prst="rect">
              <a:avLst/>
            </a:prstGeom>
          </p:spPr>
        </p:pic>
        <p:sp>
          <p:nvSpPr>
            <p:cNvPr id="1956" name="object 1956"/>
            <p:cNvSpPr/>
            <p:nvPr/>
          </p:nvSpPr>
          <p:spPr>
            <a:xfrm>
              <a:off x="17168228" y="59728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7168226" y="5972842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3339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7171662" y="5972836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0"/>
                  </a:moveTo>
                  <a:lnTo>
                    <a:pt x="0" y="33733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6928499" y="6306748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397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6925083" y="6310168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2465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6928499" y="5972836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0"/>
                  </a:moveTo>
                  <a:lnTo>
                    <a:pt x="0" y="33390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6925090" y="5972838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3373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6925086" y="59728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5627094" y="59715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5627094" y="5971520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3339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5630520" y="5971515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0"/>
                  </a:moveTo>
                  <a:lnTo>
                    <a:pt x="0" y="33733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5387357" y="6305427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397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5383941" y="6308846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2465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5387357" y="5971515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0"/>
                  </a:moveTo>
                  <a:lnTo>
                    <a:pt x="0" y="33390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5383948" y="5971516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3373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5383944" y="59715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4085951" y="59718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4085951" y="5971902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3339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4089379" y="5971895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0"/>
                  </a:moveTo>
                  <a:lnTo>
                    <a:pt x="0" y="3373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3846216" y="6305808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397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3842800" y="6309243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2465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3846216" y="5971895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0"/>
                  </a:moveTo>
                  <a:lnTo>
                    <a:pt x="0" y="33390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3842806" y="5971902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3373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3842802" y="59718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0" name="object 1980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530187" y="3237654"/>
              <a:ext cx="103939" cy="138210"/>
            </a:xfrm>
            <a:prstGeom prst="rect">
              <a:avLst/>
            </a:prstGeom>
          </p:spPr>
        </p:pic>
        <p:sp>
          <p:nvSpPr>
            <p:cNvPr id="1981" name="object 1981"/>
            <p:cNvSpPr/>
            <p:nvPr/>
          </p:nvSpPr>
          <p:spPr>
            <a:xfrm>
              <a:off x="14451767" y="335241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4451767" y="334848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858" y="0"/>
                  </a:moveTo>
                  <a:lnTo>
                    <a:pt x="0" y="392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4452629" y="33441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62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4454686" y="33416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62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4456741" y="333905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434" y="0"/>
                  </a:moveTo>
                  <a:lnTo>
                    <a:pt x="0" y="25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4460175" y="3337862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245" y="0"/>
                  </a:moveTo>
                  <a:lnTo>
                    <a:pt x="0" y="12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4463424" y="33378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4467520" y="333785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266" y="1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4470785" y="333905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413" y="2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4474188" y="33414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3" y="2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4476274" y="334419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863" y="4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4478135" y="334832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36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4479172" y="335241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4478138" y="336183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4125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4476272" y="336596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4094"/>
                  </a:moveTo>
                  <a:lnTo>
                    <a:pt x="186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4474199" y="33700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43"/>
                  </a:moveTo>
                  <a:lnTo>
                    <a:pt x="20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4470788" y="337279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0" y="2397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4467518" y="337518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204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4463421" y="33763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4460175" y="3375192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0"/>
                  </a:moveTo>
                  <a:lnTo>
                    <a:pt x="3245" y="12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4456749" y="337263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434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4454692" y="33700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062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4452625" y="33657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2062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4451767" y="336183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858" y="39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4484143" y="3332734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7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4483275" y="33806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5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4441319" y="3381527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309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4446476" y="33806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48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4446473" y="3332734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7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4446473" y="33327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4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4441319" y="3332734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30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4483275" y="33327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58" y="8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4441319" y="333273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4494417" y="3332734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7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4485159" y="333443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453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4489955" y="33370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4491494" y="3337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4489949" y="3339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4489949" y="33370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4492013" y="33370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4493385" y="3337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4492022" y="3339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3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4492022" y="33370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4489627" y="3337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4488083" y="3339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4488083" y="33370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4488087" y="33370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4487735" y="3337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4486199" y="3339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4486199" y="33370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4486195" y="33370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4485680" y="333616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2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4485687" y="3336170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19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4485680" y="337811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2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4493889" y="3336160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19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4489949" y="33404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4491494" y="3340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4489949" y="33429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4489949" y="33404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4492013" y="33404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4493385" y="3340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4492022" y="33429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3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4492022" y="33404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4489627" y="3340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4488083" y="33429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4488083" y="33404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4488087" y="33404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4487735" y="3340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4486199" y="33429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4486199" y="33404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4486195" y="33404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4489955" y="3343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4491494" y="3343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4489949" y="3346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4489949" y="3343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4492013" y="3343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4493385" y="3343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4492022" y="3346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3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4492022" y="3343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4489627" y="3343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4488083" y="3346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4488083" y="3343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4488087" y="3343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4487735" y="3343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4486199" y="3346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4486199" y="3343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4486195" y="3343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4489955" y="33472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4491494" y="33472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4489949" y="33498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4489949" y="33472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4492013" y="33472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4493385" y="33472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4492022" y="33498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3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4492022" y="33472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4489627" y="33472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4488083" y="33498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4488083" y="33472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4488087" y="33472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4487735" y="33472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4486199" y="33498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4486199" y="33472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4486195" y="33472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4485680" y="335156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2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4486705" y="335500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7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4486714" y="337210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4492022" y="335499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70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4486705" y="33549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30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4486885" y="3355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16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4486885" y="335566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4486882" y="3371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3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4487044" y="337176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4491486" y="33714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4491675" y="335566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4491494" y="3355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4487050" y="335533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4485161" y="333443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4485159" y="337981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9" name="object 209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3724197" y="3405639"/>
              <a:ext cx="223831" cy="108217"/>
            </a:xfrm>
            <a:prstGeom prst="rect">
              <a:avLst/>
            </a:prstGeom>
          </p:spPr>
        </p:pic>
        <p:sp>
          <p:nvSpPr>
            <p:cNvPr id="2100" name="object 2100"/>
            <p:cNvSpPr/>
            <p:nvPr/>
          </p:nvSpPr>
          <p:spPr>
            <a:xfrm>
              <a:off x="13250304" y="3404705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1068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3113320" y="348039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3164692" y="3404703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68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3165729" y="349750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40" h="12064">
                  <a:moveTo>
                    <a:pt x="2397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3168126" y="35089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3168129" y="3509154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3246901" y="35089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3246897" y="349750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40" h="12064">
                  <a:moveTo>
                    <a:pt x="2397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3173264" y="349853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3173264" y="3507791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5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3241764" y="34985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3173264" y="3498541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0" y="0"/>
                  </a:moveTo>
                  <a:lnTo>
                    <a:pt x="68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3173264" y="3505058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5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3173264" y="3501621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0" y="0"/>
                  </a:moveTo>
                  <a:lnTo>
                    <a:pt x="68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3223594" y="3498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3229772" y="34988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3223594" y="35014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7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3223594" y="34988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3223594" y="35021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3229772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3223594" y="35047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7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3223594" y="3502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3220191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3213848" y="35021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3213848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3213846" y="35047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3210429" y="3502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3204250" y="35021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7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3204250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3204251" y="35047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3200832" y="3502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3194489" y="35021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3194489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3194487" y="35047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3191052" y="3502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3184908" y="35021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3184908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3184916" y="35047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3174966" y="350471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1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3174966" y="3502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3174959" y="350213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3181472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3174966" y="350144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1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3174966" y="34988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3174959" y="34988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3181472" y="34988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3184908" y="34988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3184916" y="3498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3191052" y="34988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3184908" y="35014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3213848" y="34988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3213846" y="3498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3220191" y="34988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3213848" y="35014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3214361" y="346017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5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3212478" y="345708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874" y="309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3209387" y="345522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099" y="186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3205640" y="34552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3202549" y="345522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63"/>
                  </a:moveTo>
                  <a:lnTo>
                    <a:pt x="30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3200667" y="345707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99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3200667" y="346018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3212478" y="347370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99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3209387" y="34768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63"/>
                  </a:moveTo>
                  <a:lnTo>
                    <a:pt x="30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3205640" y="34786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3202549" y="347680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099" y="186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3200667" y="34737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874" y="309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3241764" y="34464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3238327" y="3459483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11151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3232349" y="347063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324"/>
                  </a:moveTo>
                  <a:lnTo>
                    <a:pt x="5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3225492" y="347696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4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3219498" y="34706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989" y="6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3216062" y="3459484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0"/>
                  </a:moveTo>
                  <a:lnTo>
                    <a:pt x="3434" y="111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3216062" y="34464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3216063" y="3435353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3434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3219503" y="342901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89" y="0"/>
                  </a:moveTo>
                  <a:lnTo>
                    <a:pt x="0" y="634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3225501" y="34290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3232338" y="34290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89" y="6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3238329" y="3435346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3434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3222044" y="345214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3222058" y="345384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3198950" y="34464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3195529" y="3459483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11151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3189533" y="347063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324"/>
                  </a:moveTo>
                  <a:lnTo>
                    <a:pt x="5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3182678" y="347696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4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3176699" y="34706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989" y="6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3173264" y="3459484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0"/>
                  </a:moveTo>
                  <a:lnTo>
                    <a:pt x="3434" y="111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3173264" y="34464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3173264" y="3435353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3434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3176689" y="342901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89" y="0"/>
                  </a:moveTo>
                  <a:lnTo>
                    <a:pt x="0" y="634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3182685" y="34290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3189539" y="34290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89" y="6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3195536" y="3435346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3413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3179235" y="345214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3179242" y="345384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3234215" y="35000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3234205" y="350058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3234561" y="35011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3234567" y="35007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3235082" y="35004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15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3236092" y="350042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3237133" y="35004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47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3238183" y="35007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92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3238675" y="35011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3238665" y="35005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3239021" y="35000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3238492" y="34995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3" y="5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3237302" y="349939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183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3235933" y="34993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3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3234743" y="349938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88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3234215" y="3499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02"/>
                  </a:moveTo>
                  <a:lnTo>
                    <a:pt x="52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3234567" y="3501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3235082" y="350196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15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3236092" y="35021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3237133" y="35019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47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3238183" y="35016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92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3168126" y="340845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877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3246901" y="3408462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19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3248602" y="3406758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0"/>
                  </a:moveTo>
                  <a:lnTo>
                    <a:pt x="0" y="73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3166425" y="340675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1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3166425" y="3406755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73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3168126" y="3408459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19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3192788" y="349854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3194322" y="3502480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2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3210593" y="35007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3194324" y="350077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2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3194324" y="35007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3113320" y="349237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3164685" y="3492380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1047" y="5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3165737" y="349750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5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3249288" y="3492372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1015" y="0"/>
                  </a:moveTo>
                  <a:lnTo>
                    <a:pt x="0" y="51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3113320" y="340470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3113313" y="351155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3233537" y="35043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1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3240046" y="350231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3233537" y="35023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1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3233537" y="35023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3231471" y="34985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3221892" y="349854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3212129" y="34985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3202549" y="35024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3183190" y="34985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3132842" y="349869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3144999" y="349869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2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3113320" y="3404703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68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3113313" y="349254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1047" y="51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3114364" y="349769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93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3163676" y="349255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1015" y="0"/>
                  </a:moveTo>
                  <a:lnTo>
                    <a:pt x="0" y="51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3162476" y="3497692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0" y="5821"/>
                  </a:moveTo>
                  <a:lnTo>
                    <a:pt x="12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3115549" y="350351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9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3114359" y="3497690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0" y="0"/>
                  </a:moveTo>
                  <a:lnTo>
                    <a:pt x="1183" y="58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3120685" y="350281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3120686" y="349869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2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3120685" y="349869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3157323" y="349869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3147576" y="34990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3147569" y="34990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3154762" y="34990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3147576" y="35024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9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3142439" y="34990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3135420" y="34990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3135420" y="34990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3135424" y="35024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3130283" y="34990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3123263" y="34990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3123263" y="34990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3123267" y="35024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3162989" y="340641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3161287" y="340813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22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3116754" y="3408138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3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3116754" y="340813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22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3115054" y="340641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3115054" y="3406412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47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6932498" y="597073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6923934" y="5970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6923934" y="597073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6923932" y="597931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5391355" y="59694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5382791" y="596941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5382791" y="596941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5382790" y="597795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3850223" y="59697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3841648" y="596979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3841648" y="59697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3841647" y="597837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6950766" y="619279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6938787" y="62010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0"/>
                  </a:moveTo>
                  <a:lnTo>
                    <a:pt x="0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6942200" y="62058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554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6938790" y="621301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6942200" y="62143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6942210" y="62246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6942200" y="622856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6942210" y="625836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6942200" y="625443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6938787" y="627499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6942200" y="62736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7142545" y="625836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7151120" y="62143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7142549" y="62544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7142549" y="6192790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7142545" y="62246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7142549" y="622856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7142549" y="62010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78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7142545" y="62058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7142549" y="627499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7142545" y="62736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7154524" y="621300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7048370" y="6210086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7044944" y="620478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7009669" y="620478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7006580" y="620478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7006580" y="620956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7139121" y="6192790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6954193" y="619279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6954195" y="625273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6950766" y="624929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6950775" y="619279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6950766" y="6295533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7001287" y="621008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6997851" y="620478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6962576" y="620478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6959329" y="620478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6959329" y="620956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6954195" y="6292114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7145985" y="62936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7145985" y="62888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7152823" y="62888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7128847" y="61893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7142549" y="62061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7145985" y="618935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7128847" y="62955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7132279" y="629896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7142549" y="6281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7145985" y="628525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6961032" y="62955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6947331" y="629896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6950597" y="6281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6947331" y="6284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7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6947331" y="628525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6947333" y="62030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6950409" y="62061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6947331" y="618935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6961032" y="61893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7145985" y="61994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7145985" y="61946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7152823" y="619468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6950766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6938790" y="60914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6942210" y="609621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54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6938790" y="610339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6942200" y="610478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6942210" y="61150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6942200" y="611898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6942210" y="614878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6942200" y="6144851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42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6938787" y="616539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6942200" y="616403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7142545" y="614878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7151120" y="610478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7142549" y="61448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4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7142549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7142545" y="61150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7142549" y="611898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7142549" y="609142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78" y="1197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7142545" y="60962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7142549" y="616539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7142545" y="616403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7154524" y="610339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7048370" y="610050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8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7044944" y="609518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7009669" y="609518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7006580" y="609519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7006580" y="609997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7139121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6954193" y="608321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6954195" y="614312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7060348" y="614312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6950766" y="613971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2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7060342" y="613971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2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6950766" y="608320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6950775" y="6185952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7001287" y="610050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6997851" y="609518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6962576" y="609518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6959329" y="609519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6959329" y="609997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6954195" y="618251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7145985" y="61840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7145985" y="61792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7152823" y="617928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7128847" y="60797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7142549" y="6096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7145985" y="60797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7128847" y="618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7132279" y="61893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7142549" y="617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7145985" y="61756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6961032" y="618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03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6947331" y="61893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6950597" y="617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6947331" y="61748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7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6947331" y="61756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6947333" y="60934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6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6950409" y="6096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6947331" y="60797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6961032" y="60797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7145985" y="60898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7145985" y="60850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7152823" y="608507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6950766" y="5986166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70">
                  <a:moveTo>
                    <a:pt x="0" y="0"/>
                  </a:moveTo>
                  <a:lnTo>
                    <a:pt x="0" y="901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6938790" y="59861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643"/>
                  </a:moveTo>
                  <a:lnTo>
                    <a:pt x="764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6942210" y="598662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54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6938790" y="599381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6942200" y="59951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6942210" y="600546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6942200" y="600940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6942210" y="603920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6942200" y="603524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6938787" y="605580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6942200" y="60544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7142545" y="603920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7151120" y="59951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7142549" y="603524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7142549" y="597359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7142545" y="600545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7142549" y="600941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52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7142549" y="598182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78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7142545" y="598662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7142549" y="605580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7142545" y="60544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7154524" y="599381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7048370" y="599088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9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7044944" y="598558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7009669" y="598558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7006580" y="598559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7006580" y="599036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7139121" y="597359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6954193" y="5986164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70">
                  <a:moveTo>
                    <a:pt x="0" y="90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6954195" y="6033540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7060348" y="6033540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6950766" y="603010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2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7060342" y="603010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2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6963609" y="5973598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69">
                  <a:moveTo>
                    <a:pt x="0" y="0"/>
                  </a:moveTo>
                  <a:lnTo>
                    <a:pt x="178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6950775" y="607633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7001287" y="5990890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6997851" y="598558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6963609" y="598558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2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6959329" y="598616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0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6959329" y="599036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6954195" y="6072936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7145985" y="60744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7145985" y="60696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7152823" y="60696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7128847" y="597019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7132279" y="597019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7142549" y="5986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7145294" y="59838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7145985" y="597019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7128847" y="60763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7132279" y="607977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7142549" y="60626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7145985" y="60660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6961032" y="60763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6947331" y="607977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6950597" y="60626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6947331" y="6065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7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6947331" y="60660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6950409" y="5986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6963607" y="5972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58" y="8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7145985" y="59802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7145985" y="5975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7152823" y="59755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7145985" y="59749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7146999" y="59735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7145985" y="59735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7145983" y="59818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7146999" y="59804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7145985" y="59804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5407062" y="619365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5395073" y="620186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89" y="0"/>
                  </a:moveTo>
                  <a:lnTo>
                    <a:pt x="0" y="120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5398501" y="620664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575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5395072" y="621386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5398501" y="621522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5398498" y="622549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5398501" y="622942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5398498" y="625922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5398501" y="625529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5395073" y="627584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89" y="1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5398501" y="627447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5598838" y="625922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5607403" y="621522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5598838" y="625529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5598838" y="619364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5598838" y="622549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5598838" y="622942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5598838" y="620186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20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5598838" y="620664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5598838" y="627584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5598838" y="627447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5610829" y="621386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7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5504653" y="6210944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5501249" y="620564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03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5465968" y="620564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5462885" y="6205647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5462885" y="621042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5595427" y="619364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5410474" y="619365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5410470" y="6253578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5407062" y="625015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5407064" y="619364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5407062" y="629639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5457568" y="6210944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5454158" y="620564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13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5418882" y="620564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5415612" y="6205647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5415612" y="621042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5410470" y="629295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5602260" y="62945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5602266" y="62897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5609129" y="628972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5602266" y="6296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5603298" y="62946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5602266" y="62946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5602262" y="62892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5603298" y="62878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5602266" y="6287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5585130" y="61902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5598838" y="62069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5601575" y="62039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5602266" y="619021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5585130" y="6296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5588560" y="629982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5601415" y="62852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48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5598838" y="6282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5602266" y="628611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5417338" y="6296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5403635" y="629982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5406874" y="6282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5403635" y="62852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5403635" y="628611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5403630" y="62039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5406706" y="62069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5403635" y="619021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5417334" y="61902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13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5602260" y="62003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5602266" y="619553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5609129" y="61955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5602266" y="61950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5603298" y="61936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5602266" y="6193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5602262" y="62018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5603298" y="62005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5602266" y="62005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5407062" y="608405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5395072" y="609227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5398498" y="609706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5395072" y="610425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5398501" y="610564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3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5398498" y="611589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5398501" y="611984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5398498" y="614964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5398501" y="614569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5395073" y="616624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89" y="119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5398501" y="616487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5598838" y="614964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5607403" y="610564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3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5598838" y="614569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5598838" y="608405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5598838" y="611589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5598838" y="611984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5598838" y="609227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197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5598838" y="609706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5598838" y="616624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5598838" y="616487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5610829" y="610425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5504653" y="610133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9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5501249" y="609602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03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5465968" y="609602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5462885" y="609603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816"/>
                  </a:moveTo>
                  <a:lnTo>
                    <a:pt x="3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5462885" y="6100844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5595427" y="608405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5410474" y="6084060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5410476" y="6143997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5516655" y="6143997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5407062" y="6140560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1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5516652" y="6140560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1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5407062" y="6084052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5407064" y="618681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5457568" y="6101347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5454158" y="609602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13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5418882" y="609602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5415612" y="609603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816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5415612" y="6100844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5410470" y="618337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5602260" y="618491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5602266" y="61801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5609129" y="618012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5602266" y="61864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5603298" y="61850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5602266" y="61850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5602262" y="6179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5603298" y="61782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5602266" y="61782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5585130" y="60806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1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5598838" y="6097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5601575" y="6094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5602266" y="608063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5585130" y="61868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5588560" y="619021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5601415" y="61756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48" y="87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5598838" y="61731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5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5602266" y="61765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6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5417338" y="61868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03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5403635" y="619021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5406874" y="6173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5403635" y="6175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79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5403635" y="61765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6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5403630" y="6094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5406706" y="6097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5403635" y="608063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5417334" y="60806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13" y="3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5602260" y="609074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5602266" y="60859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5609129" y="608595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5602266" y="608542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5603298" y="6084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5602266" y="60840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5602262" y="60922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5603298" y="60908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5602266" y="60908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5407062" y="597447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5395072" y="598268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5398498" y="598748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5395072" y="599467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5398501" y="599604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5398498" y="6006321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5398501" y="601024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5398498" y="604004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5398501" y="603611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52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5395073" y="605666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89" y="119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5398501" y="605529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5598838" y="604005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5607403" y="599604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5598838" y="603611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5598838" y="597447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5598838" y="600631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5598838" y="601025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52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5598838" y="598268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5598838" y="598748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5598838" y="605666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5598838" y="605529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5610829" y="599467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5504653" y="599175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8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5501249" y="5986446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03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5465968" y="5986446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5462885" y="598645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5462885" y="599123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5595427" y="597447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5410474" y="597447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5410476" y="603439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5516655" y="603439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5407062" y="603097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1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5516652" y="603097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1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5407062" y="5974472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5407064" y="607719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5457568" y="5991767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5454158" y="5986446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13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5418882" y="5986446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5415612" y="5986452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5415612" y="599123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5410470" y="607379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5602260" y="60753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5602266" y="60705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5609129" y="607052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5602266" y="60768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5603298" y="60754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5602266" y="60754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5602262" y="60700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5603298" y="60686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5602266" y="60686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5585130" y="59710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5588560" y="59710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5598838" y="59878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5601575" y="59847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5602266" y="597103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5585130" y="6077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5588560" y="608063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5601415" y="60660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48" y="8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5598838" y="6063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5602266" y="606691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5417338" y="6077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5403635" y="608063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5406874" y="6063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5403635" y="60660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4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5403635" y="606691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5403630" y="5984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5406706" y="59878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5403635" y="597103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5417334" y="59710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13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5403635" y="59710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5602260" y="59811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5602266" y="59763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5609129" y="59763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5602266" y="59758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5603298" y="59744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5602266" y="59744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5602262" y="59826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5603298" y="59813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5602266" y="5981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3869342" y="619279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3857363" y="62010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0"/>
                  </a:moveTo>
                  <a:lnTo>
                    <a:pt x="0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3860768" y="62058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554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3857365" y="621301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3860768" y="62143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3860766" y="62246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3860768" y="622856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3860766" y="625836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3860768" y="625443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3857363" y="627499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3860768" y="62736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75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4061121" y="625836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4069697" y="62143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4061125" y="62544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4061125" y="6192790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4061121" y="62246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4061125" y="622856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4061125" y="62010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4061121" y="62058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4061125" y="627499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4061121" y="62736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4073125" y="621300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3966946" y="6210086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3963518" y="620478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3928238" y="620478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3925172" y="620478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3925172" y="620956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4057697" y="6192790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3872770" y="619279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3872771" y="625273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3869342" y="624929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3869350" y="619279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3869342" y="6295533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3919861" y="621008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3916425" y="620478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3881152" y="620478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3877907" y="620478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3877907" y="620956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3872771" y="6292114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4064560" y="62936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4064559" y="62888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4071398" y="62888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4064559" y="629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4065577" y="62938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4064559" y="62938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4064561" y="62883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4065577" y="62869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4064559" y="62869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4047424" y="61893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4061125" y="62061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4063868" y="62030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4064559" y="618935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4047424" y="62955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4050863" y="629896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4063702" y="6284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58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4061125" y="6281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4064559" y="628525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3879609" y="62955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3865931" y="629896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3869174" y="6281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3865931" y="6284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3865931" y="628525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3865918" y="62030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3868986" y="62061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3865931" y="618935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3879600" y="61893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4064560" y="61994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4064559" y="61946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4071398" y="619468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4064559" y="61941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4065577" y="61927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4064559" y="61927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4064561" y="62010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4065577" y="61996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4064559" y="61996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3869342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3857365" y="60914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3860766" y="609621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3857365" y="610339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3860768" y="610478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3860766" y="61150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3860768" y="611898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3860766" y="614878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3860768" y="6144851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42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3857363" y="616539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3860768" y="616403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75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4061121" y="614878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4069697" y="610478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4061125" y="61448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4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4061125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4061121" y="61150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4061125" y="611898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4061125" y="609142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197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4061121" y="60962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4061125" y="616539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4061121" y="616403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4073125" y="610339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3966946" y="610050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8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3963518" y="609518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3928238" y="609518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3925172" y="609519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3925172" y="609997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4057697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3872770" y="608321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3872772" y="614312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3978946" y="614312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3869342" y="613971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2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3978949" y="613971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3869342" y="608320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3869350" y="6185952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3919861" y="610050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3916425" y="609518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3881152" y="609518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3877907" y="609519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3877907" y="609997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3872771" y="618251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4064560" y="61840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4064559" y="61792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4071398" y="617928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4064559" y="61856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4065577" y="618421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4064559" y="61842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4064561" y="61787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4065577" y="61773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4064559" y="61773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4047424" y="60797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4061125" y="6096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4063868" y="6093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4064559" y="60797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4047424" y="618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4050863" y="61893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4063702" y="61748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58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4061125" y="617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4064559" y="61756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3879609" y="618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03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3865931" y="61893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3869174" y="617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3865931" y="61748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3865931" y="61756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3865918" y="60934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6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3868986" y="6096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3865931" y="60797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3879600" y="60797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4064560" y="60898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4064559" y="60850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4071398" y="608507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4064559" y="60845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4065577" y="6083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4064559" y="60832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4064561" y="60914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4065577" y="60900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4064559" y="60900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3869342" y="597359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3857365" y="598182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3860766" y="598662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3857365" y="599381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3860768" y="59951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3860766" y="600546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3860768" y="600940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3860766" y="603920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3860768" y="603524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3857363" y="605580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3860768" y="60544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75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4061121" y="603920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4069697" y="59951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4061125" y="603524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4061125" y="597359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4061121" y="600545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4061125" y="600941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52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4061125" y="598182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4061121" y="598662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4061125" y="605580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4061121" y="60544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4073125" y="599381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3966946" y="599088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9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3963518" y="598558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3928238" y="598558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3925172" y="598559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3925172" y="599036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4057697" y="597359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3872770" y="597359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3872772" y="6033540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3978946" y="6033540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3869342" y="603010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2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3978949" y="603010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3869342" y="597359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3869350" y="607633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3919861" y="5990890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3916425" y="598558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3881152" y="598558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3877907" y="5985593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3877907" y="599036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3872771" y="6072936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4064560" y="60744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4064559" y="60696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4071398" y="60696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4064559" y="60760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4065577" y="60746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4064559" y="60746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4064561" y="60691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4065577" y="60677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4064559" y="60677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4047424" y="597019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4050863" y="597019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4061125" y="5986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4063868" y="59838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4064559" y="597019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4047424" y="60763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4050863" y="607977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4063702" y="60652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58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4061125" y="60626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4064559" y="60660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3879609" y="60763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3865931" y="607977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3869174" y="60626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3865931" y="6065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3865931" y="60660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3865918" y="59838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6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3868986" y="5986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3865931" y="597019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3879600" y="597019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3865931" y="597019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4064560" y="59802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4064559" y="5975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4071398" y="59755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4064559" y="59749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4065577" y="59735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4064559" y="59735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4064561" y="59818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4065577" y="59804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4064559" y="59804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39" name="object 2939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2497761" y="4311819"/>
              <a:ext cx="138197" cy="124506"/>
            </a:xfrm>
            <a:prstGeom prst="rect">
              <a:avLst/>
            </a:prstGeom>
          </p:spPr>
        </p:pic>
        <p:pic>
          <p:nvPicPr>
            <p:cNvPr id="2940" name="object 294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3131212" y="4634599"/>
              <a:ext cx="138214" cy="124505"/>
            </a:xfrm>
            <a:prstGeom prst="rect">
              <a:avLst/>
            </a:prstGeom>
          </p:spPr>
        </p:pic>
        <p:sp>
          <p:nvSpPr>
            <p:cNvPr id="2941" name="object 2941"/>
            <p:cNvSpPr/>
            <p:nvPr/>
          </p:nvSpPr>
          <p:spPr>
            <a:xfrm>
              <a:off x="14477402" y="3393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4405310" y="3393742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0" y="0"/>
                  </a:moveTo>
                  <a:lnTo>
                    <a:pt x="727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4404112" y="33937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95"/>
                  </a:moveTo>
                  <a:lnTo>
                    <a:pt x="12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4403444" y="33945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71"/>
                  </a:moveTo>
                  <a:lnTo>
                    <a:pt x="6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4403444" y="33959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4403431" y="339746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80" y="1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4404106" y="33988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04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4405314" y="3399607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727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4478097" y="3393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4411985" y="33974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4408574" y="339747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4410282" y="33974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4410278" y="3400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4410282" y="3398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4466790" y="33974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4465088" y="33974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4465084" y="3400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4465088" y="3398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4466790" y="35240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4408582" y="3527019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4465088" y="35240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4465084" y="3524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4465088" y="35262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4411985" y="35240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4410282" y="35240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4410278" y="3524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4410282" y="35262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4473629" y="35270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4408582" y="35270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4408574" y="352859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4473629" y="33958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4408582" y="339589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4451389" y="33958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4451382" y="3400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4453089" y="33974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4470218" y="339862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127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4408582" y="3398632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0" y="0"/>
                  </a:moveTo>
                  <a:lnTo>
                    <a:pt x="616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4408582" y="339862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127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4408586" y="3525861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616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4444524" y="35240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4442824" y="35240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4442818" y="3524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4442824" y="35262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4444524" y="33974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4442824" y="33974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4442818" y="3400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4442824" y="3398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4447951" y="339862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127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4456517" y="3398632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0"/>
                  </a:moveTo>
                  <a:lnTo>
                    <a:pt x="0" y="127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4451389" y="352409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4451382" y="3524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4453089" y="35240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4459952" y="35270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4451389" y="3398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4451382" y="35262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4459952" y="33958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4478097" y="35248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4405310" y="3524864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0" y="0"/>
                  </a:moveTo>
                  <a:lnTo>
                    <a:pt x="727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4404112" y="35248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12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4403444" y="352562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2"/>
                  </a:moveTo>
                  <a:lnTo>
                    <a:pt x="6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4403444" y="35270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4403431" y="35285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80" y="1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4404106" y="35299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04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4405314" y="3530726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727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4477402" y="352486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6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4407036" y="3399607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4405310" y="3399611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125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08" name="object 300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4108808" y="3400667"/>
              <a:ext cx="206707" cy="121094"/>
            </a:xfrm>
            <a:prstGeom prst="rect">
              <a:avLst/>
            </a:prstGeom>
          </p:spPr>
        </p:pic>
        <p:sp>
          <p:nvSpPr>
            <p:cNvPr id="3009" name="object 3009"/>
            <p:cNvSpPr/>
            <p:nvPr/>
          </p:nvSpPr>
          <p:spPr>
            <a:xfrm>
              <a:off x="13696919" y="3402307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8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3578764" y="3402307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>
                  <a:moveTo>
                    <a:pt x="0" y="0"/>
                  </a:moveTo>
                  <a:lnTo>
                    <a:pt x="11814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3578764" y="3402302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1198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3578776" y="3522163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>
                  <a:moveTo>
                    <a:pt x="1181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3595018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3595010" y="3505058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3680630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3595018" y="3419420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3595010" y="3462226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3595018" y="3496484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3595010" y="348792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3595018" y="3479355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3595010" y="347079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3595018" y="3453679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3595010" y="3445114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3595018" y="3436549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3595010" y="342798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3672075" y="341941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3663519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3654962" y="341941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3646391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3637831" y="341941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3629260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3620720" y="341941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3612148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3603592" y="341941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35" name="object 303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284644" y="3399304"/>
              <a:ext cx="225535" cy="116633"/>
            </a:xfrm>
            <a:prstGeom prst="rect">
              <a:avLst/>
            </a:prstGeom>
          </p:spPr>
        </p:pic>
        <p:sp>
          <p:nvSpPr>
            <p:cNvPr id="3036" name="object 3036"/>
            <p:cNvSpPr/>
            <p:nvPr/>
          </p:nvSpPr>
          <p:spPr>
            <a:xfrm>
              <a:off x="13153260" y="351115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3153257" y="351971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3161833" y="35111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3153260" y="351114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40" name="object 304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3111358" y="3961801"/>
              <a:ext cx="1338565" cy="231541"/>
            </a:xfrm>
            <a:prstGeom prst="rect">
              <a:avLst/>
            </a:prstGeom>
          </p:spPr>
        </p:pic>
        <p:sp>
          <p:nvSpPr>
            <p:cNvPr id="3041" name="object 3041"/>
            <p:cNvSpPr/>
            <p:nvPr/>
          </p:nvSpPr>
          <p:spPr>
            <a:xfrm>
              <a:off x="13988869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2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3999141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3988865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3831663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2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3841938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3831663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3816103" y="4758150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3816954" y="4635718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0" y="0"/>
                  </a:moveTo>
                  <a:lnTo>
                    <a:pt x="1969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3818667" y="4637452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193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3831507" y="4649426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7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3816103" y="4634017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3818654" y="4750470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0" y="0"/>
                  </a:moveTo>
                  <a:lnTo>
                    <a:pt x="19348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3816961" y="4752169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196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3831507" y="4742755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7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4014725" y="4634017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1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4012148" y="4637447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1130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4013877" y="4635718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5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3999305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3816954" y="4635712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1164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3818654" y="463745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30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3831507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3998792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3943135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3831844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3887487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3831654" y="4645215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3826369" y="464447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4004459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3826369" y="4649956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3826369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3822083" y="4646520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>
                  <a:moveTo>
                    <a:pt x="186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3826369" y="474652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3826370" y="4747379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3829782" y="464447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5162" y="20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3831507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3826369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4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3822091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3830227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3999297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3999305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4000603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3997439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3995895" y="464447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041"/>
                  </a:moveTo>
                  <a:lnTo>
                    <a:pt x="51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3826536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3826541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3833389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3997431" y="4747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3997429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4004277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4008737" y="464652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18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3826369" y="4717580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3826370" y="4678202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3822084" y="4646533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1018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4007872" y="465284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3822935" y="465284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4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3822935" y="465285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3822924" y="474787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3790237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26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3800511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3790237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3633042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2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3643300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3633042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3617452" y="4758150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3618291" y="4635718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0" y="0"/>
                  </a:moveTo>
                  <a:lnTo>
                    <a:pt x="196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3620038" y="4637452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193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3632877" y="4649426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7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3617452" y="4634017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3620027" y="4750470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0" y="0"/>
                  </a:moveTo>
                  <a:lnTo>
                    <a:pt x="19348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3618292" y="4752169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196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3632877" y="4742755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7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3816095" y="4634017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1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3813518" y="4637447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1130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3815228" y="4635718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5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3800668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3618291" y="4635712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1164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3620027" y="463745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30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3632877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3800164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3744507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3633192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3688857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3632994" y="4645215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5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3627724" y="464447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3805806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3627724" y="4649956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3627724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3623427" y="4646520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>
                  <a:moveTo>
                    <a:pt x="186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3627724" y="474652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3627727" y="4747379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3631143" y="464447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5141" y="20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3632877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3627724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3623425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3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3631573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3800664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3800668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3801971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3798793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3797239" y="464447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041"/>
                  </a:moveTo>
                  <a:lnTo>
                    <a:pt x="51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3627905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3627906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3634744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3798784" y="4747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3798779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3805648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3810091" y="464652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18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3627724" y="4717580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3627727" y="4678202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3623429" y="4646533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1018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3809242" y="465284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3624305" y="465284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4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3624305" y="465285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3624295" y="474787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3591582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28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3601872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3591582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3434412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2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3444670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3434412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3418828" y="4758150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3419663" y="4635718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0" y="0"/>
                  </a:moveTo>
                  <a:lnTo>
                    <a:pt x="196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3421388" y="4637452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193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3434215" y="4649426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82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3418828" y="4634017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3421379" y="4750470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0" y="0"/>
                  </a:moveTo>
                  <a:lnTo>
                    <a:pt x="1935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3419655" y="4752169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196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3434215" y="4742755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82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3617450" y="4634017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1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3614890" y="4637447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1130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3616591" y="4635718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5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3602038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3418820" y="4634017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1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3419663" y="4635712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1164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3421379" y="463745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30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3434215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3601527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3545877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3434562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3490229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3434370" y="4645215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3429095" y="464447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3607175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3429095" y="4649956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3429095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3424798" y="4646520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>
                  <a:moveTo>
                    <a:pt x="186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3429095" y="474652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3429096" y="4747379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3432513" y="464447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5141" y="20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3434215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3429095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3424795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3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3432942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3602034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3602038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3603327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3600154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3598620" y="464447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041"/>
                  </a:moveTo>
                  <a:lnTo>
                    <a:pt x="51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3429276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3429277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3436114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3600156" y="4747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3600164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3607012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3611452" y="464652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18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3429095" y="4717580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3429096" y="4678202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3424799" y="4646533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1018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3610611" y="465284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3425659" y="465284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49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3425659" y="465285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3425653" y="474787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3370902" y="47311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3343497" y="47311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0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3343497" y="47311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3343499" y="473525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3370902" y="46609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3343497" y="46609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0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3343497" y="466095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3343499" y="466507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3327078" y="507027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3327081" y="507883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3335636" y="507027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3327078" y="507027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3309951" y="463102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3309951" y="463960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3318506" y="463102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3309951" y="46310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2487797" y="3430725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26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2487791" y="343072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2624782" y="3430715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2487797" y="3430725"/>
              <a:ext cx="137160" cy="171450"/>
            </a:xfrm>
            <a:custGeom>
              <a:avLst/>
              <a:gdLst/>
              <a:ahLst/>
              <a:cxnLst/>
              <a:rect l="l" t="t" r="r" b="b"/>
              <a:pathLst>
                <a:path w="137159" h="171450">
                  <a:moveTo>
                    <a:pt x="0" y="0"/>
                  </a:moveTo>
                  <a:lnTo>
                    <a:pt x="136990" y="17126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2487797" y="3430715"/>
              <a:ext cx="137160" cy="171450"/>
            </a:xfrm>
            <a:custGeom>
              <a:avLst/>
              <a:gdLst/>
              <a:ahLst/>
              <a:cxnLst/>
              <a:rect l="l" t="t" r="r" b="b"/>
              <a:pathLst>
                <a:path w="137159" h="171450">
                  <a:moveTo>
                    <a:pt x="0" y="171261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2487791" y="377321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2487797" y="3601977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2487791" y="360197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2624782" y="3601972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2487797" y="3601977"/>
              <a:ext cx="137160" cy="171450"/>
            </a:xfrm>
            <a:custGeom>
              <a:avLst/>
              <a:gdLst/>
              <a:ahLst/>
              <a:cxnLst/>
              <a:rect l="l" t="t" r="r" b="b"/>
              <a:pathLst>
                <a:path w="137159" h="171450">
                  <a:moveTo>
                    <a:pt x="0" y="0"/>
                  </a:moveTo>
                  <a:lnTo>
                    <a:pt x="136990" y="171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2487797" y="3601972"/>
              <a:ext cx="137160" cy="171450"/>
            </a:xfrm>
            <a:custGeom>
              <a:avLst/>
              <a:gdLst/>
              <a:ahLst/>
              <a:cxnLst/>
              <a:rect l="l" t="t" r="r" b="b"/>
              <a:pathLst>
                <a:path w="137159" h="171450">
                  <a:moveTo>
                    <a:pt x="0" y="17124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2582547" y="379210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2589583" y="37856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3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2582545" y="37856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2582545" y="378566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2498270" y="388584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82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2507107" y="38851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2496515" y="388518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198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2498270" y="38851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2563501" y="388584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3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2605803" y="38851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2598767" y="38851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2612871" y="38851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2563500" y="38851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2616407" y="378246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2496519" y="378246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9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2496519" y="378246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2581834" y="37991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2581245" y="37988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07"/>
                  </a:moveTo>
                  <a:lnTo>
                    <a:pt x="177" y="177"/>
                  </a:lnTo>
                  <a:lnTo>
                    <a:pt x="607" y="0"/>
                  </a:lnTo>
                  <a:lnTo>
                    <a:pt x="1036" y="177"/>
                  </a:lnTo>
                  <a:lnTo>
                    <a:pt x="1214" y="607"/>
                  </a:lnTo>
                  <a:lnTo>
                    <a:pt x="1036" y="1036"/>
                  </a:lnTo>
                  <a:lnTo>
                    <a:pt x="607" y="1214"/>
                  </a:lnTo>
                  <a:lnTo>
                    <a:pt x="177" y="1036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rgbClr val="CACD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2581921" y="37997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2581984" y="38001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2582090" y="3800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2582240" y="38007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2582392" y="3801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2582606" y="3801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2582822" y="38016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51" y="2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2583070" y="38018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82" y="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2583352" y="3802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82" y="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2583624" y="3802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2583940" y="38024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2584287" y="38026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2584633" y="38027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2584984" y="38028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2585325" y="38029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2585693" y="38029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2586087" y="38029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2586451" y="3802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2586813" y="38028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2587161" y="38027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2587512" y="38026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2587837" y="38024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2588156" y="38023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2588485" y="3802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03" y="0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2588780" y="38018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2589050" y="3801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51" y="0"/>
                  </a:moveTo>
                  <a:lnTo>
                    <a:pt x="0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2589291" y="38013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40" y="0"/>
                  </a:moveTo>
                  <a:lnTo>
                    <a:pt x="0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2589522" y="38010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9" y="0"/>
                  </a:moveTo>
                  <a:lnTo>
                    <a:pt x="0" y="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2589723" y="3800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3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2589913" y="3800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2590025" y="3800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2590158" y="3799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2590245" y="3799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2590271" y="37991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2590276" y="37988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2590241" y="3798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2590161" y="3798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2590028" y="37978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2589912" y="3797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2589731" y="379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3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2589531" y="37969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9" y="3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2589301" y="37966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2589052" y="3796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51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2588788" y="37962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72" y="2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2588491" y="3795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03" y="2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2588162" y="37958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35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2587847" y="37956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2587517" y="3795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35" y="1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2587169" y="379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2586807" y="37953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6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2586442" y="3795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2586080" y="3795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2585681" y="3795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8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2585319" y="37953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2584989" y="37953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3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2584643" y="37954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2584296" y="37955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2583948" y="379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2583635" y="37958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2583353" y="37959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2583073" y="3796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28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2582826" y="3796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72"/>
                  </a:moveTo>
                  <a:lnTo>
                    <a:pt x="25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2582611" y="37966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51"/>
                  </a:moveTo>
                  <a:lnTo>
                    <a:pt x="21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2582397" y="3796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03"/>
                  </a:moveTo>
                  <a:lnTo>
                    <a:pt x="21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2582247" y="37972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0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2582099" y="3797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2581984" y="3797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2581917" y="37981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2581852" y="37984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2581834" y="3798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2585012" y="38020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2587125" y="38014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1036" y="0"/>
                  </a:moveTo>
                  <a:lnTo>
                    <a:pt x="0" y="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2588164" y="380011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88" y="0"/>
                  </a:moveTo>
                  <a:lnTo>
                    <a:pt x="0" y="1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2589253" y="37981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2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2588541" y="37972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12" y="96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2587138" y="379625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403" y="98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2585007" y="37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2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2582910" y="37962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26"/>
                  </a:moveTo>
                  <a:lnTo>
                    <a:pt x="209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2582910" y="37981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2582911" y="38001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1" y="1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2583604" y="38014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03" y="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2604399" y="3789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2603824" y="37892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07"/>
                  </a:moveTo>
                  <a:lnTo>
                    <a:pt x="177" y="177"/>
                  </a:lnTo>
                  <a:lnTo>
                    <a:pt x="607" y="0"/>
                  </a:lnTo>
                  <a:lnTo>
                    <a:pt x="1036" y="177"/>
                  </a:lnTo>
                  <a:lnTo>
                    <a:pt x="1214" y="607"/>
                  </a:lnTo>
                  <a:lnTo>
                    <a:pt x="1036" y="1036"/>
                  </a:lnTo>
                  <a:lnTo>
                    <a:pt x="607" y="1214"/>
                  </a:lnTo>
                  <a:lnTo>
                    <a:pt x="177" y="1036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rgbClr val="CACD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2604462" y="37901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3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2604541" y="3790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2604643" y="3790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2604808" y="37911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2604970" y="3791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2605154" y="3791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2605365" y="3791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2605627" y="37922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2605891" y="37924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2606209" y="37926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03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2606508" y="37928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2606833" y="37930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2607198" y="37931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2607544" y="37932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2607909" y="3793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2608266" y="37933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2608634" y="3793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2608998" y="3793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2609362" y="3793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87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2609738" y="37931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2610053" y="3793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1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2610406" y="3792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0"/>
                  </a:moveTo>
                  <a:lnTo>
                    <a:pt x="0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2610729" y="3792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2611049" y="37924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03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2611343" y="3792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0" y="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2611607" y="37919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0" y="2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2611874" y="37917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2612094" y="37914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2612287" y="37911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3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2612472" y="37908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2612603" y="37905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2612701" y="37901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2612804" y="37898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2612850" y="3789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2612856" y="37891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2612805" y="37888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2612708" y="37885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2612608" y="37882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2612475" y="3787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2612293" y="37875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3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2612094" y="3787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9" y="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2611880" y="37870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2611616" y="37868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72" y="2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2611353" y="37865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72" y="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2611053" y="37863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03" y="1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2610741" y="37861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2610410" y="3786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35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2610063" y="37858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1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2609750" y="37858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8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2609354" y="37857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87" y="8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2608990" y="37856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2608643" y="3785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2608265" y="37856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36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2607900" y="37856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2607554" y="37857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2607190" y="3785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2606843" y="37858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2606513" y="3786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3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2606216" y="37861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0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2605900" y="3786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2605637" y="37865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40"/>
                  </a:moveTo>
                  <a:lnTo>
                    <a:pt x="27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2605374" y="3786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51"/>
                  </a:moveTo>
                  <a:lnTo>
                    <a:pt x="27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2605158" y="37870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72"/>
                  </a:moveTo>
                  <a:lnTo>
                    <a:pt x="21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2604976" y="3787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2604811" y="37875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03"/>
                  </a:moveTo>
                  <a:lnTo>
                    <a:pt x="16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2604646" y="3787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6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2604546" y="37881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2604465" y="37885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2604432" y="3788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2604399" y="3789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2607569" y="37924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2609694" y="37917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1047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2610746" y="37904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68" y="0"/>
                  </a:moveTo>
                  <a:lnTo>
                    <a:pt x="0" y="1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2611815" y="37885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2611105" y="37875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12" y="98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2609684" y="37866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424" y="98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2607570" y="37866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2605456" y="37866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21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2605456" y="37885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2605459" y="379047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1" y="1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2606146" y="37917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2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22" name="object 342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2507176" y="3907156"/>
              <a:ext cx="103940" cy="121108"/>
            </a:xfrm>
            <a:prstGeom prst="rect">
              <a:avLst/>
            </a:prstGeom>
          </p:spPr>
        </p:pic>
        <p:pic>
          <p:nvPicPr>
            <p:cNvPr id="3423" name="object 3423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2497580" y="4059074"/>
              <a:ext cx="121085" cy="138201"/>
            </a:xfrm>
            <a:prstGeom prst="rect">
              <a:avLst/>
            </a:prstGeom>
          </p:spPr>
        </p:pic>
        <p:pic>
          <p:nvPicPr>
            <p:cNvPr id="3424" name="object 342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2469247" y="4520723"/>
              <a:ext cx="156422" cy="258069"/>
            </a:xfrm>
            <a:prstGeom prst="rect">
              <a:avLst/>
            </a:prstGeom>
          </p:spPr>
        </p:pic>
        <p:sp>
          <p:nvSpPr>
            <p:cNvPr id="3425" name="object 3425"/>
            <p:cNvSpPr/>
            <p:nvPr/>
          </p:nvSpPr>
          <p:spPr>
            <a:xfrm>
              <a:off x="12469247" y="3373854"/>
              <a:ext cx="0" cy="1404620"/>
            </a:xfrm>
            <a:custGeom>
              <a:avLst/>
              <a:gdLst/>
              <a:ahLst/>
              <a:cxnLst/>
              <a:rect l="l" t="t" r="r" b="b"/>
              <a:pathLst>
                <a:path h="1404620">
                  <a:moveTo>
                    <a:pt x="0" y="0"/>
                  </a:moveTo>
                  <a:lnTo>
                    <a:pt x="0" y="14041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2486378" y="3373849"/>
              <a:ext cx="0" cy="1404620"/>
            </a:xfrm>
            <a:custGeom>
              <a:avLst/>
              <a:gdLst/>
              <a:ahLst/>
              <a:cxnLst/>
              <a:rect l="l" t="t" r="r" b="b"/>
              <a:pathLst>
                <a:path h="1404620">
                  <a:moveTo>
                    <a:pt x="0" y="1404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3112138" y="3003486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4">
                  <a:moveTo>
                    <a:pt x="9589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3112130" y="300348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3112138" y="3140471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4">
                  <a:moveTo>
                    <a:pt x="9589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4071051" y="3003486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4043688" y="30376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4043699" y="304623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4052253" y="30376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4043688" y="303766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4355584" y="4942095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6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4355573" y="5524307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2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4394508" y="4942095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0"/>
                  </a:moveTo>
                  <a:lnTo>
                    <a:pt x="0" y="5822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4526835" y="4942094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582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4394814" y="4942095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0"/>
                  </a:moveTo>
                  <a:lnTo>
                    <a:pt x="0" y="5822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4399158" y="4942094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582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4355584" y="4942095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0"/>
                  </a:moveTo>
                  <a:lnTo>
                    <a:pt x="0" y="5822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4400964" y="5527724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4400967" y="4945514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4533284" y="4945512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582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4400967" y="4945514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0"/>
                  </a:moveTo>
                  <a:lnTo>
                    <a:pt x="0" y="5822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4532979" y="4945512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582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4528619" y="4945514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0"/>
                  </a:moveTo>
                  <a:lnTo>
                    <a:pt x="0" y="5822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4572194" y="4945512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582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49" name="object 344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4426911" y="5417355"/>
              <a:ext cx="79965" cy="80335"/>
            </a:xfrm>
            <a:prstGeom prst="rect">
              <a:avLst/>
            </a:prstGeom>
          </p:spPr>
        </p:pic>
        <p:pic>
          <p:nvPicPr>
            <p:cNvPr id="3450" name="object 345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4430315" y="5244577"/>
              <a:ext cx="70573" cy="142493"/>
            </a:xfrm>
            <a:prstGeom prst="rect">
              <a:avLst/>
            </a:prstGeom>
          </p:spPr>
        </p:pic>
        <p:pic>
          <p:nvPicPr>
            <p:cNvPr id="3451" name="object 345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4423682" y="4997929"/>
              <a:ext cx="77710" cy="215998"/>
            </a:xfrm>
            <a:prstGeom prst="rect">
              <a:avLst/>
            </a:prstGeom>
          </p:spPr>
        </p:pic>
        <p:sp>
          <p:nvSpPr>
            <p:cNvPr id="3452" name="object 3452"/>
            <p:cNvSpPr/>
            <p:nvPr/>
          </p:nvSpPr>
          <p:spPr>
            <a:xfrm>
              <a:off x="13874654" y="69965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5289078" y="69965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5621280" y="699743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5953471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6285674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6617885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6950065" y="699743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7282283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7614484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7946672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6855894" y="759574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5250374" y="7585470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3709240" y="7589913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3195695" y="520052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3963354" y="297506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4040403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3963354" y="28980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3963354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3860616" y="297506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3937661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3860612" y="28980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3860612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3757869" y="297506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3834933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3757869" y="28980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3757869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3634577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3711619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3634577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3634577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3531836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3608877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3531836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3531836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3429095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3506151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3429095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3429095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3326336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3403409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3326336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3326336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3223594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3300666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3223594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3223594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3120868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3197925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3120868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3120868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2903738" y="657089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2766726" y="6570889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2766737" y="6570889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2766737" y="677635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2689692" y="66821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2689697" y="66821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2689697" y="675924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2689692" y="66650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2689697" y="6587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2689697" y="65880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2903738" y="66821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2980794" y="66821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2903728" y="675924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2903738" y="66650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2980794" y="6587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2903728" y="65880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2903738" y="708545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2766737" y="7085441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2766737" y="729094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2689692" y="71967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2689697" y="71967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2689697" y="727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2689692" y="71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2689697" y="71025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2689697" y="71025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2903738" y="71967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2980794" y="71967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2903728" y="727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2903738" y="71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2980794" y="71025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2903728" y="71025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2766737" y="708544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2903738" y="677722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2766726" y="67772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2766737" y="677723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2903738" y="69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2980794" y="69912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2903728" y="70683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2903738" y="697415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2980794" y="68970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2903728" y="68970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2903738" y="68799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2980794" y="680291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2903728" y="680291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2689692" y="69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2689697" y="69912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2689697" y="70683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2689692" y="697415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2689697" y="68970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2689697" y="68970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2689692" y="68799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2689697" y="680291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2689697" y="680291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2903738" y="6262658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2766726" y="626266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2766737" y="6262662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2903738" y="64767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2980794" y="64767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2903728" y="655376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2903738" y="64595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2980794" y="638252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2903728" y="63825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2903738" y="63654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2980794" y="628833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2903728" y="62883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2689692" y="64767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2689697" y="64767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2689697" y="655376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2689692" y="64595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2689697" y="638252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2689697" y="63825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2689692" y="63654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2689697" y="628833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2689697" y="62883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2766737" y="595271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2766737" y="626180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2903738" y="595355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2766726" y="595356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2766737" y="595356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2903738" y="61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2980794" y="616761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2903728" y="62446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2903738" y="61504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2980794" y="6073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2903728" y="60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2903738" y="60563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2980794" y="597925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2903728" y="59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2689692" y="61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2689697" y="616761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2689697" y="62446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2689692" y="61504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2689697" y="6073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2689697" y="60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2689692" y="60563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2689697" y="597925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2689697" y="59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3265038" y="658630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3128052" y="658630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3128052" y="679178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3050987" y="6697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3050997" y="6697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3050997" y="67746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3050987" y="66804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3050997" y="660342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3050997" y="660343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3265038" y="6697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3342093" y="6697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3265027" y="67746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3265038" y="66804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3342093" y="660342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3265027" y="660343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3265038" y="71008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3128052" y="7100854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3128052" y="730633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3050987" y="721216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3050997" y="72121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3050997" y="728924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3050987" y="71950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3050997" y="71179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3050997" y="711798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3265038" y="721216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3342093" y="72121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3265027" y="728924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3265038" y="71950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3342093" y="71179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3265027" y="711798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3128052" y="710085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3265038" y="679264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3128047" y="679264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3128052" y="679264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3265038" y="700668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3342093" y="70066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3265027" y="70837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3265038" y="69895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3342093" y="69124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3265027" y="691249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3265038" y="689538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3342093" y="681830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3265027" y="68183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3050987" y="700668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3050997" y="70066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3050997" y="70837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3050987" y="69895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3050997" y="69124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3050997" y="691249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3050987" y="689538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3050997" y="681830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3050997" y="68183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3128047" y="6278048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09">
                  <a:moveTo>
                    <a:pt x="136990" y="308252"/>
                  </a:moveTo>
                  <a:lnTo>
                    <a:pt x="0" y="308252"/>
                  </a:lnTo>
                </a:path>
                <a:path w="137159" h="308609">
                  <a:moveTo>
                    <a:pt x="136990" y="308252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3128047" y="627805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3128052" y="6278058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3265038" y="64921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3342093" y="649211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3265027" y="65691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3265038" y="647498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3342093" y="639794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3265027" y="639794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3265038" y="63807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3342093" y="630375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3265027" y="630376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3050987" y="64921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3050997" y="649211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3050997" y="65691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3050987" y="647498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3050997" y="639794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3050997" y="639794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3050987" y="63807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3050997" y="630375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3050997" y="630376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3128052" y="596811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3128047" y="5968982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10">
                  <a:moveTo>
                    <a:pt x="136990" y="308231"/>
                  </a:moveTo>
                  <a:lnTo>
                    <a:pt x="0" y="308231"/>
                  </a:lnTo>
                </a:path>
                <a:path w="137159" h="308610">
                  <a:moveTo>
                    <a:pt x="136990" y="308231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3128047" y="596898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3128052" y="5968987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3265038" y="61830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3342093" y="618302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3265027" y="62601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3265038" y="61658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3342093" y="608883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3265027" y="608884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3265038" y="60717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3342093" y="59946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3265027" y="59946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3050987" y="61830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3050997" y="618302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3050997" y="62601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3050987" y="61658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3050997" y="608883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3050997" y="608884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3050987" y="60717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3050997" y="59946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3050997" y="59946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3634925" y="658545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3497943" y="6585441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3497943" y="679094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3420866" y="669674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3420869" y="669674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3420869" y="677379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3420866" y="66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3420869" y="660255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3420869" y="660255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3634925" y="669674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3711965" y="669674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3634921" y="677379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3634925" y="66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3711965" y="660255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3634921" y="660255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3634925" y="7100014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3497943" y="710001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3497943" y="730549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3420866" y="721131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3420869" y="721131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3420869" y="728836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3420866" y="71941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3420869" y="711713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3420869" y="71171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3634925" y="721131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3711965" y="721131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3634921" y="728836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3634925" y="71941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3711965" y="711713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3634921" y="71171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3497943" y="710001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3634925" y="679178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3497934" y="679178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3497943" y="679178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3634925" y="700582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3711965" y="700582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3634921" y="70828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3634925" y="69887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3711965" y="691163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3634921" y="69116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3634925" y="689452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3711965" y="681746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3634921" y="68174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3420866" y="700582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3420869" y="700582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3420869" y="70828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3420866" y="69887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3420869" y="691163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3420869" y="69116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3420866" y="689452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3420869" y="681746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3420869" y="68174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3497943" y="658544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3634925" y="6277209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3497934" y="627721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3497943" y="6277214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3634925" y="649127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3711965" y="64912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3634921" y="65683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3634925" y="647412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3711965" y="63970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3634921" y="63970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3634925" y="63799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3711965" y="630289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3634921" y="630290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3420866" y="649127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3420869" y="64912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3420869" y="65683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3420866" y="647412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3420869" y="63970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3420869" y="63970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3420866" y="63799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3420869" y="630289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3420869" y="630290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3497943" y="5967269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3497934" y="5968104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10">
                  <a:moveTo>
                    <a:pt x="136990" y="308252"/>
                  </a:moveTo>
                  <a:lnTo>
                    <a:pt x="0" y="308252"/>
                  </a:lnTo>
                </a:path>
                <a:path w="137159" h="308610">
                  <a:moveTo>
                    <a:pt x="136990" y="308252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3497934" y="596811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3497943" y="596811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3634925" y="618216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3711965" y="618216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3634921" y="62592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3634925" y="616504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3711965" y="608799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3634921" y="608800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3634925" y="60708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3711965" y="599380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3634921" y="59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3420866" y="618216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3420869" y="618216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3420869" y="62592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3420866" y="616504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3420869" y="608799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3420869" y="608800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3420866" y="60708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3420869" y="599380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3420869" y="59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3874651" y="648200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3874654" y="6482860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09">
                  <a:moveTo>
                    <a:pt x="136990" y="308231"/>
                  </a:moveTo>
                  <a:lnTo>
                    <a:pt x="0" y="308231"/>
                  </a:lnTo>
                </a:path>
                <a:path w="137159" h="308609">
                  <a:moveTo>
                    <a:pt x="136990" y="308231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3874654" y="648286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3874651" y="648286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4011644" y="66969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4088693" y="66969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4011649" y="67739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4011644" y="66797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4088693" y="660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4011649" y="660273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4011644" y="65856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4088693" y="65085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4011649" y="650856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3797586" y="66969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3797587" y="66969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3797587" y="67739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3797586" y="66797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3797587" y="660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3797587" y="660273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3797586" y="65856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3797587" y="65085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3797587" y="650856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3874651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4011644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4088693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4011649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4011644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4088693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4011649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4011644" y="70993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4088693" y="70222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4011649" y="70222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3797586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3797587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3797587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3797586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3797587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3797587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3797586" y="70993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3797587" y="70222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3797587" y="70222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4011644" y="6791089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513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3874651" y="6791091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0"/>
                  </a:moveTo>
                  <a:lnTo>
                    <a:pt x="0" y="513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4011644" y="69839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4088693" y="690691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4011649" y="69069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4011644" y="68898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4088693" y="681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4011649" y="68127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3797586" y="69839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3797587" y="690691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3797587" y="69069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3797586" y="68898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3797587" y="681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3797587" y="68127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4429460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4292474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4292474" y="679024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4215409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4215410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4215410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4215409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4215410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4215410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4429460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4506517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4429451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4429460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4506517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4429451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4429460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4292474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4292474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4215409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4215410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4215410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4215409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4215410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4215410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4429460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4506517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4429451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4292474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4429460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4292469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4292474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4429460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4506517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4429451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4429460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4506517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4429451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4429460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4506517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4429451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4215409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4215410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4215410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4215409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4215410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4215410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4215409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4215410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4215410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4292474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4429460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4292469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4292474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4429460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4506517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4429451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4429460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4506517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4429451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4429460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4506517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4429451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4215409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4215410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4215410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4215409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4215410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4215410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4215409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4215410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4215410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4292474" y="596657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4292469" y="5967450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10">
                  <a:moveTo>
                    <a:pt x="136990" y="308210"/>
                  </a:moveTo>
                  <a:lnTo>
                    <a:pt x="0" y="308210"/>
                  </a:lnTo>
                </a:path>
                <a:path w="137159" h="308610">
                  <a:moveTo>
                    <a:pt x="136990" y="30821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4292469" y="596745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4292474" y="5967452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4429460" y="61814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4506517" y="618149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4429451" y="625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4429460" y="61643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4506517" y="60873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4429451" y="60873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4429460" y="60701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4506517" y="599311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4429451" y="59931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4215409" y="61814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4215410" y="618149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4215410" y="625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4215409" y="61643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4215410" y="60873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4215410" y="60873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4215409" y="60701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4215410" y="599311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4215410" y="59931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4761671" y="658218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4624662" y="658217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4547617" y="66934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4547613" y="66934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4547613" y="67705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4547617" y="6676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4547613" y="659929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4547613" y="65992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4761671" y="66934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4838720" y="66934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4761675" y="67705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4761671" y="6676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4838720" y="659929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4761675" y="65992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4547617" y="71909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4547613" y="71138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4547613" y="71138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4761671" y="71909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4838720" y="71138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4761675" y="71138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4624662" y="709675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4761671" y="678850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4624670" y="678851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4624662" y="6788514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4761671" y="70025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4838720" y="700257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4761675" y="70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4761671" y="69854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4838720" y="69083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4761675" y="69084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4761671" y="68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4838720" y="681420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4761675" y="68142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4547617" y="70025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4547613" y="700257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4547613" y="70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4547617" y="69854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4547613" y="69083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4547613" y="69084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4547617" y="68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4547613" y="681420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4547613" y="68142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4624670" y="6273959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09">
                  <a:moveTo>
                    <a:pt x="137001" y="308210"/>
                  </a:moveTo>
                  <a:lnTo>
                    <a:pt x="0" y="308210"/>
                  </a:lnTo>
                </a:path>
                <a:path w="137159" h="308609">
                  <a:moveTo>
                    <a:pt x="137001" y="308210"/>
                  </a:moveTo>
                  <a:lnTo>
                    <a:pt x="1370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4624670" y="627396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4624662" y="627396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4761671" y="64880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4838720" y="64880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4761675" y="65650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4761671" y="64708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4838720" y="639381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4761675" y="63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4761671" y="63767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4838720" y="629962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4761675" y="62996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4547617" y="64880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4547613" y="64880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4547613" y="65650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4547617" y="64708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4547613" y="639381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4547613" y="63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4547617" y="63767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4547613" y="629962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4547613" y="62996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4624662" y="596401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4624662" y="627310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4761671" y="596487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4624662" y="5964874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4761671" y="61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4838720" y="617893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4761675" y="62559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4761671" y="616180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4838720" y="608473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4761675" y="60847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4761671" y="60676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4838720" y="59905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4761675" y="59905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4547617" y="61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4547613" y="617893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4547613" y="62559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4547617" y="616180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4547613" y="608473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4547613" y="60847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4547617" y="60676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4547613" y="59905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4547613" y="59905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5096434" y="658218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4959444" y="658217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4959450" y="658217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4882374" y="66934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4882376" y="66934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4882376" y="67705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4882374" y="6676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4882376" y="659929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4882376" y="65992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5096434" y="66934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5173483" y="66934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5096438" y="67705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5096434" y="6676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5173483" y="659929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5096438" y="65992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5096434" y="709676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4959444" y="709675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4882374" y="71909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4882376" y="71138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4882376" y="71138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5096434" y="720807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5173483" y="72080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5096438" y="72851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5096434" y="71909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5173483" y="71138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5096438" y="71138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5096434" y="678850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4959444" y="678851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4959450" y="6788514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5096434" y="70025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5173483" y="700257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5096438" y="70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5096434" y="69854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5173483" y="69083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5096438" y="69084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5096434" y="68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5173483" y="681420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5096438" y="68142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4882374" y="70025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4882376" y="700257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4882376" y="70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4882374" y="69854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4882376" y="69083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4882376" y="69084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4882374" y="68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4882376" y="681420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4882376" y="68142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5096434" y="6273959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4959444" y="627396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4959450" y="627396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5096434" y="64880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5173483" y="64880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5096438" y="65650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5096434" y="64708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5173483" y="639381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5096438" y="63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5096434" y="63767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5173483" y="629962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5096438" y="62996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4882374" y="64880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4882376" y="64880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4882376" y="65650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4882374" y="64708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4882376" y="639381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4882376" y="63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4882374" y="63767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4882376" y="629962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4882376" y="62996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4959450" y="596401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4959450" y="627310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5096434" y="596487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4959450" y="5964874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5096434" y="61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5173483" y="617893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5096438" y="62559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5096434" y="616180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5173483" y="608473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5096438" y="60847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5096434" y="60676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5173483" y="59905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5096438" y="59905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4882374" y="61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4882376" y="617893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4882376" y="62559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4882374" y="616180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4882376" y="608473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4882376" y="60847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4882374" y="60676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4882376" y="59905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4882376" y="59905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5289076" y="648200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5289076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5426068" y="648286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5289078" y="648286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5289076" y="648286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5426068" y="66969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5503118" y="66969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5426073" y="67739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5426068" y="66797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5503118" y="660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5426073" y="660273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5426068" y="65856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5503118" y="65085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5426073" y="650856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5212010" y="66969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5212011" y="66969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5212011" y="67739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5212010" y="66797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5212011" y="660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5212011" y="660273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5212010" y="65856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5212011" y="65085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5212011" y="650856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5289076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5426068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5503118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5426073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5426068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5503118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5426073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5426068" y="70993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5503118" y="70222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5426073" y="70222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5212010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5212011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5212011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5212010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5212011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5212011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5212010" y="70993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5212011" y="70222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5212011" y="70222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5426068" y="6791089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513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5289076" y="6791091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0"/>
                  </a:moveTo>
                  <a:lnTo>
                    <a:pt x="0" y="513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5426068" y="69839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5503118" y="690691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5426073" y="69069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5426068" y="68898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5503118" y="681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5426073" y="68127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5212010" y="69839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5212011" y="690691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5212011" y="69069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5212010" y="68898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5212011" y="681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5212011" y="68127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5621286" y="648286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5621286" y="679195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5758271" y="6483729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5621280" y="6483739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5621286" y="6483739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5758271" y="669776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5835320" y="66977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5758275" y="67748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5758271" y="668063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5835320" y="66035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5758275" y="66035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5758271" y="658646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5835320" y="650939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5758275" y="650940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5544210" y="669776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5544212" y="66977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5544212" y="67748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5544210" y="668063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5544212" y="66035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5544212" y="66035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5544210" y="658646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5544212" y="650939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5544212" y="650940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5621280" y="730566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5758271" y="721147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5835320" y="72114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5758275" y="728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5758271" y="71943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5835320" y="71172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5758275" y="71172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5758271" y="71001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5835320" y="702311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5758275" y="70231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5544210" y="721147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5544212" y="72114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5544212" y="728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5544210" y="71943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5544212" y="71172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5544212" y="71172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5544210" y="71001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5544212" y="702311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5544212" y="70231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5758271" y="6791949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513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5621286" y="6791950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0"/>
                  </a:moveTo>
                  <a:lnTo>
                    <a:pt x="0" y="513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5758271" y="69848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5835320" y="69077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5758275" y="69077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5758271" y="68906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5835320" y="68135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5758275" y="68135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5544210" y="69848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5544212" y="69077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5544212" y="69077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5544210" y="68906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5544212" y="68135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5544212" y="68135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16090456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5953471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5953471" y="679024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5876427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5876423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5876423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5876427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5876423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5876423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6090456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6167530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6090453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6090456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6167530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6090453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6090456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5953471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5953471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5876427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5876423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5876423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5876427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5876423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5876423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16090456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16167530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16090453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6090456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6167530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16090453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5953471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6090456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5953466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15953471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6090456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6167530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6090453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6090456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6167530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6090453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6090456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16167530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16090453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15876427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15876423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15876423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15876427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15876423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5876423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5876427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5876423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15876423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5953471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6090456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5953471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6090456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16167530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6090453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6090456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6167530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6090453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6090456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16167530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16090453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5876427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5876423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15876423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5876427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15876423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15876423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5876427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15876423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15876423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16422668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16285674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6285674" y="679024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6208630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16208626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16208626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16208630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16208626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6208626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16422668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16499716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6422671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16422668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16499716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6422671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6422668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16285674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6285674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6208630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16208626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16208626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16208630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16208626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6208626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6422668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16499716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6422671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6422668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16499716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6422671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6285674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16422668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16285678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16285674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16422668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16499716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16422671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16422668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16499716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16422671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16422668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16499716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16422671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16208630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16208626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16208626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16208630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16208626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16208626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16208630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16208626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16208626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16285674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16422668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16285674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16422668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16499716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16422671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16422668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16499716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16422671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16422668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16499716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16422671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16208630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6208626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16208626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16208630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16208626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16208626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16208630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16208626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16208626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16754868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6617885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16617885" y="679024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16540809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6540813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6540813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6540809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16540813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16540813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6754868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6831919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16754874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6754868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16831919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16754874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16754868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6617885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6617885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6540809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16540813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16540813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6540809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6540813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6540813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6754868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6831919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6754874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16754868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16831919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16754874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16617885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16754868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16617878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16617885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16754868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16831919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6754874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6754868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6831919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16754874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16754868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6831919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16754874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16540809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16540813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16540813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6540809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6540813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6540813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6540809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6540813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6540813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6617885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6754868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6617885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6754868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6831919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16754874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6754868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16831919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16754874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6754868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6831919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16754874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6540809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6540813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6540813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16540809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16540813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6540813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6540809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16540813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16540813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16950073" y="648286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16950065" y="6483729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09">
                  <a:moveTo>
                    <a:pt x="136990" y="308220"/>
                  </a:moveTo>
                  <a:lnTo>
                    <a:pt x="0" y="308220"/>
                  </a:lnTo>
                </a:path>
                <a:path w="137159" h="308609">
                  <a:moveTo>
                    <a:pt x="136990" y="30822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16950065" y="6483739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6950073" y="6483739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7087056" y="669776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7164127" y="66977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17087051" y="67748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17087056" y="668063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7164127" y="66035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7087051" y="66035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7087056" y="658646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7164127" y="650939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7087051" y="650940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6873029" y="669776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6873024" y="66977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6873024" y="67748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6873029" y="668063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6873024" y="66035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6873024" y="66035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6873029" y="658646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6873024" y="650939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6873024" y="650940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6950065" y="730566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17087056" y="721147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7164127" y="72114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7087051" y="728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7087056" y="71943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7164127" y="71172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7087051" y="71172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7087056" y="71001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7164127" y="702311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7087051" y="70231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16873029" y="721147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6873024" y="72114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6873024" y="728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6873029" y="71943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6873024" y="71172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6873024" y="71172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6873029" y="71001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6873024" y="702311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6873024" y="70231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7087056" y="6791949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513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6950073" y="6791950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0"/>
                  </a:moveTo>
                  <a:lnTo>
                    <a:pt x="0" y="513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7087056" y="69848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7164127" y="69077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7087051" y="69077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7087056" y="68906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17164127" y="68135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17087051" y="68135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6873029" y="69848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6873024" y="69077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16873024" y="69077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16873029" y="68906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16873024" y="68135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6873024" y="68135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17419267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17282283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17282283" y="679024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7205238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7205234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7205234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7205238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17205234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7205234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17419267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17496332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17419266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17419267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17496332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17419266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17419267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17282283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17282283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17205238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17205234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7205234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7205238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7205234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7205234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7419267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17496332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17419266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17419267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17496332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7419266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7282283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17419267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17282276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17282283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17419267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17496332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17419266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17419267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17496332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17419266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17419267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17496332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17419266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17205238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17205234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17205234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17205238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7205234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7205234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7205238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7205234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7205234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7282276" y="6276515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09">
                  <a:moveTo>
                    <a:pt x="136990" y="308231"/>
                  </a:moveTo>
                  <a:lnTo>
                    <a:pt x="0" y="308231"/>
                  </a:lnTo>
                </a:path>
                <a:path w="137159" h="308609">
                  <a:moveTo>
                    <a:pt x="136990" y="308231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7282283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7419267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7496332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7419266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7419267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7496332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7419266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7419267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17496332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7419266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7205238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7205234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7205234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7205238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7205234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17205234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17205238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7205234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7205234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7751469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7614484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7537419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7537420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7537420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7537419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7537420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7537420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17751469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7828526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17751460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7751469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17828526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7751460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7751469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7614484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17614484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17537419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7537420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7537420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7537419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7537420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7537420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7751469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7828526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7751460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7751469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7828526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7751460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7614484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7751469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7614479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17614484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17751469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7828526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17751460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17751469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17828526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17751460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17751469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17828526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17751460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17537419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17537420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17537420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17537419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17537420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17537420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17537419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17537420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17537420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17614484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7751469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7614484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7751469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17828526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7751460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7751469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7828526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7751460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7751469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7828526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7751460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7537419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7537420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17537420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7537419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7537420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7537420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7537419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7537420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7537420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8083680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7946672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7869627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7869623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7869623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7869627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17869623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7869623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8083680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8160730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8083685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8083680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18160730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18083685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8083680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7946672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7946672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7869627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7869623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7869623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7869627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7869623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7869623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8083680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8160730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8083685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8083680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8160730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8083685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7946672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8083680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7946669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17946672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8083680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8160730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8083685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8083680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8160730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8083685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8083680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8160730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8083685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7869627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7869623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7869623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7869627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7869623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7869623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7869627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7869623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7869623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7946672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8083680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7946672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8083680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8160730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8083685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8083680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8160730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8083685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8083680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8160730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8083685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7869627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7869623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7869623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7869627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7869623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7869623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7869627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7869623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7869623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8484374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8347383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8270317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8270318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8270318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8270317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8270318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8270318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8484374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8561415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8484370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8484374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8561415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8484370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8484374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8347383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8347383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8270317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8270318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8270318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8270317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8270318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8270318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8484374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8561415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8484370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8484374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8561415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8484370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8347383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8484374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8347383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8347383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8484374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8561415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8484370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8484374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8561415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8484370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8484374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8561415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8484370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8270317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8270318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8270318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8270317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8270318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8270318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8270317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8270318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8270318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8347383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8347383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8484374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8561415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8484370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8484374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8561415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8484370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8484374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8561415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8484370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8270317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8270318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8270318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8270317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8270318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8270318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8270317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8270318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8270318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8482219" y="67902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4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7069951" y="75186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7069951" y="75186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7146999" y="751867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7052823" y="75186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6975757" y="75186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6975766" y="751867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6958636" y="75186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6881592" y="75186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6881587" y="751867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7069951" y="773273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7069951" y="78097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7146999" y="77327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7052823" y="773273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6975757" y="78097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6975766" y="77327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6958636" y="773273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6881592" y="78097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6881587" y="77327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7369621" y="759574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6855899" y="7595750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5137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6855894" y="7732735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7258307" y="75186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7258307" y="75186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7335355" y="751867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7241177" y="75186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7164132" y="75186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7164127" y="751867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7258307" y="773273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7258307" y="78097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7335355" y="77327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7241177" y="773273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7164132" y="78097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7164127" y="77327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5464432" y="75083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5464432" y="75084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5541470" y="75084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5447295" y="75083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5370250" y="75084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5370245" y="75084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5353116" y="75083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5276071" y="75084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5276066" y="75084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5464432" y="77224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5464432" y="77995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5541470" y="772245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5447295" y="77224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5370250" y="77995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5370245" y="772245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5353116" y="77224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5276071" y="77995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5276066" y="772245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5250378" y="7585476"/>
              <a:ext cx="514350" cy="137160"/>
            </a:xfrm>
            <a:custGeom>
              <a:avLst/>
              <a:gdLst/>
              <a:ahLst/>
              <a:cxnLst/>
              <a:rect l="l" t="t" r="r" b="b"/>
              <a:pathLst>
                <a:path w="514350" h="137159">
                  <a:moveTo>
                    <a:pt x="513722" y="0"/>
                  </a:moveTo>
                  <a:lnTo>
                    <a:pt x="513722" y="136990"/>
                  </a:lnTo>
                </a:path>
                <a:path w="514350" h="137159">
                  <a:moveTo>
                    <a:pt x="5137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5250374" y="7722461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5652786" y="75083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5652786" y="75084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5729835" y="75084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5635657" y="75083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5558612" y="75084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5558608" y="75084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5652786" y="77224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5652786" y="77995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5729835" y="772245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5635657" y="77224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5558612" y="77995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5558608" y="772245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3923290" y="75128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3923290" y="75128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4000338" y="75128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3906162" y="75128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3829117" y="75128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3829113" y="75128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3811974" y="75128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3734929" y="75128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3734928" y="75128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3923290" y="77269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3923290" y="78039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4000338" y="77269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3906162" y="77269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3829117" y="78039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3829113" y="77269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3811974" y="77269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3734929" y="78039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3734928" y="77269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3709244" y="7589918"/>
              <a:ext cx="513715" cy="137160"/>
            </a:xfrm>
            <a:custGeom>
              <a:avLst/>
              <a:gdLst/>
              <a:ahLst/>
              <a:cxnLst/>
              <a:rect l="l" t="t" r="r" b="b"/>
              <a:pathLst>
                <a:path w="513715" h="137159">
                  <a:moveTo>
                    <a:pt x="513691" y="0"/>
                  </a:moveTo>
                  <a:lnTo>
                    <a:pt x="513691" y="136990"/>
                  </a:lnTo>
                </a:path>
                <a:path w="513715" h="137159">
                  <a:moveTo>
                    <a:pt x="5136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3709240" y="7726903"/>
              <a:ext cx="513715" cy="0"/>
            </a:xfrm>
            <a:custGeom>
              <a:avLst/>
              <a:gdLst/>
              <a:ahLst/>
              <a:cxnLst/>
              <a:rect l="l" t="t" r="r" b="b"/>
              <a:pathLst>
                <a:path w="513715">
                  <a:moveTo>
                    <a:pt x="0" y="0"/>
                  </a:moveTo>
                  <a:lnTo>
                    <a:pt x="51369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4111644" y="75128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4111644" y="75128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4188694" y="75128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4094514" y="75128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4017469" y="75128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4017468" y="75128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4111644" y="77269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4111644" y="78039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4188694" y="77269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4094514" y="77269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4017469" y="78039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4017468" y="77269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3503931" y="5200534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3503921" y="5337520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9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3615236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3615236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3692277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3598107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3521041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3521050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3615236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3615236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3692277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3598107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3521041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3521050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4018483" y="520052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3710262" y="5200534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09">
                  <a:moveTo>
                    <a:pt x="3082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3710264" y="520053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3710264" y="5337520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09">
                  <a:moveTo>
                    <a:pt x="0" y="0"/>
                  </a:moveTo>
                  <a:lnTo>
                    <a:pt x="30821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3924305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3924305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4001370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3907191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3830115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3830120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3813016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3735950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3735950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3924305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3924305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4001370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3907191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3830115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3830120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3813016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3735950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3735950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3503921" y="520052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3195689" y="5200534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09">
                  <a:moveTo>
                    <a:pt x="30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3195695" y="5337520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09">
                  <a:moveTo>
                    <a:pt x="0" y="0"/>
                  </a:moveTo>
                  <a:lnTo>
                    <a:pt x="3082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3409752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3409752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3486791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3392608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3315563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3315566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3298437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3221371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3221379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3409752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3409752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3486791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3392608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3315563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3315566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3298437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3221371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3221379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3709422" y="520053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4018483" y="52005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4018483" y="53375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44" name="object 494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4552323" y="2503035"/>
              <a:ext cx="295084" cy="285766"/>
            </a:xfrm>
            <a:prstGeom prst="rect">
              <a:avLst/>
            </a:prstGeom>
          </p:spPr>
        </p:pic>
        <p:sp>
          <p:nvSpPr>
            <p:cNvPr id="4945" name="object 4945"/>
            <p:cNvSpPr/>
            <p:nvPr/>
          </p:nvSpPr>
          <p:spPr>
            <a:xfrm>
              <a:off x="14377808" y="218972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4377809" y="213522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4432309" y="213522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4422970" y="236517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4368488" y="236516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4368493" y="231067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4392705" y="2159465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41" y="0"/>
                  </a:moveTo>
                  <a:lnTo>
                    <a:pt x="0" y="1209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4607880" y="231079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4607875" y="236529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4553379" y="236529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4513777" y="2280533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4392707" y="2280410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74" y="1210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4877264" y="20245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4931741" y="20245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4931741" y="207900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4707765" y="20245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4762240" y="20245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4752921" y="225443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4698445" y="225443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4937812" y="220007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4937810" y="225457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4883332" y="225457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4294021" y="243073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4348497" y="243073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4348497" y="248521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4124492" y="248520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4124495" y="243073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4178972" y="243073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4169657" y="266066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4115176" y="266066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4115181" y="260618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4139391" y="2454948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41" y="0"/>
                  </a:moveTo>
                  <a:lnTo>
                    <a:pt x="0" y="1209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4354543" y="260631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4354547" y="266078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4300042" y="266078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4263736" y="2454950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74" y="121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4260464" y="2576025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4139394" y="257590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74" y="1210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83" name="object 498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4146845" y="1829059"/>
              <a:ext cx="295085" cy="285769"/>
            </a:xfrm>
            <a:prstGeom prst="rect">
              <a:avLst/>
            </a:prstGeom>
          </p:spPr>
        </p:pic>
        <p:sp>
          <p:nvSpPr>
            <p:cNvPr id="4984" name="object 4984"/>
            <p:cNvSpPr/>
            <p:nvPr/>
          </p:nvSpPr>
          <p:spPr>
            <a:xfrm>
              <a:off x="13843987" y="220736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3898462" y="220736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3898464" y="226184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3674466" y="226183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3674470" y="220736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3728946" y="220736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3719622" y="243729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3665150" y="243729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3665154" y="238281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3689349" y="2231573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52" y="0"/>
                  </a:moveTo>
                  <a:lnTo>
                    <a:pt x="0" y="1209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3904517" y="238293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3904508" y="243741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3850037" y="243741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3813699" y="223157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95" y="121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3810438" y="2352663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59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3689353" y="2352553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85" y="1210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00" name="object 5000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3672021" y="1821267"/>
              <a:ext cx="295091" cy="285744"/>
            </a:xfrm>
            <a:prstGeom prst="rect">
              <a:avLst/>
            </a:prstGeom>
          </p:spPr>
        </p:pic>
        <p:sp>
          <p:nvSpPr>
            <p:cNvPr id="5001" name="object 5001"/>
            <p:cNvSpPr/>
            <p:nvPr/>
          </p:nvSpPr>
          <p:spPr>
            <a:xfrm>
              <a:off x="13533521" y="204353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3587998" y="204354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3587990" y="209801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3363994" y="209802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3363998" y="204353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3418474" y="204354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3409150" y="227347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3354677" y="227347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3354681" y="221897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3378886" y="2067741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41" y="0"/>
                  </a:moveTo>
                  <a:lnTo>
                    <a:pt x="0" y="1209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3594042" y="221909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3594041" y="227359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3539541" y="227359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3503226" y="2067739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95" y="121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3499972" y="2188841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38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3378895" y="2188709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74" y="1210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3540310" y="240743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3594803" y="240743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3594796" y="246191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3370784" y="246191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3370786" y="240743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3425296" y="240743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3415956" y="263736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3361461" y="263735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3361468" y="258288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3385682" y="2431649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52" y="0"/>
                  </a:moveTo>
                  <a:lnTo>
                    <a:pt x="0" y="1209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3600867" y="25830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3600863" y="263748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3546366" y="263747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3510031" y="2431651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95" y="121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3506780" y="2552726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3385684" y="255260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95" y="12108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3045629" y="204666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3100121" y="204667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3100114" y="210114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2876108" y="210114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2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2876120" y="204666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2930630" y="204667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2921293" y="227659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2866786" y="227659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2866788" y="222211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2891011" y="2070887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73" y="0"/>
                  </a:moveTo>
                  <a:lnTo>
                    <a:pt x="0" y="1209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3106201" y="222224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3106196" y="227671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3051700" y="227671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3015386" y="2070880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74" y="121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3012115" y="2191956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2891020" y="219183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85" y="1210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3047051" y="240152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3101542" y="240152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3101534" y="245600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2877523" y="24560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2877523" y="240152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2932034" y="240152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2922715" y="263146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2868206" y="263145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2868207" y="257698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2892414" y="2425743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73" y="0"/>
                  </a:moveTo>
                  <a:lnTo>
                    <a:pt x="0" y="1209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3107604" y="257709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3107602" y="263157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3053092" y="263157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3016790" y="242573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74" y="121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3013519" y="2546821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2892423" y="25466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95" y="1210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65" name="object 50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2501657" y="2183124"/>
              <a:ext cx="295091" cy="285772"/>
            </a:xfrm>
            <a:prstGeom prst="rect">
              <a:avLst/>
            </a:prstGeom>
          </p:spPr>
        </p:pic>
        <p:pic>
          <p:nvPicPr>
            <p:cNvPr id="5066" name="object 50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2517893" y="1850936"/>
              <a:ext cx="295083" cy="285774"/>
            </a:xfrm>
            <a:prstGeom prst="rect">
              <a:avLst/>
            </a:prstGeom>
          </p:spPr>
        </p:pic>
        <p:sp>
          <p:nvSpPr>
            <p:cNvPr id="5067" name="object 5067"/>
            <p:cNvSpPr/>
            <p:nvPr/>
          </p:nvSpPr>
          <p:spPr>
            <a:xfrm>
              <a:off x="12695727" y="254411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2750220" y="254412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2750216" y="259859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2526211" y="259859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2526218" y="254411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2580712" y="254412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2571386" y="277402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69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2516893" y="277401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2516903" y="271955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69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2541108" y="2568328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73" y="0"/>
                  </a:moveTo>
                  <a:lnTo>
                    <a:pt x="0" y="1209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2756297" y="271969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2756294" y="277416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2701786" y="277416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2665484" y="2568331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74" y="121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2662211" y="2689405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2541116" y="2689281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85" y="1210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2681819" y="284740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2736310" y="284740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2736304" y="290190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2512299" y="290189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21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2512309" y="284740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2566821" y="284740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2557462" y="307734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2502969" y="307734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2502978" y="302284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2527205" y="2871616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52" y="0"/>
                  </a:moveTo>
                  <a:lnTo>
                    <a:pt x="0" y="1209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2742373" y="302297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2742365" y="307747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2687893" y="307746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2651564" y="2871613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85" y="121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2648287" y="2992702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59"/>
                  </a:moveTo>
                  <a:lnTo>
                    <a:pt x="12437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2527210" y="299258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74" y="1210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4182830" y="2290173"/>
              <a:ext cx="29845" cy="20955"/>
            </a:xfrm>
            <a:custGeom>
              <a:avLst/>
              <a:gdLst/>
              <a:ahLst/>
              <a:cxnLst/>
              <a:rect l="l" t="t" r="r" b="b"/>
              <a:pathLst>
                <a:path w="29844" h="20955">
                  <a:moveTo>
                    <a:pt x="0" y="0"/>
                  </a:moveTo>
                  <a:lnTo>
                    <a:pt x="29611" y="20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4105981" y="2286283"/>
              <a:ext cx="12065" cy="34925"/>
            </a:xfrm>
            <a:custGeom>
              <a:avLst/>
              <a:gdLst/>
              <a:ahLst/>
              <a:cxnLst/>
              <a:rect l="l" t="t" r="r" b="b"/>
              <a:pathLst>
                <a:path w="12065" h="34925">
                  <a:moveTo>
                    <a:pt x="10743" y="0"/>
                  </a:moveTo>
                  <a:lnTo>
                    <a:pt x="11601" y="0"/>
                  </a:lnTo>
                </a:path>
                <a:path w="12065" h="34925">
                  <a:moveTo>
                    <a:pt x="10743" y="0"/>
                  </a:moveTo>
                  <a:lnTo>
                    <a:pt x="0" y="34637"/>
                  </a:lnTo>
                </a:path>
                <a:path w="12065" h="34925">
                  <a:moveTo>
                    <a:pt x="10743" y="0"/>
                  </a:moveTo>
                  <a:lnTo>
                    <a:pt x="1162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4116724" y="22860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4170977" y="227657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69">
                  <a:moveTo>
                    <a:pt x="0" y="0"/>
                  </a:moveTo>
                  <a:lnTo>
                    <a:pt x="11853" y="1360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4122422" y="2296534"/>
              <a:ext cx="17780" cy="31750"/>
            </a:xfrm>
            <a:custGeom>
              <a:avLst/>
              <a:gdLst/>
              <a:ahLst/>
              <a:cxnLst/>
              <a:rect l="l" t="t" r="r" b="b"/>
              <a:pathLst>
                <a:path w="17780" h="31750">
                  <a:moveTo>
                    <a:pt x="0" y="31737"/>
                  </a:moveTo>
                  <a:lnTo>
                    <a:pt x="1731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4207045" y="2206705"/>
              <a:ext cx="29209" cy="22225"/>
            </a:xfrm>
            <a:custGeom>
              <a:avLst/>
              <a:gdLst/>
              <a:ahLst/>
              <a:cxnLst/>
              <a:rect l="l" t="t" r="r" b="b"/>
              <a:pathLst>
                <a:path w="29209" h="22225">
                  <a:moveTo>
                    <a:pt x="0" y="21706"/>
                  </a:moveTo>
                  <a:lnTo>
                    <a:pt x="290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4139742" y="229076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0" y="5769"/>
                  </a:moveTo>
                  <a:lnTo>
                    <a:pt x="20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4072143" y="2261092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4">
                  <a:moveTo>
                    <a:pt x="26658" y="0"/>
                  </a:moveTo>
                  <a:lnTo>
                    <a:pt x="0" y="245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4084751" y="2179408"/>
              <a:ext cx="31750" cy="17780"/>
            </a:xfrm>
            <a:custGeom>
              <a:avLst/>
              <a:gdLst/>
              <a:ahLst/>
              <a:cxnLst/>
              <a:rect l="l" t="t" r="r" b="b"/>
              <a:pathLst>
                <a:path w="31750" h="17780">
                  <a:moveTo>
                    <a:pt x="31643" y="17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4099886" y="2222033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486" y="2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4179762" y="2206491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14596" y="0"/>
                  </a:moveTo>
                  <a:lnTo>
                    <a:pt x="0" y="10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4116553" y="2263726"/>
              <a:ext cx="8255" cy="20955"/>
            </a:xfrm>
            <a:custGeom>
              <a:avLst/>
              <a:gdLst/>
              <a:ahLst/>
              <a:cxnLst/>
              <a:rect l="l" t="t" r="r" b="b"/>
              <a:pathLst>
                <a:path w="8255" h="20955">
                  <a:moveTo>
                    <a:pt x="7968" y="0"/>
                  </a:moveTo>
                  <a:lnTo>
                    <a:pt x="0" y="2061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4063622" y="2222036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30" h="635">
                  <a:moveTo>
                    <a:pt x="36271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4116386" y="2197122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4">
                  <a:moveTo>
                    <a:pt x="24596" y="2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4108473" y="220571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5">
                  <a:moveTo>
                    <a:pt x="20606" y="7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4179138" y="2197643"/>
              <a:ext cx="8255" cy="20955"/>
            </a:xfrm>
            <a:custGeom>
              <a:avLst/>
              <a:gdLst/>
              <a:ahLst/>
              <a:cxnLst/>
              <a:rect l="l" t="t" r="r" b="b"/>
              <a:pathLst>
                <a:path w="8255" h="20955">
                  <a:moveTo>
                    <a:pt x="0" y="20617"/>
                  </a:moveTo>
                  <a:lnTo>
                    <a:pt x="7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4124514" y="2253618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8240" y="0"/>
                  </a:moveTo>
                  <a:lnTo>
                    <a:pt x="0" y="1011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4113676" y="2276456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5109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4138949" y="2272803"/>
              <a:ext cx="3810" cy="22225"/>
            </a:xfrm>
            <a:custGeom>
              <a:avLst/>
              <a:gdLst/>
              <a:ahLst/>
              <a:cxnLst/>
              <a:rect l="l" t="t" r="r" b="b"/>
              <a:pathLst>
                <a:path w="3809" h="22225">
                  <a:moveTo>
                    <a:pt x="0" y="0"/>
                  </a:moveTo>
                  <a:lnTo>
                    <a:pt x="3413" y="218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4074099" y="2194087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0" y="0"/>
                  </a:moveTo>
                  <a:lnTo>
                    <a:pt x="25559" y="219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4174569" y="2268294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5">
                  <a:moveTo>
                    <a:pt x="0" y="0"/>
                  </a:moveTo>
                  <a:lnTo>
                    <a:pt x="20606" y="796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4096066" y="2227197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21831" y="0"/>
                  </a:moveTo>
                  <a:lnTo>
                    <a:pt x="0" y="3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4196778" y="2228405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4">
                  <a:moveTo>
                    <a:pt x="0" y="4366"/>
                  </a:moveTo>
                  <a:lnTo>
                    <a:pt x="102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4194355" y="2191007"/>
              <a:ext cx="33020" cy="15875"/>
            </a:xfrm>
            <a:custGeom>
              <a:avLst/>
              <a:gdLst/>
              <a:ahLst/>
              <a:cxnLst/>
              <a:rect l="l" t="t" r="r" b="b"/>
              <a:pathLst>
                <a:path w="33019" h="15875">
                  <a:moveTo>
                    <a:pt x="32658" y="0"/>
                  </a:moveTo>
                  <a:lnTo>
                    <a:pt x="0" y="154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4160097" y="2184275"/>
              <a:ext cx="3810" cy="22225"/>
            </a:xfrm>
            <a:custGeom>
              <a:avLst/>
              <a:gdLst/>
              <a:ahLst/>
              <a:cxnLst/>
              <a:rect l="l" t="t" r="r" b="b"/>
              <a:pathLst>
                <a:path w="3809" h="22225">
                  <a:moveTo>
                    <a:pt x="3413" y="218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4061734" y="2240570"/>
              <a:ext cx="35560" cy="6985"/>
            </a:xfrm>
            <a:custGeom>
              <a:avLst/>
              <a:gdLst/>
              <a:ahLst/>
              <a:cxnLst/>
              <a:rect l="l" t="t" r="r" b="b"/>
              <a:pathLst>
                <a:path w="35559" h="6985">
                  <a:moveTo>
                    <a:pt x="0" y="0"/>
                  </a:moveTo>
                  <a:lnTo>
                    <a:pt x="35506" y="6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4170797" y="221826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4">
                  <a:moveTo>
                    <a:pt x="0" y="10250"/>
                  </a:moveTo>
                  <a:lnTo>
                    <a:pt x="83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4184845" y="215855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80" h="25400">
                  <a:moveTo>
                    <a:pt x="0" y="24795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4138946" y="2251651"/>
              <a:ext cx="3810" cy="21590"/>
            </a:xfrm>
            <a:custGeom>
              <a:avLst/>
              <a:gdLst/>
              <a:ahLst/>
              <a:cxnLst/>
              <a:rect l="l" t="t" r="r" b="b"/>
              <a:pathLst>
                <a:path w="3809" h="21589">
                  <a:moveTo>
                    <a:pt x="3413" y="0"/>
                  </a:moveTo>
                  <a:lnTo>
                    <a:pt x="0" y="211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4154799" y="2298968"/>
              <a:ext cx="14604" cy="31750"/>
            </a:xfrm>
            <a:custGeom>
              <a:avLst/>
              <a:gdLst/>
              <a:ahLst/>
              <a:cxnLst/>
              <a:rect l="l" t="t" r="r" b="b"/>
              <a:pathLst>
                <a:path w="14605" h="31750">
                  <a:moveTo>
                    <a:pt x="0" y="0"/>
                  </a:moveTo>
                  <a:lnTo>
                    <a:pt x="14544" y="315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4117907" y="2227201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140" y="3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4184580" y="2248321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0" y="3413"/>
                  </a:moveTo>
                  <a:lnTo>
                    <a:pt x="218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4098809" y="225435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125" y="0"/>
                  </a:moveTo>
                  <a:lnTo>
                    <a:pt x="0" y="67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4160100" y="2206130"/>
              <a:ext cx="3810" cy="21590"/>
            </a:xfrm>
            <a:custGeom>
              <a:avLst/>
              <a:gdLst/>
              <a:ahLst/>
              <a:cxnLst/>
              <a:rect l="l" t="t" r="r" b="b"/>
              <a:pathLst>
                <a:path w="3809" h="21589">
                  <a:moveTo>
                    <a:pt x="0" y="21140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4129120" y="2277186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0" y="14407"/>
                  </a:moveTo>
                  <a:lnTo>
                    <a:pt x="1052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4168194" y="2263116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376" y="51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4082829" y="2281561"/>
              <a:ext cx="31115" cy="19050"/>
            </a:xfrm>
            <a:custGeom>
              <a:avLst/>
              <a:gdLst/>
              <a:ahLst/>
              <a:cxnLst/>
              <a:rect l="l" t="t" r="r" b="b"/>
              <a:pathLst>
                <a:path w="31115" h="19050">
                  <a:moveTo>
                    <a:pt x="0" y="18826"/>
                  </a:moveTo>
                  <a:lnTo>
                    <a:pt x="3084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4163428" y="2248325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0" y="0"/>
                  </a:moveTo>
                  <a:lnTo>
                    <a:pt x="21140" y="341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4101212" y="2218301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0" y="0"/>
                  </a:moveTo>
                  <a:lnTo>
                    <a:pt x="12994" y="9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4163450" y="2190395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11078" y="0"/>
                  </a:moveTo>
                  <a:lnTo>
                    <a:pt x="0" y="152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4159692" y="2152949"/>
              <a:ext cx="13335" cy="31115"/>
            </a:xfrm>
            <a:custGeom>
              <a:avLst/>
              <a:gdLst/>
              <a:ahLst/>
              <a:cxnLst/>
              <a:rect l="l" t="t" r="r" b="b"/>
              <a:pathLst>
                <a:path w="13334" h="31114">
                  <a:moveTo>
                    <a:pt x="12805" y="0"/>
                  </a:moveTo>
                  <a:lnTo>
                    <a:pt x="0" y="307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4185787" y="2251561"/>
              <a:ext cx="17145" cy="12700"/>
            </a:xfrm>
            <a:custGeom>
              <a:avLst/>
              <a:gdLst/>
              <a:ahLst/>
              <a:cxnLst/>
              <a:rect l="l" t="t" r="r" b="b"/>
              <a:pathLst>
                <a:path w="17144" h="12700">
                  <a:moveTo>
                    <a:pt x="16648" y="1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4097233" y="2247225"/>
              <a:ext cx="18415" cy="635"/>
            </a:xfrm>
            <a:custGeom>
              <a:avLst/>
              <a:gdLst/>
              <a:ahLst/>
              <a:cxnLst/>
              <a:rect l="l" t="t" r="r" b="b"/>
              <a:pathLst>
                <a:path w="18415" h="635">
                  <a:moveTo>
                    <a:pt x="0" y="0"/>
                  </a:moveTo>
                  <a:lnTo>
                    <a:pt x="18386" y="4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4174324" y="2280416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4" h="9525">
                  <a:moveTo>
                    <a:pt x="3937" y="9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4157548" y="222751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345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4156887" y="2273939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0" y="20700"/>
                  </a:moveTo>
                  <a:lnTo>
                    <a:pt x="221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4206012" y="2251957"/>
              <a:ext cx="36195" cy="4445"/>
            </a:xfrm>
            <a:custGeom>
              <a:avLst/>
              <a:gdLst/>
              <a:ahLst/>
              <a:cxnLst/>
              <a:rect l="l" t="t" r="r" b="b"/>
              <a:pathLst>
                <a:path w="36194" h="4444">
                  <a:moveTo>
                    <a:pt x="0" y="4261"/>
                  </a:moveTo>
                  <a:lnTo>
                    <a:pt x="360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4096058" y="2245093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19" h="2539">
                  <a:moveTo>
                    <a:pt x="0" y="0"/>
                  </a:moveTo>
                  <a:lnTo>
                    <a:pt x="20041" y="21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4212447" y="2311124"/>
              <a:ext cx="22860" cy="5715"/>
            </a:xfrm>
            <a:custGeom>
              <a:avLst/>
              <a:gdLst/>
              <a:ahLst/>
              <a:cxnLst/>
              <a:rect l="l" t="t" r="r" b="b"/>
              <a:pathLst>
                <a:path w="22859" h="5714">
                  <a:moveTo>
                    <a:pt x="0" y="0"/>
                  </a:moveTo>
                  <a:lnTo>
                    <a:pt x="22313" y="55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4143959" y="2184283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1622" y="0"/>
                  </a:moveTo>
                  <a:lnTo>
                    <a:pt x="0" y="1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4224565" y="2297616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10188" y="190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4189404" y="2254187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4" h="2539">
                  <a:moveTo>
                    <a:pt x="0" y="0"/>
                  </a:moveTo>
                  <a:lnTo>
                    <a:pt x="16606" y="20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4192838" y="223237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5">
                  <a:moveTo>
                    <a:pt x="13580" y="1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4236091" y="2187228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0" y="19486"/>
                  </a:moveTo>
                  <a:lnTo>
                    <a:pt x="1219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4107424" y="2328273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549"/>
                  </a:moveTo>
                  <a:lnTo>
                    <a:pt x="150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4154113" y="2264908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69">
                  <a:moveTo>
                    <a:pt x="0" y="0"/>
                  </a:moveTo>
                  <a:lnTo>
                    <a:pt x="7455" y="135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4115798" y="2239940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13528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4146851" y="2201627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69">
                  <a:moveTo>
                    <a:pt x="7444" y="1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4179079" y="2232677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0" y="7444"/>
                  </a:moveTo>
                  <a:lnTo>
                    <a:pt x="1352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4105863" y="2320888"/>
              <a:ext cx="1905" cy="23495"/>
            </a:xfrm>
            <a:custGeom>
              <a:avLst/>
              <a:gdLst/>
              <a:ahLst/>
              <a:cxnLst/>
              <a:rect l="l" t="t" r="r" b="b"/>
              <a:pathLst>
                <a:path w="1905" h="23494">
                  <a:moveTo>
                    <a:pt x="0" y="0"/>
                  </a:moveTo>
                  <a:lnTo>
                    <a:pt x="1560" y="229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4178269" y="2289760"/>
              <a:ext cx="8890" cy="35560"/>
            </a:xfrm>
            <a:custGeom>
              <a:avLst/>
              <a:gdLst/>
              <a:ahLst/>
              <a:cxnLst/>
              <a:rect l="l" t="t" r="r" b="b"/>
              <a:pathLst>
                <a:path w="8890" h="35560">
                  <a:moveTo>
                    <a:pt x="8334" y="351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4169349" y="2330551"/>
              <a:ext cx="17145" cy="16510"/>
            </a:xfrm>
            <a:custGeom>
              <a:avLst/>
              <a:gdLst/>
              <a:ahLst/>
              <a:cxnLst/>
              <a:rect l="l" t="t" r="r" b="b"/>
              <a:pathLst>
                <a:path w="17144" h="16510">
                  <a:moveTo>
                    <a:pt x="0" y="0"/>
                  </a:moveTo>
                  <a:lnTo>
                    <a:pt x="16523" y="1596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4200044" y="2230905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5968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4062068" y="228568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5">
                  <a:moveTo>
                    <a:pt x="10083" y="0"/>
                  </a:moveTo>
                  <a:lnTo>
                    <a:pt x="0" y="2066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4042319" y="2222522"/>
              <a:ext cx="21590" cy="8890"/>
            </a:xfrm>
            <a:custGeom>
              <a:avLst/>
              <a:gdLst/>
              <a:ahLst/>
              <a:cxnLst/>
              <a:rect l="l" t="t" r="r" b="b"/>
              <a:pathLst>
                <a:path w="21590" h="8889">
                  <a:moveTo>
                    <a:pt x="21308" y="0"/>
                  </a:moveTo>
                  <a:lnTo>
                    <a:pt x="0" y="86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4206007" y="2230901"/>
              <a:ext cx="36195" cy="3175"/>
            </a:xfrm>
            <a:custGeom>
              <a:avLst/>
              <a:gdLst/>
              <a:ahLst/>
              <a:cxnLst/>
              <a:rect l="l" t="t" r="r" b="b"/>
              <a:pathLst>
                <a:path w="36194" h="3175">
                  <a:moveTo>
                    <a:pt x="36030" y="2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4142360" y="229464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628" y="12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4083766" y="2230583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12292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4151289" y="2250191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0" y="0"/>
                  </a:moveTo>
                  <a:lnTo>
                    <a:pt x="2827" y="1471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4129329" y="2237117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732" y="0"/>
                  </a:moveTo>
                  <a:lnTo>
                    <a:pt x="0" y="282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4134177" y="2246679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0" y="6575"/>
                  </a:moveTo>
                  <a:lnTo>
                    <a:pt x="13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4151493" y="217199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607" y="12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4227014" y="2187231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276" y="0"/>
                  </a:moveTo>
                  <a:lnTo>
                    <a:pt x="0" y="376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4154298" y="221515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37" y="14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4160861" y="2226809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13360" y="0"/>
                  </a:moveTo>
                  <a:lnTo>
                    <a:pt x="0" y="65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4117881" y="2291589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0" y="7717"/>
                  </a:moveTo>
                  <a:lnTo>
                    <a:pt x="11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4206418" y="2239718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0" y="8607"/>
                  </a:moveTo>
                  <a:lnTo>
                    <a:pt x="1229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14042310" y="2231128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413" y="9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4093523" y="2207036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0"/>
                  </a:moveTo>
                  <a:lnTo>
                    <a:pt x="7696" y="1126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4116560" y="2284349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5" h="15239">
                  <a:moveTo>
                    <a:pt x="0" y="0"/>
                  </a:moveTo>
                  <a:lnTo>
                    <a:pt x="1319" y="1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4174528" y="2182681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11266" y="0"/>
                  </a:moveTo>
                  <a:lnTo>
                    <a:pt x="0" y="771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4062024" y="217619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0"/>
                  </a:moveTo>
                  <a:lnTo>
                    <a:pt x="12072" y="178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4093530" y="2205715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5">
                  <a:moveTo>
                    <a:pt x="14952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4062067" y="2300383"/>
              <a:ext cx="20955" cy="6350"/>
            </a:xfrm>
            <a:custGeom>
              <a:avLst/>
              <a:gdLst/>
              <a:ahLst/>
              <a:cxnLst/>
              <a:rect l="l" t="t" r="r" b="b"/>
              <a:pathLst>
                <a:path w="20955" h="6350">
                  <a:moveTo>
                    <a:pt x="0" y="5968"/>
                  </a:moveTo>
                  <a:lnTo>
                    <a:pt x="20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4202437" y="226368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769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4142358" y="22475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3329" y="0"/>
                  </a:moveTo>
                  <a:lnTo>
                    <a:pt x="0" y="40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4161579" y="2278444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0" y="0"/>
                  </a:moveTo>
                  <a:lnTo>
                    <a:pt x="8607" y="60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4185796" y="2182686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5" h="15239">
                  <a:moveTo>
                    <a:pt x="1319" y="1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4109770" y="2247408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6020" y="0"/>
                  </a:moveTo>
                  <a:lnTo>
                    <a:pt x="0" y="86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4062022" y="2176195"/>
              <a:ext cx="22860" cy="3810"/>
            </a:xfrm>
            <a:custGeom>
              <a:avLst/>
              <a:gdLst/>
              <a:ahLst/>
              <a:cxnLst/>
              <a:rect l="l" t="t" r="r" b="b"/>
              <a:pathLst>
                <a:path w="22859" h="3810">
                  <a:moveTo>
                    <a:pt x="22732" y="32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4139051" y="2230590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10230" y="8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4138218" y="2195598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8628" y="6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4192615" y="2224046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8628"/>
                  </a:moveTo>
                  <a:lnTo>
                    <a:pt x="60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4152850" y="2239719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0" y="0"/>
                  </a:moveTo>
                  <a:lnTo>
                    <a:pt x="10575" y="86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4150982" y="2294639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12282"/>
                  </a:moveTo>
                  <a:lnTo>
                    <a:pt x="590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4083762" y="2239206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0"/>
                  </a:moveTo>
                  <a:lnTo>
                    <a:pt x="12292" y="588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4167426" y="2260054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09" h="15239">
                  <a:moveTo>
                    <a:pt x="3717" y="14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4119259" y="2253254"/>
              <a:ext cx="15240" cy="3810"/>
            </a:xfrm>
            <a:custGeom>
              <a:avLst/>
              <a:gdLst/>
              <a:ahLst/>
              <a:cxnLst/>
              <a:rect l="l" t="t" r="r" b="b"/>
              <a:pathLst>
                <a:path w="15240" h="3810">
                  <a:moveTo>
                    <a:pt x="0" y="3717"/>
                  </a:moveTo>
                  <a:lnTo>
                    <a:pt x="1492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4145579" y="2171986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916" y="0"/>
                  </a:moveTo>
                  <a:lnTo>
                    <a:pt x="0" y="122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4137280" y="2205087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09" h="15239">
                  <a:moveTo>
                    <a:pt x="0" y="0"/>
                  </a:moveTo>
                  <a:lnTo>
                    <a:pt x="3706" y="14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4174218" y="2223117"/>
              <a:ext cx="15240" cy="3810"/>
            </a:xfrm>
            <a:custGeom>
              <a:avLst/>
              <a:gdLst/>
              <a:ahLst/>
              <a:cxnLst/>
              <a:rect l="l" t="t" r="r" b="b"/>
              <a:pathLst>
                <a:path w="15240" h="3810">
                  <a:moveTo>
                    <a:pt x="14921" y="0"/>
                  </a:moveTo>
                  <a:lnTo>
                    <a:pt x="0" y="368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4172500" y="2135918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13277" y="0"/>
                  </a:moveTo>
                  <a:lnTo>
                    <a:pt x="0" y="170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4206422" y="2233813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292" y="5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4185786" y="213592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4" h="22860">
                  <a:moveTo>
                    <a:pt x="3989" y="22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4185877" y="2324943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69" h="21589">
                  <a:moveTo>
                    <a:pt x="0" y="21580"/>
                  </a:moveTo>
                  <a:lnTo>
                    <a:pt x="72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4144055" y="2237116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015" y="3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4242037" y="2241183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19" h="10794">
                  <a:moveTo>
                    <a:pt x="0" y="10774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4153989" y="2229893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0" y="9015"/>
                  </a:moveTo>
                  <a:lnTo>
                    <a:pt x="314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4170185" y="2274967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0" y="9507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4109762" y="225601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9507" y="96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4137281" y="2195590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931" y="0"/>
                  </a:moveTo>
                  <a:lnTo>
                    <a:pt x="0" y="95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4147531" y="224025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6429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4189138" y="22231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507" y="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4154980" y="223161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4429"/>
                  </a:moveTo>
                  <a:lnTo>
                    <a:pt x="2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4242046" y="2233808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19" h="7619">
                  <a:moveTo>
                    <a:pt x="20292" y="7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4140982" y="2220011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19">
                  <a:moveTo>
                    <a:pt x="0" y="0"/>
                  </a:moveTo>
                  <a:lnTo>
                    <a:pt x="12093" y="2022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4129070" y="2213687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5">
                  <a:moveTo>
                    <a:pt x="15800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4151293" y="2241039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09" h="9525">
                  <a:moveTo>
                    <a:pt x="3183" y="0"/>
                  </a:moveTo>
                  <a:lnTo>
                    <a:pt x="0" y="91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4154377" y="2233408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6491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4158268" y="2240129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5" h="4444">
                  <a:moveTo>
                    <a:pt x="0" y="3989"/>
                  </a:moveTo>
                  <a:lnTo>
                    <a:pt x="2080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4160443" y="2245906"/>
              <a:ext cx="6985" cy="14604"/>
            </a:xfrm>
            <a:custGeom>
              <a:avLst/>
              <a:gdLst/>
              <a:ahLst/>
              <a:cxnLst/>
              <a:rect l="l" t="t" r="r" b="b"/>
              <a:pathLst>
                <a:path w="6984" h="14605">
                  <a:moveTo>
                    <a:pt x="6984" y="14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4195169" y="2274956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5">
                  <a:moveTo>
                    <a:pt x="0" y="1298"/>
                  </a:moveTo>
                  <a:lnTo>
                    <a:pt x="149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4203670" y="2275497"/>
              <a:ext cx="20955" cy="22225"/>
            </a:xfrm>
            <a:custGeom>
              <a:avLst/>
              <a:gdLst/>
              <a:ahLst/>
              <a:cxnLst/>
              <a:rect l="l" t="t" r="r" b="b"/>
              <a:pathLst>
                <a:path w="20955" h="22225">
                  <a:moveTo>
                    <a:pt x="20910" y="22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3298372" y="2416544"/>
              <a:ext cx="29845" cy="20955"/>
            </a:xfrm>
            <a:custGeom>
              <a:avLst/>
              <a:gdLst/>
              <a:ahLst/>
              <a:cxnLst/>
              <a:rect l="l" t="t" r="r" b="b"/>
              <a:pathLst>
                <a:path w="29844" h="20955">
                  <a:moveTo>
                    <a:pt x="0" y="0"/>
                  </a:moveTo>
                  <a:lnTo>
                    <a:pt x="29611" y="209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3221492" y="2412611"/>
              <a:ext cx="12065" cy="34925"/>
            </a:xfrm>
            <a:custGeom>
              <a:avLst/>
              <a:gdLst/>
              <a:ahLst/>
              <a:cxnLst/>
              <a:rect l="l" t="t" r="r" b="b"/>
              <a:pathLst>
                <a:path w="12065" h="34925">
                  <a:moveTo>
                    <a:pt x="10774" y="0"/>
                  </a:moveTo>
                  <a:lnTo>
                    <a:pt x="11633" y="0"/>
                  </a:lnTo>
                </a:path>
                <a:path w="12065" h="34925">
                  <a:moveTo>
                    <a:pt x="10774" y="0"/>
                  </a:moveTo>
                  <a:lnTo>
                    <a:pt x="0" y="34627"/>
                  </a:lnTo>
                </a:path>
                <a:path w="12065" h="34925">
                  <a:moveTo>
                    <a:pt x="10774" y="0"/>
                  </a:moveTo>
                  <a:lnTo>
                    <a:pt x="1163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3232249" y="24124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3286510" y="2402924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69">
                  <a:moveTo>
                    <a:pt x="0" y="0"/>
                  </a:moveTo>
                  <a:lnTo>
                    <a:pt x="11853" y="136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3237965" y="2422909"/>
              <a:ext cx="17780" cy="31750"/>
            </a:xfrm>
            <a:custGeom>
              <a:avLst/>
              <a:gdLst/>
              <a:ahLst/>
              <a:cxnLst/>
              <a:rect l="l" t="t" r="r" b="b"/>
              <a:pathLst>
                <a:path w="17780" h="31750">
                  <a:moveTo>
                    <a:pt x="0" y="31716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3322569" y="2333076"/>
              <a:ext cx="29209" cy="22225"/>
            </a:xfrm>
            <a:custGeom>
              <a:avLst/>
              <a:gdLst/>
              <a:ahLst/>
              <a:cxnLst/>
              <a:rect l="l" t="t" r="r" b="b"/>
              <a:pathLst>
                <a:path w="29209" h="22225">
                  <a:moveTo>
                    <a:pt x="0" y="21706"/>
                  </a:moveTo>
                  <a:lnTo>
                    <a:pt x="290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3255274" y="2417122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0" y="5779"/>
                  </a:moveTo>
                  <a:lnTo>
                    <a:pt x="20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3187706" y="2387423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4">
                  <a:moveTo>
                    <a:pt x="26637" y="0"/>
                  </a:moveTo>
                  <a:lnTo>
                    <a:pt x="0" y="246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3200302" y="2305732"/>
              <a:ext cx="31750" cy="17780"/>
            </a:xfrm>
            <a:custGeom>
              <a:avLst/>
              <a:gdLst/>
              <a:ahLst/>
              <a:cxnLst/>
              <a:rect l="l" t="t" r="r" b="b"/>
              <a:pathLst>
                <a:path w="31750" h="17780">
                  <a:moveTo>
                    <a:pt x="31632" y="17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3215428" y="234841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486" y="2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3295325" y="2332864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14575" y="0"/>
                  </a:moveTo>
                  <a:lnTo>
                    <a:pt x="0" y="101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3232093" y="2390082"/>
              <a:ext cx="8255" cy="20955"/>
            </a:xfrm>
            <a:custGeom>
              <a:avLst/>
              <a:gdLst/>
              <a:ahLst/>
              <a:cxnLst/>
              <a:rect l="l" t="t" r="r" b="b"/>
              <a:pathLst>
                <a:path w="8255" h="20955">
                  <a:moveTo>
                    <a:pt x="7968" y="0"/>
                  </a:moveTo>
                  <a:lnTo>
                    <a:pt x="0" y="2060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3179152" y="2348407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30" h="635">
                  <a:moveTo>
                    <a:pt x="36281" y="0"/>
                  </a:moveTo>
                  <a:lnTo>
                    <a:pt x="0" y="4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3231938" y="2323470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4">
                  <a:moveTo>
                    <a:pt x="24575" y="2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3224013" y="233207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5">
                  <a:moveTo>
                    <a:pt x="20606" y="7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3294670" y="2324005"/>
              <a:ext cx="8255" cy="20955"/>
            </a:xfrm>
            <a:custGeom>
              <a:avLst/>
              <a:gdLst/>
              <a:ahLst/>
              <a:cxnLst/>
              <a:rect l="l" t="t" r="r" b="b"/>
              <a:pathLst>
                <a:path w="8255" h="20955">
                  <a:moveTo>
                    <a:pt x="0" y="20585"/>
                  </a:moveTo>
                  <a:lnTo>
                    <a:pt x="7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3240063" y="2379973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8240" y="0"/>
                  </a:moveTo>
                  <a:lnTo>
                    <a:pt x="0" y="1011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3273075" y="235389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335" y="0"/>
                  </a:moveTo>
                  <a:lnTo>
                    <a:pt x="0" y="40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3229226" y="240281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5088"/>
                  </a:moveTo>
                  <a:lnTo>
                    <a:pt x="591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3254483" y="2399148"/>
              <a:ext cx="3810" cy="22225"/>
            </a:xfrm>
            <a:custGeom>
              <a:avLst/>
              <a:gdLst/>
              <a:ahLst/>
              <a:cxnLst/>
              <a:rect l="l" t="t" r="r" b="b"/>
              <a:pathLst>
                <a:path w="3809" h="22225">
                  <a:moveTo>
                    <a:pt x="0" y="0"/>
                  </a:moveTo>
                  <a:lnTo>
                    <a:pt x="3413" y="218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3189633" y="2320441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0" y="0"/>
                  </a:moveTo>
                  <a:lnTo>
                    <a:pt x="25580" y="2192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3290094" y="2394648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5">
                  <a:moveTo>
                    <a:pt x="0" y="0"/>
                  </a:moveTo>
                  <a:lnTo>
                    <a:pt x="20617" y="797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3211606" y="2353527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21831" y="0"/>
                  </a:moveTo>
                  <a:lnTo>
                    <a:pt x="0" y="341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3312312" y="2354777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4">
                  <a:moveTo>
                    <a:pt x="0" y="4366"/>
                  </a:moveTo>
                  <a:lnTo>
                    <a:pt x="102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3309897" y="2317353"/>
              <a:ext cx="33020" cy="15875"/>
            </a:xfrm>
            <a:custGeom>
              <a:avLst/>
              <a:gdLst/>
              <a:ahLst/>
              <a:cxnLst/>
              <a:rect l="l" t="t" r="r" b="b"/>
              <a:pathLst>
                <a:path w="33019" h="15875">
                  <a:moveTo>
                    <a:pt x="32658" y="0"/>
                  </a:moveTo>
                  <a:lnTo>
                    <a:pt x="0" y="155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3275641" y="2310638"/>
              <a:ext cx="3810" cy="22225"/>
            </a:xfrm>
            <a:custGeom>
              <a:avLst/>
              <a:gdLst/>
              <a:ahLst/>
              <a:cxnLst/>
              <a:rect l="l" t="t" r="r" b="b"/>
              <a:pathLst>
                <a:path w="3809" h="22225">
                  <a:moveTo>
                    <a:pt x="3403" y="21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3177260" y="2366939"/>
              <a:ext cx="35560" cy="6985"/>
            </a:xfrm>
            <a:custGeom>
              <a:avLst/>
              <a:gdLst/>
              <a:ahLst/>
              <a:cxnLst/>
              <a:rect l="l" t="t" r="r" b="b"/>
              <a:pathLst>
                <a:path w="35559" h="6985">
                  <a:moveTo>
                    <a:pt x="0" y="0"/>
                  </a:moveTo>
                  <a:lnTo>
                    <a:pt x="35517" y="6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3286329" y="234460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4">
                  <a:moveTo>
                    <a:pt x="0" y="10261"/>
                  </a:moveTo>
                  <a:lnTo>
                    <a:pt x="83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3300369" y="2284916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4">
                  <a:moveTo>
                    <a:pt x="0" y="24763"/>
                  </a:moveTo>
                  <a:lnTo>
                    <a:pt x="492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3254488" y="2377999"/>
              <a:ext cx="3810" cy="21590"/>
            </a:xfrm>
            <a:custGeom>
              <a:avLst/>
              <a:gdLst/>
              <a:ahLst/>
              <a:cxnLst/>
              <a:rect l="l" t="t" r="r" b="b"/>
              <a:pathLst>
                <a:path w="3809" h="21589">
                  <a:moveTo>
                    <a:pt x="3413" y="0"/>
                  </a:moveTo>
                  <a:lnTo>
                    <a:pt x="0" y="211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13270340" y="2425314"/>
              <a:ext cx="14604" cy="31750"/>
            </a:xfrm>
            <a:custGeom>
              <a:avLst/>
              <a:gdLst/>
              <a:ahLst/>
              <a:cxnLst/>
              <a:rect l="l" t="t" r="r" b="b"/>
              <a:pathLst>
                <a:path w="14605" h="31750">
                  <a:moveTo>
                    <a:pt x="0" y="0"/>
                  </a:moveTo>
                  <a:lnTo>
                    <a:pt x="14544" y="315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13233437" y="2353524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161" y="3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3300121" y="2374693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0" y="3413"/>
                  </a:moveTo>
                  <a:lnTo>
                    <a:pt x="2182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3214337" y="238068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146" y="0"/>
                  </a:moveTo>
                  <a:lnTo>
                    <a:pt x="0" y="67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3275640" y="2332461"/>
              <a:ext cx="3810" cy="21590"/>
            </a:xfrm>
            <a:custGeom>
              <a:avLst/>
              <a:gdLst/>
              <a:ahLst/>
              <a:cxnLst/>
              <a:rect l="l" t="t" r="r" b="b"/>
              <a:pathLst>
                <a:path w="3809" h="21589">
                  <a:moveTo>
                    <a:pt x="0" y="21140"/>
                  </a:moveTo>
                  <a:lnTo>
                    <a:pt x="340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3244670" y="2403519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0" y="14428"/>
                  </a:moveTo>
                  <a:lnTo>
                    <a:pt x="1050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3283720" y="238947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376" y="51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3198372" y="2407908"/>
              <a:ext cx="31115" cy="19050"/>
            </a:xfrm>
            <a:custGeom>
              <a:avLst/>
              <a:gdLst/>
              <a:ahLst/>
              <a:cxnLst/>
              <a:rect l="l" t="t" r="r" b="b"/>
              <a:pathLst>
                <a:path w="31115" h="19050">
                  <a:moveTo>
                    <a:pt x="0" y="18826"/>
                  </a:moveTo>
                  <a:lnTo>
                    <a:pt x="3084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3278961" y="2374695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0" y="0"/>
                  </a:moveTo>
                  <a:lnTo>
                    <a:pt x="21161" y="341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3216754" y="2344632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0" y="0"/>
                  </a:moveTo>
                  <a:lnTo>
                    <a:pt x="12973" y="94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3278968" y="2316742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11109" y="0"/>
                  </a:moveTo>
                  <a:lnTo>
                    <a:pt x="0" y="152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3275219" y="2279294"/>
              <a:ext cx="13335" cy="31115"/>
            </a:xfrm>
            <a:custGeom>
              <a:avLst/>
              <a:gdLst/>
              <a:ahLst/>
              <a:cxnLst/>
              <a:rect l="l" t="t" r="r" b="b"/>
              <a:pathLst>
                <a:path w="13334" h="31114">
                  <a:moveTo>
                    <a:pt x="12826" y="0"/>
                  </a:moveTo>
                  <a:lnTo>
                    <a:pt x="0" y="307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3301318" y="2377895"/>
              <a:ext cx="17145" cy="12700"/>
            </a:xfrm>
            <a:custGeom>
              <a:avLst/>
              <a:gdLst/>
              <a:ahLst/>
              <a:cxnLst/>
              <a:rect l="l" t="t" r="r" b="b"/>
              <a:pathLst>
                <a:path w="17144" h="12700">
                  <a:moveTo>
                    <a:pt x="16659" y="12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3212774" y="2373596"/>
              <a:ext cx="18415" cy="635"/>
            </a:xfrm>
            <a:custGeom>
              <a:avLst/>
              <a:gdLst/>
              <a:ahLst/>
              <a:cxnLst/>
              <a:rect l="l" t="t" r="r" b="b"/>
              <a:pathLst>
                <a:path w="18415" h="635">
                  <a:moveTo>
                    <a:pt x="0" y="0"/>
                  </a:moveTo>
                  <a:lnTo>
                    <a:pt x="18397" y="3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3289854" y="2406772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4" h="9525">
                  <a:moveTo>
                    <a:pt x="3957" y="9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3272437" y="2400293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0" y="2070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3321545" y="2378336"/>
              <a:ext cx="36195" cy="4445"/>
            </a:xfrm>
            <a:custGeom>
              <a:avLst/>
              <a:gdLst/>
              <a:ahLst/>
              <a:cxnLst/>
              <a:rect l="l" t="t" r="r" b="b"/>
              <a:pathLst>
                <a:path w="36194" h="4444">
                  <a:moveTo>
                    <a:pt x="0" y="4230"/>
                  </a:moveTo>
                  <a:lnTo>
                    <a:pt x="3604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13211600" y="2371448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19" h="2539">
                  <a:moveTo>
                    <a:pt x="0" y="0"/>
                  </a:moveTo>
                  <a:lnTo>
                    <a:pt x="20041" y="2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13327988" y="2437473"/>
              <a:ext cx="22860" cy="5715"/>
            </a:xfrm>
            <a:custGeom>
              <a:avLst/>
              <a:gdLst/>
              <a:ahLst/>
              <a:cxnLst/>
              <a:rect l="l" t="t" r="r" b="b"/>
              <a:pathLst>
                <a:path w="22859" h="5714">
                  <a:moveTo>
                    <a:pt x="0" y="0"/>
                  </a:moveTo>
                  <a:lnTo>
                    <a:pt x="22292" y="55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3259499" y="2310637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1622" y="0"/>
                  </a:moveTo>
                  <a:lnTo>
                    <a:pt x="0" y="1532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13340119" y="2423986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10167" y="190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13304946" y="2380542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4" h="2539">
                  <a:moveTo>
                    <a:pt x="0" y="0"/>
                  </a:moveTo>
                  <a:lnTo>
                    <a:pt x="16596" y="20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3308361" y="2358726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5">
                  <a:moveTo>
                    <a:pt x="13580" y="1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3351624" y="231359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0" y="19486"/>
                  </a:moveTo>
                  <a:lnTo>
                    <a:pt x="1220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3222967" y="2454624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528"/>
                  </a:moveTo>
                  <a:lnTo>
                    <a:pt x="150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13269646" y="2391253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69">
                  <a:moveTo>
                    <a:pt x="0" y="0"/>
                  </a:moveTo>
                  <a:lnTo>
                    <a:pt x="7476" y="135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13231321" y="2366288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13549" y="0"/>
                  </a:moveTo>
                  <a:lnTo>
                    <a:pt x="0" y="74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13262372" y="2327957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69">
                  <a:moveTo>
                    <a:pt x="7455" y="13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3294621" y="235903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0" y="7455"/>
                  </a:moveTo>
                  <a:lnTo>
                    <a:pt x="1352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13221379" y="2447234"/>
              <a:ext cx="1905" cy="23495"/>
            </a:xfrm>
            <a:custGeom>
              <a:avLst/>
              <a:gdLst/>
              <a:ahLst/>
              <a:cxnLst/>
              <a:rect l="l" t="t" r="r" b="b"/>
              <a:pathLst>
                <a:path w="1905" h="23494">
                  <a:moveTo>
                    <a:pt x="0" y="0"/>
                  </a:moveTo>
                  <a:lnTo>
                    <a:pt x="1591" y="229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3293818" y="2416123"/>
              <a:ext cx="8890" cy="35560"/>
            </a:xfrm>
            <a:custGeom>
              <a:avLst/>
              <a:gdLst/>
              <a:ahLst/>
              <a:cxnLst/>
              <a:rect l="l" t="t" r="r" b="b"/>
              <a:pathLst>
                <a:path w="8890" h="35560">
                  <a:moveTo>
                    <a:pt x="8334" y="351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13284892" y="2456897"/>
              <a:ext cx="17145" cy="16510"/>
            </a:xfrm>
            <a:custGeom>
              <a:avLst/>
              <a:gdLst/>
              <a:ahLst/>
              <a:cxnLst/>
              <a:rect l="l" t="t" r="r" b="b"/>
              <a:pathLst>
                <a:path w="17144" h="16510">
                  <a:moveTo>
                    <a:pt x="0" y="0"/>
                  </a:moveTo>
                  <a:lnTo>
                    <a:pt x="16523" y="1594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13315577" y="2357260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5968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13177605" y="2412058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5">
                  <a:moveTo>
                    <a:pt x="10093" y="0"/>
                  </a:moveTo>
                  <a:lnTo>
                    <a:pt x="0" y="206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13157851" y="2348878"/>
              <a:ext cx="21590" cy="8890"/>
            </a:xfrm>
            <a:custGeom>
              <a:avLst/>
              <a:gdLst/>
              <a:ahLst/>
              <a:cxnLst/>
              <a:rect l="l" t="t" r="r" b="b"/>
              <a:pathLst>
                <a:path w="21590" h="8889">
                  <a:moveTo>
                    <a:pt x="21308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13321547" y="2357270"/>
              <a:ext cx="36195" cy="3175"/>
            </a:xfrm>
            <a:custGeom>
              <a:avLst/>
              <a:gdLst/>
              <a:ahLst/>
              <a:cxnLst/>
              <a:rect l="l" t="t" r="r" b="b"/>
              <a:pathLst>
                <a:path w="36194" h="3175">
                  <a:moveTo>
                    <a:pt x="36040" y="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13257902" y="2420994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628" y="122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13199287" y="2356937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12313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13266837" y="237654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0" y="0"/>
                  </a:moveTo>
                  <a:lnTo>
                    <a:pt x="2806" y="1471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13244870" y="2363471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732" y="0"/>
                  </a:moveTo>
                  <a:lnTo>
                    <a:pt x="0" y="282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13249724" y="2373028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0" y="6596"/>
                  </a:moveTo>
                  <a:lnTo>
                    <a:pt x="133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13267033" y="2298323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607" y="123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13342555" y="2313594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276" y="0"/>
                  </a:moveTo>
                  <a:lnTo>
                    <a:pt x="0" y="37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13269825" y="234153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27" y="14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13276414" y="2353155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13350" y="0"/>
                  </a:moveTo>
                  <a:lnTo>
                    <a:pt x="0" y="65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13233422" y="2417941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0" y="7696"/>
                  </a:moveTo>
                  <a:lnTo>
                    <a:pt x="11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3321942" y="2366067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0" y="8628"/>
                  </a:moveTo>
                  <a:lnTo>
                    <a:pt x="123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3157853" y="2357459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402" y="94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3209041" y="2333390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0"/>
                  </a:moveTo>
                  <a:lnTo>
                    <a:pt x="7717" y="1124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3232100" y="2410679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5" h="15239">
                  <a:moveTo>
                    <a:pt x="0" y="0"/>
                  </a:moveTo>
                  <a:lnTo>
                    <a:pt x="1319" y="1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3290078" y="2309036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11266" y="0"/>
                  </a:moveTo>
                  <a:lnTo>
                    <a:pt x="0" y="771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3177540" y="230253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0"/>
                  </a:moveTo>
                  <a:lnTo>
                    <a:pt x="12093" y="1791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3209039" y="2332070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5">
                  <a:moveTo>
                    <a:pt x="14983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3177607" y="2426738"/>
              <a:ext cx="20955" cy="6350"/>
            </a:xfrm>
            <a:custGeom>
              <a:avLst/>
              <a:gdLst/>
              <a:ahLst/>
              <a:cxnLst/>
              <a:rect l="l" t="t" r="r" b="b"/>
              <a:pathLst>
                <a:path w="20955" h="6350">
                  <a:moveTo>
                    <a:pt x="0" y="5968"/>
                  </a:moveTo>
                  <a:lnTo>
                    <a:pt x="20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3317977" y="239003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769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3257902" y="2373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3319" y="0"/>
                  </a:moveTo>
                  <a:lnTo>
                    <a:pt x="0" y="406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3277128" y="240481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0" y="0"/>
                  </a:moveTo>
                  <a:lnTo>
                    <a:pt x="8607" y="60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3301351" y="2309037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5" h="15239">
                  <a:moveTo>
                    <a:pt x="1298" y="1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3225303" y="2373762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602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13177538" y="2302547"/>
              <a:ext cx="22860" cy="3810"/>
            </a:xfrm>
            <a:custGeom>
              <a:avLst/>
              <a:gdLst/>
              <a:ahLst/>
              <a:cxnLst/>
              <a:rect l="l" t="t" r="r" b="b"/>
              <a:pathLst>
                <a:path w="22859" h="3810">
                  <a:moveTo>
                    <a:pt x="22763" y="3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13254604" y="2356940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10219" y="83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3253755" y="2321943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8607" y="6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3308150" y="2350400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8628"/>
                  </a:moveTo>
                  <a:lnTo>
                    <a:pt x="60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3268390" y="2366065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0" y="0"/>
                  </a:moveTo>
                  <a:lnTo>
                    <a:pt x="10575" y="8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13266525" y="2421000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12292"/>
                  </a:moveTo>
                  <a:lnTo>
                    <a:pt x="591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13199296" y="2365561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0"/>
                  </a:moveTo>
                  <a:lnTo>
                    <a:pt x="12313" y="588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13282960" y="2386423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09" h="15239">
                  <a:moveTo>
                    <a:pt x="3717" y="14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13234810" y="2379625"/>
              <a:ext cx="15240" cy="3810"/>
            </a:xfrm>
            <a:custGeom>
              <a:avLst/>
              <a:gdLst/>
              <a:ahLst/>
              <a:cxnLst/>
              <a:rect l="l" t="t" r="r" b="b"/>
              <a:pathLst>
                <a:path w="15240" h="3810">
                  <a:moveTo>
                    <a:pt x="0" y="3675"/>
                  </a:moveTo>
                  <a:lnTo>
                    <a:pt x="1492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3261120" y="2298332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916" y="0"/>
                  </a:moveTo>
                  <a:lnTo>
                    <a:pt x="0" y="1231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13252830" y="2331459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09" h="15239">
                  <a:moveTo>
                    <a:pt x="0" y="0"/>
                  </a:moveTo>
                  <a:lnTo>
                    <a:pt x="3685" y="149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13289760" y="2349463"/>
              <a:ext cx="15240" cy="3810"/>
            </a:xfrm>
            <a:custGeom>
              <a:avLst/>
              <a:gdLst/>
              <a:ahLst/>
              <a:cxnLst/>
              <a:rect l="l" t="t" r="r" b="b"/>
              <a:pathLst>
                <a:path w="15240" h="3810">
                  <a:moveTo>
                    <a:pt x="14921" y="0"/>
                  </a:moveTo>
                  <a:lnTo>
                    <a:pt x="0" y="368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3288045" y="226226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13266" y="0"/>
                  </a:moveTo>
                  <a:lnTo>
                    <a:pt x="0" y="170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3321931" y="236015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334" y="5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3301313" y="226227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4" h="22860">
                  <a:moveTo>
                    <a:pt x="3978" y="22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3301412" y="2451274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69" h="21589">
                  <a:moveTo>
                    <a:pt x="0" y="2158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3259605" y="2363476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015" y="31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3357588" y="2367523"/>
              <a:ext cx="20320" cy="11430"/>
            </a:xfrm>
            <a:custGeom>
              <a:avLst/>
              <a:gdLst/>
              <a:ahLst/>
              <a:cxnLst/>
              <a:rect l="l" t="t" r="r" b="b"/>
              <a:pathLst>
                <a:path w="20319" h="11430">
                  <a:moveTo>
                    <a:pt x="0" y="10805"/>
                  </a:moveTo>
                  <a:lnTo>
                    <a:pt x="2028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3269531" y="2356239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0" y="9015"/>
                  </a:moveTo>
                  <a:lnTo>
                    <a:pt x="31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3285734" y="2401327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0" y="9518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3225295" y="238238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9507" y="9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3252824" y="2321946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931" y="0"/>
                  </a:moveTo>
                  <a:lnTo>
                    <a:pt x="0" y="95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3263072" y="2366619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6408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3304673" y="234946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507" y="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3270521" y="235797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4397"/>
                  </a:moveTo>
                  <a:lnTo>
                    <a:pt x="2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3357590" y="2360155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19" h="7619">
                  <a:moveTo>
                    <a:pt x="20282" y="7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3256513" y="2346359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19">
                  <a:moveTo>
                    <a:pt x="0" y="0"/>
                  </a:moveTo>
                  <a:lnTo>
                    <a:pt x="12114" y="2026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3244612" y="2340022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5">
                  <a:moveTo>
                    <a:pt x="15800" y="12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3266842" y="2367368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09" h="9525">
                  <a:moveTo>
                    <a:pt x="3183" y="0"/>
                  </a:moveTo>
                  <a:lnTo>
                    <a:pt x="0" y="91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3269905" y="2359754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6512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3273808" y="2366495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5" h="4444">
                  <a:moveTo>
                    <a:pt x="0" y="3978"/>
                  </a:moveTo>
                  <a:lnTo>
                    <a:pt x="2080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3275974" y="2372246"/>
              <a:ext cx="6985" cy="14604"/>
            </a:xfrm>
            <a:custGeom>
              <a:avLst/>
              <a:gdLst/>
              <a:ahLst/>
              <a:cxnLst/>
              <a:rect l="l" t="t" r="r" b="b"/>
              <a:pathLst>
                <a:path w="6984" h="14605">
                  <a:moveTo>
                    <a:pt x="6984" y="14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3310710" y="240130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5">
                  <a:moveTo>
                    <a:pt x="0" y="1319"/>
                  </a:moveTo>
                  <a:lnTo>
                    <a:pt x="1497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3319217" y="2401868"/>
              <a:ext cx="20955" cy="22225"/>
            </a:xfrm>
            <a:custGeom>
              <a:avLst/>
              <a:gdLst/>
              <a:ahLst/>
              <a:cxnLst/>
              <a:rect l="l" t="t" r="r" b="b"/>
              <a:pathLst>
                <a:path w="20955" h="22225">
                  <a:moveTo>
                    <a:pt x="20910" y="22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5455846" y="3620039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39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5455857" y="3623872"/>
              <a:ext cx="0" cy="1167765"/>
            </a:xfrm>
            <a:custGeom>
              <a:avLst/>
              <a:gdLst/>
              <a:ahLst/>
              <a:cxnLst/>
              <a:rect l="l" t="t" r="r" b="b"/>
              <a:pathLst>
                <a:path h="1167764">
                  <a:moveTo>
                    <a:pt x="0" y="0"/>
                  </a:moveTo>
                  <a:lnTo>
                    <a:pt x="0" y="116744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5558608" y="4894042"/>
              <a:ext cx="668020" cy="0"/>
            </a:xfrm>
            <a:custGeom>
              <a:avLst/>
              <a:gdLst/>
              <a:ahLst/>
              <a:cxnLst/>
              <a:rect l="l" t="t" r="r" b="b"/>
              <a:pathLst>
                <a:path w="668019">
                  <a:moveTo>
                    <a:pt x="0" y="0"/>
                  </a:moveTo>
                  <a:lnTo>
                    <a:pt x="6678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1134573" y="7976342"/>
              <a:ext cx="1040130" cy="487680"/>
            </a:xfrm>
            <a:custGeom>
              <a:avLst/>
              <a:gdLst/>
              <a:ahLst/>
              <a:cxnLst/>
              <a:rect l="l" t="t" r="r" b="b"/>
              <a:pathLst>
                <a:path w="1040129" h="487679">
                  <a:moveTo>
                    <a:pt x="12179" y="0"/>
                  </a:moveTo>
                  <a:lnTo>
                    <a:pt x="0" y="0"/>
                  </a:lnTo>
                  <a:lnTo>
                    <a:pt x="0" y="487489"/>
                  </a:lnTo>
                  <a:lnTo>
                    <a:pt x="12179" y="487489"/>
                  </a:lnTo>
                  <a:lnTo>
                    <a:pt x="12179" y="0"/>
                  </a:lnTo>
                  <a:close/>
                </a:path>
                <a:path w="1040129" h="487679">
                  <a:moveTo>
                    <a:pt x="1039596" y="0"/>
                  </a:moveTo>
                  <a:lnTo>
                    <a:pt x="1027417" y="0"/>
                  </a:lnTo>
                  <a:lnTo>
                    <a:pt x="1027417" y="487489"/>
                  </a:lnTo>
                  <a:lnTo>
                    <a:pt x="1039596" y="487489"/>
                  </a:lnTo>
                  <a:lnTo>
                    <a:pt x="103959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8725608" y="8438649"/>
              <a:ext cx="2184400" cy="0"/>
            </a:xfrm>
            <a:custGeom>
              <a:avLst/>
              <a:gdLst/>
              <a:ahLst/>
              <a:cxnLst/>
              <a:rect l="l" t="t" r="r" b="b"/>
              <a:pathLst>
                <a:path w="2184400">
                  <a:moveTo>
                    <a:pt x="0" y="0"/>
                  </a:moveTo>
                  <a:lnTo>
                    <a:pt x="2183896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1628694" y="7976326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0"/>
                  </a:moveTo>
                  <a:lnTo>
                    <a:pt x="0" y="487499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1680065" y="7976317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48750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0909499" y="7976328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5">
                  <a:moveTo>
                    <a:pt x="0" y="4623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0960869" y="7976330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48749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9599519" y="239910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91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9805019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9599528" y="394025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9599519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9753631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9650890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9650890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9650890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9650890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9650890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9650890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9650890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9650890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9650890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9650890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9650890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9650890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9650890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9650890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9650890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9650890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9650890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10626958" y="239910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8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10832443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10626962" y="394025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10626958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10781071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10678329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10678329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10678329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10678329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10678329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10678329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10678329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10678329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10678329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10678329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10678329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10678329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10678329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10678329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10678329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10678329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10678329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10284472" y="239910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91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10489972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10284481" y="394025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10284472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10438602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10335843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10335843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10335843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10335843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10335843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10335843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10335843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10335843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10335843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10335843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10335843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10335843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10335843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10335843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10335843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10335843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10335843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9942003" y="239910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8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10147489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9942008" y="394025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9942003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10096117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9993374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9993374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9993374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9993374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9993374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9993374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9993374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9993374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9993374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9993374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9993374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9993374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9993374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9993374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9993374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9993374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9993374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10986571" y="239910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5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11192040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10986580" y="394025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10986571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11140669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11037942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11037942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11037942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11037942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11037942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11037942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11037942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11037942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11037942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11037942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11037942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11037942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11037942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11037942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11037942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11037942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11037942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11603009" y="2399109"/>
              <a:ext cx="222885" cy="0"/>
            </a:xfrm>
            <a:custGeom>
              <a:avLst/>
              <a:gdLst/>
              <a:ahLst/>
              <a:cxnLst/>
              <a:rect l="l" t="t" r="r" b="b"/>
              <a:pathLst>
                <a:path w="222884">
                  <a:moveTo>
                    <a:pt x="0" y="0"/>
                  </a:moveTo>
                  <a:lnTo>
                    <a:pt x="222611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11825622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11603011" y="3940259"/>
              <a:ext cx="222885" cy="0"/>
            </a:xfrm>
            <a:custGeom>
              <a:avLst/>
              <a:gdLst/>
              <a:ahLst/>
              <a:cxnLst/>
              <a:rect l="l" t="t" r="r" b="b"/>
              <a:pathLst>
                <a:path w="222884">
                  <a:moveTo>
                    <a:pt x="222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11603009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11765695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11662952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11662952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11662952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11662952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11662952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11662952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11662952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11662952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11662952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11662952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11662952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11662952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11662952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11662952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11662952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1662952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1662952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0626958" y="4231357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9496804" y="4231355"/>
              <a:ext cx="1130300" cy="0"/>
            </a:xfrm>
            <a:custGeom>
              <a:avLst/>
              <a:gdLst/>
              <a:ahLst/>
              <a:cxnLst/>
              <a:rect l="l" t="t" r="r" b="b"/>
              <a:pathLst>
                <a:path w="1130300">
                  <a:moveTo>
                    <a:pt x="11301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9599519" y="4231357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9496793" y="4231355"/>
              <a:ext cx="0" cy="411480"/>
            </a:xfrm>
            <a:custGeom>
              <a:avLst/>
              <a:gdLst/>
              <a:ahLst/>
              <a:cxnLst/>
              <a:rect l="l" t="t" r="r" b="b"/>
              <a:pathLst>
                <a:path h="411479">
                  <a:moveTo>
                    <a:pt x="0" y="0"/>
                  </a:moveTo>
                  <a:lnTo>
                    <a:pt x="0" y="41095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9496793" y="464230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0626958" y="42313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0704031" y="4231355"/>
              <a:ext cx="0" cy="423545"/>
            </a:xfrm>
            <a:custGeom>
              <a:avLst/>
              <a:gdLst/>
              <a:ahLst/>
              <a:cxnLst/>
              <a:rect l="l" t="t" r="r" b="b"/>
              <a:pathLst>
                <a:path h="423545">
                  <a:moveTo>
                    <a:pt x="0" y="0"/>
                  </a:moveTo>
                  <a:lnTo>
                    <a:pt x="0" y="42296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0626956" y="4654317"/>
              <a:ext cx="394335" cy="0"/>
            </a:xfrm>
            <a:custGeom>
              <a:avLst/>
              <a:gdLst/>
              <a:ahLst/>
              <a:cxnLst/>
              <a:rect l="l" t="t" r="r" b="b"/>
              <a:pathLst>
                <a:path w="394334">
                  <a:moveTo>
                    <a:pt x="3938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0909499" y="4231355"/>
              <a:ext cx="282575" cy="120014"/>
            </a:xfrm>
            <a:custGeom>
              <a:avLst/>
              <a:gdLst/>
              <a:ahLst/>
              <a:cxnLst/>
              <a:rect l="l" t="t" r="r" b="b"/>
              <a:pathLst>
                <a:path w="282575" h="120014">
                  <a:moveTo>
                    <a:pt x="0" y="0"/>
                  </a:moveTo>
                  <a:lnTo>
                    <a:pt x="282535" y="0"/>
                  </a:lnTo>
                </a:path>
                <a:path w="282575" h="120014">
                  <a:moveTo>
                    <a:pt x="0" y="0"/>
                  </a:moveTo>
                  <a:lnTo>
                    <a:pt x="0" y="11986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0909499" y="4351211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3973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1149225" y="4351211"/>
              <a:ext cx="0" cy="440690"/>
            </a:xfrm>
            <a:custGeom>
              <a:avLst/>
              <a:gdLst/>
              <a:ahLst/>
              <a:cxnLst/>
              <a:rect l="l" t="t" r="r" b="b"/>
              <a:pathLst>
                <a:path h="440689">
                  <a:moveTo>
                    <a:pt x="0" y="0"/>
                  </a:moveTo>
                  <a:lnTo>
                    <a:pt x="0" y="44010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0935184" y="4791301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0" y="0"/>
                  </a:moveTo>
                  <a:lnTo>
                    <a:pt x="21403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1705767" y="4231355"/>
              <a:ext cx="0" cy="560070"/>
            </a:xfrm>
            <a:custGeom>
              <a:avLst/>
              <a:gdLst/>
              <a:ahLst/>
              <a:cxnLst/>
              <a:rect l="l" t="t" r="r" b="b"/>
              <a:pathLst>
                <a:path h="560070">
                  <a:moveTo>
                    <a:pt x="0" y="0"/>
                  </a:moveTo>
                  <a:lnTo>
                    <a:pt x="0" y="55994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1603009" y="4231355"/>
              <a:ext cx="0" cy="560070"/>
            </a:xfrm>
            <a:custGeom>
              <a:avLst/>
              <a:gdLst/>
              <a:ahLst/>
              <a:cxnLst/>
              <a:rect l="l" t="t" r="r" b="b"/>
              <a:pathLst>
                <a:path h="560070">
                  <a:moveTo>
                    <a:pt x="0" y="0"/>
                  </a:moveTo>
                  <a:lnTo>
                    <a:pt x="0" y="55994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1192040" y="4231355"/>
              <a:ext cx="0" cy="611505"/>
            </a:xfrm>
            <a:custGeom>
              <a:avLst/>
              <a:gdLst/>
              <a:ahLst/>
              <a:cxnLst/>
              <a:rect l="l" t="t" r="r" b="b"/>
              <a:pathLst>
                <a:path h="611504">
                  <a:moveTo>
                    <a:pt x="0" y="0"/>
                  </a:moveTo>
                  <a:lnTo>
                    <a:pt x="0" y="61132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1603009" y="423135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1020797" y="4351211"/>
              <a:ext cx="0" cy="303530"/>
            </a:xfrm>
            <a:custGeom>
              <a:avLst/>
              <a:gdLst/>
              <a:ahLst/>
              <a:cxnLst/>
              <a:rect l="l" t="t" r="r" b="b"/>
              <a:pathLst>
                <a:path h="303529">
                  <a:moveTo>
                    <a:pt x="0" y="0"/>
                  </a:moveTo>
                  <a:lnTo>
                    <a:pt x="0" y="30311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1825622" y="3940254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11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1825622" y="2399109"/>
              <a:ext cx="586740" cy="0"/>
            </a:xfrm>
            <a:custGeom>
              <a:avLst/>
              <a:gdLst/>
              <a:ahLst/>
              <a:cxnLst/>
              <a:rect l="l" t="t" r="r" b="b"/>
              <a:pathLst>
                <a:path w="586740">
                  <a:moveTo>
                    <a:pt x="0" y="0"/>
                  </a:moveTo>
                  <a:lnTo>
                    <a:pt x="58649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2347886" y="337515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2347886" y="322789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2347889" y="2399112"/>
              <a:ext cx="64769" cy="1541145"/>
            </a:xfrm>
            <a:custGeom>
              <a:avLst/>
              <a:gdLst/>
              <a:ahLst/>
              <a:cxnLst/>
              <a:rect l="l" t="t" r="r" b="b"/>
              <a:pathLst>
                <a:path w="64770" h="1541145">
                  <a:moveTo>
                    <a:pt x="0" y="1541146"/>
                  </a:moveTo>
                  <a:lnTo>
                    <a:pt x="0" y="0"/>
                  </a:lnTo>
                </a:path>
                <a:path w="64770" h="1541145">
                  <a:moveTo>
                    <a:pt x="0" y="1541146"/>
                  </a:moveTo>
                  <a:lnTo>
                    <a:pt x="64228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2335046" y="42313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2335054" y="4231355"/>
              <a:ext cx="0" cy="560070"/>
            </a:xfrm>
            <a:custGeom>
              <a:avLst/>
              <a:gdLst/>
              <a:ahLst/>
              <a:cxnLst/>
              <a:rect l="l" t="t" r="r" b="b"/>
              <a:pathLst>
                <a:path h="560070">
                  <a:moveTo>
                    <a:pt x="0" y="0"/>
                  </a:moveTo>
                  <a:lnTo>
                    <a:pt x="0" y="55994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2335054" y="479130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532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2177473" y="255741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2177473" y="2587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2254514" y="25873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2177469" y="26644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1963412" y="2587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1963417" y="25873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1963417" y="26644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2040482" y="255741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2040489" y="2557410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2177473" y="269439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2177473" y="27243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2254514" y="27243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2177469" y="28014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1963412" y="27243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1963417" y="27243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1963417" y="28014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2040482" y="26944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2040489" y="269440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2040482" y="2831379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136990" y="136990"/>
                  </a:moveTo>
                  <a:lnTo>
                    <a:pt x="0" y="136990"/>
                  </a:lnTo>
                </a:path>
                <a:path w="137159" h="137160">
                  <a:moveTo>
                    <a:pt x="136990" y="13699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12177473" y="28613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12254514" y="286134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12177469" y="29384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11963412" y="28613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11963417" y="286134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11963417" y="29384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12040482" y="283138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12040489" y="283138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12177473" y="3329113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7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12177473" y="335909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12254514" y="33590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2177469" y="343614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1963412" y="335909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1963417" y="33590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1963417" y="343614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12040482" y="332911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12040489" y="3329116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0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12177473" y="3466118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12177473" y="34960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12254514" y="34960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12177469" y="35731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11963412" y="34960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11963417" y="34960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11963417" y="35731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12040482" y="346612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12040489" y="346612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12040482" y="3603102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136990" y="136990"/>
                  </a:moveTo>
                  <a:lnTo>
                    <a:pt x="0" y="136990"/>
                  </a:lnTo>
                </a:path>
                <a:path w="137159" h="137160">
                  <a:moveTo>
                    <a:pt x="136990" y="13699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12177473" y="36330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12254514" y="363307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12177469" y="371013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11963412" y="36330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11963417" y="363307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11963417" y="371013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12040482" y="3603109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12040489" y="360310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10815312" y="2094310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10738267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10738273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10738273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10952296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11029370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10952293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10815312" y="223129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10952296" y="20943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10815312" y="1957318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10738267" y="20643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10738273" y="19872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10738273" y="19872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10952296" y="20643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11029370" y="19872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10952293" y="19872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10815312" y="209431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10952296" y="195731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10815312" y="1820332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0" y="0"/>
                  </a:moveTo>
                  <a:lnTo>
                    <a:pt x="136990" y="0"/>
                  </a:lnTo>
                </a:path>
                <a:path w="137159"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10738267" y="192733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10738273" y="185029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10738273" y="18502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10952296" y="192733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11029370" y="185029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10952293" y="18502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10815312" y="195731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10952296" y="1820327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11281946" y="2094310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0" y="0"/>
                  </a:moveTo>
                  <a:lnTo>
                    <a:pt x="136990" y="0"/>
                  </a:lnTo>
                </a:path>
                <a:path w="137159"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11204870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11204873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11204873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11281946" y="223129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11418931" y="20943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12069625" y="2094310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0" y="0"/>
                  </a:moveTo>
                  <a:lnTo>
                    <a:pt x="136990" y="0"/>
                  </a:lnTo>
                </a:path>
                <a:path w="137159"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11992580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11992586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11992586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12206610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12283682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12206606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12069625" y="223129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12206610" y="20943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11889843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10348688" y="2094310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136990" y="0"/>
                  </a:moveTo>
                  <a:lnTo>
                    <a:pt x="0" y="0"/>
                  </a:lnTo>
                </a:path>
                <a:path w="137159" h="137160">
                  <a:moveTo>
                    <a:pt x="136990" y="0"/>
                  </a:moveTo>
                  <a:lnTo>
                    <a:pt x="13699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10485678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10562736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10485670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10271649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10271655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10271655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10348688" y="223129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10348694" y="20943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9989085" y="2094310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137011" y="0"/>
                  </a:moveTo>
                  <a:lnTo>
                    <a:pt x="0" y="0"/>
                  </a:lnTo>
                </a:path>
                <a:path w="137159" h="137160">
                  <a:moveTo>
                    <a:pt x="137011" y="0"/>
                  </a:moveTo>
                  <a:lnTo>
                    <a:pt x="137011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10126097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10203154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10126088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9912031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9912041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9912041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9989085" y="223129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9989097" y="20943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26" name="object 562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1897835" y="4374964"/>
              <a:ext cx="295103" cy="285745"/>
            </a:xfrm>
            <a:prstGeom prst="rect">
              <a:avLst/>
            </a:prstGeom>
          </p:spPr>
        </p:pic>
        <p:pic>
          <p:nvPicPr>
            <p:cNvPr id="5627" name="object 562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9285221" y="1702930"/>
              <a:ext cx="63547" cy="63558"/>
            </a:xfrm>
            <a:prstGeom prst="rect">
              <a:avLst/>
            </a:prstGeom>
          </p:spPr>
        </p:pic>
        <p:pic>
          <p:nvPicPr>
            <p:cNvPr id="5628" name="object 562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285220" y="7918867"/>
              <a:ext cx="63547" cy="63547"/>
            </a:xfrm>
            <a:prstGeom prst="rect">
              <a:avLst/>
            </a:prstGeom>
          </p:spPr>
        </p:pic>
        <p:pic>
          <p:nvPicPr>
            <p:cNvPr id="5629" name="object 562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8583423" y="7918867"/>
              <a:ext cx="63547" cy="63547"/>
            </a:xfrm>
            <a:prstGeom prst="rect">
              <a:avLst/>
            </a:prstGeom>
          </p:spPr>
        </p:pic>
        <p:sp>
          <p:nvSpPr>
            <p:cNvPr id="5630" name="object 5630"/>
            <p:cNvSpPr/>
            <p:nvPr/>
          </p:nvSpPr>
          <p:spPr>
            <a:xfrm>
              <a:off x="10900079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695"/>
                  </a:moveTo>
                  <a:lnTo>
                    <a:pt x="19894" y="25695"/>
                  </a:lnTo>
                  <a:lnTo>
                    <a:pt x="25695" y="19894"/>
                  </a:lnTo>
                  <a:lnTo>
                    <a:pt x="25695" y="12837"/>
                  </a:lnTo>
                  <a:lnTo>
                    <a:pt x="25695" y="5800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37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10841851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915" y="25695"/>
                  </a:lnTo>
                  <a:lnTo>
                    <a:pt x="25695" y="19894"/>
                  </a:lnTo>
                  <a:lnTo>
                    <a:pt x="25695" y="12837"/>
                  </a:lnTo>
                  <a:lnTo>
                    <a:pt x="25695" y="5800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21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21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12441209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894" y="25695"/>
                  </a:lnTo>
                  <a:lnTo>
                    <a:pt x="25716" y="19894"/>
                  </a:lnTo>
                  <a:lnTo>
                    <a:pt x="25716" y="12837"/>
                  </a:lnTo>
                  <a:lnTo>
                    <a:pt x="25716" y="5800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12383001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894" y="25695"/>
                  </a:lnTo>
                  <a:lnTo>
                    <a:pt x="25674" y="19894"/>
                  </a:lnTo>
                  <a:lnTo>
                    <a:pt x="25674" y="12837"/>
                  </a:lnTo>
                  <a:lnTo>
                    <a:pt x="25674" y="5800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13982341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915" y="25695"/>
                  </a:lnTo>
                  <a:lnTo>
                    <a:pt x="25716" y="19894"/>
                  </a:lnTo>
                  <a:lnTo>
                    <a:pt x="25716" y="12837"/>
                  </a:lnTo>
                  <a:lnTo>
                    <a:pt x="25716" y="5800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13924133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894" y="25695"/>
                  </a:lnTo>
                  <a:lnTo>
                    <a:pt x="25674" y="19894"/>
                  </a:lnTo>
                  <a:lnTo>
                    <a:pt x="25674" y="12837"/>
                  </a:lnTo>
                  <a:lnTo>
                    <a:pt x="25674" y="5800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15523484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915" y="25695"/>
                  </a:lnTo>
                  <a:lnTo>
                    <a:pt x="25695" y="19894"/>
                  </a:lnTo>
                  <a:lnTo>
                    <a:pt x="25695" y="12837"/>
                  </a:lnTo>
                  <a:lnTo>
                    <a:pt x="25695" y="5800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15465287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695"/>
                  </a:moveTo>
                  <a:lnTo>
                    <a:pt x="19894" y="25695"/>
                  </a:lnTo>
                  <a:lnTo>
                    <a:pt x="25674" y="19894"/>
                  </a:lnTo>
                  <a:lnTo>
                    <a:pt x="25674" y="12837"/>
                  </a:lnTo>
                  <a:lnTo>
                    <a:pt x="25674" y="5800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37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17064639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695"/>
                  </a:moveTo>
                  <a:lnTo>
                    <a:pt x="19894" y="25695"/>
                  </a:lnTo>
                  <a:lnTo>
                    <a:pt x="25695" y="19894"/>
                  </a:lnTo>
                  <a:lnTo>
                    <a:pt x="25695" y="12837"/>
                  </a:lnTo>
                  <a:lnTo>
                    <a:pt x="25695" y="5800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37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17006407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915" y="25695"/>
                  </a:lnTo>
                  <a:lnTo>
                    <a:pt x="25674" y="19894"/>
                  </a:lnTo>
                  <a:lnTo>
                    <a:pt x="25674" y="12837"/>
                  </a:lnTo>
                  <a:lnTo>
                    <a:pt x="25674" y="5800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10900079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706"/>
                  </a:moveTo>
                  <a:lnTo>
                    <a:pt x="19894" y="25706"/>
                  </a:lnTo>
                  <a:lnTo>
                    <a:pt x="25695" y="19905"/>
                  </a:lnTo>
                  <a:lnTo>
                    <a:pt x="25695" y="12847"/>
                  </a:lnTo>
                  <a:lnTo>
                    <a:pt x="25695" y="5811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37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10841851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915" y="25706"/>
                  </a:lnTo>
                  <a:lnTo>
                    <a:pt x="25695" y="19905"/>
                  </a:lnTo>
                  <a:lnTo>
                    <a:pt x="25695" y="12847"/>
                  </a:lnTo>
                  <a:lnTo>
                    <a:pt x="25695" y="5811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21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21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12441209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894" y="25706"/>
                  </a:lnTo>
                  <a:lnTo>
                    <a:pt x="25716" y="19905"/>
                  </a:lnTo>
                  <a:lnTo>
                    <a:pt x="25716" y="12847"/>
                  </a:lnTo>
                  <a:lnTo>
                    <a:pt x="25716" y="5811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12383001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894" y="25706"/>
                  </a:lnTo>
                  <a:lnTo>
                    <a:pt x="25674" y="19905"/>
                  </a:lnTo>
                  <a:lnTo>
                    <a:pt x="25674" y="12847"/>
                  </a:lnTo>
                  <a:lnTo>
                    <a:pt x="25674" y="5811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13982341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915" y="25706"/>
                  </a:lnTo>
                  <a:lnTo>
                    <a:pt x="25716" y="19905"/>
                  </a:lnTo>
                  <a:lnTo>
                    <a:pt x="25716" y="12847"/>
                  </a:lnTo>
                  <a:lnTo>
                    <a:pt x="25716" y="5811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13924133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894" y="25706"/>
                  </a:lnTo>
                  <a:lnTo>
                    <a:pt x="25674" y="19905"/>
                  </a:lnTo>
                  <a:lnTo>
                    <a:pt x="25674" y="12847"/>
                  </a:lnTo>
                  <a:lnTo>
                    <a:pt x="25674" y="5811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15523484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915" y="25706"/>
                  </a:lnTo>
                  <a:lnTo>
                    <a:pt x="25695" y="19905"/>
                  </a:lnTo>
                  <a:lnTo>
                    <a:pt x="25695" y="12847"/>
                  </a:lnTo>
                  <a:lnTo>
                    <a:pt x="25695" y="5811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15465287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706"/>
                  </a:moveTo>
                  <a:lnTo>
                    <a:pt x="19894" y="25706"/>
                  </a:lnTo>
                  <a:lnTo>
                    <a:pt x="25674" y="19905"/>
                  </a:lnTo>
                  <a:lnTo>
                    <a:pt x="25674" y="12847"/>
                  </a:lnTo>
                  <a:lnTo>
                    <a:pt x="25674" y="5811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37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17064639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706"/>
                  </a:moveTo>
                  <a:lnTo>
                    <a:pt x="19894" y="25706"/>
                  </a:lnTo>
                  <a:lnTo>
                    <a:pt x="25695" y="19905"/>
                  </a:lnTo>
                  <a:lnTo>
                    <a:pt x="25695" y="12847"/>
                  </a:lnTo>
                  <a:lnTo>
                    <a:pt x="25695" y="5811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37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17006407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915" y="25706"/>
                  </a:lnTo>
                  <a:lnTo>
                    <a:pt x="25674" y="19905"/>
                  </a:lnTo>
                  <a:lnTo>
                    <a:pt x="25674" y="12847"/>
                  </a:lnTo>
                  <a:lnTo>
                    <a:pt x="25674" y="5811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50" name="object 5650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6545677" y="3375926"/>
              <a:ext cx="243358" cy="243340"/>
            </a:xfrm>
            <a:prstGeom prst="rect">
              <a:avLst/>
            </a:prstGeom>
          </p:spPr>
        </p:pic>
        <p:pic>
          <p:nvPicPr>
            <p:cNvPr id="5651" name="object 565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7324831" y="3840815"/>
              <a:ext cx="149147" cy="149189"/>
            </a:xfrm>
            <a:prstGeom prst="rect">
              <a:avLst/>
            </a:prstGeom>
          </p:spPr>
        </p:pic>
        <p:pic>
          <p:nvPicPr>
            <p:cNvPr id="5652" name="object 565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7324831" y="4029192"/>
              <a:ext cx="149147" cy="149168"/>
            </a:xfrm>
            <a:prstGeom prst="rect">
              <a:avLst/>
            </a:prstGeom>
          </p:spPr>
        </p:pic>
        <p:sp>
          <p:nvSpPr>
            <p:cNvPr id="5653" name="object 5653"/>
            <p:cNvSpPr/>
            <p:nvPr/>
          </p:nvSpPr>
          <p:spPr>
            <a:xfrm>
              <a:off x="17464386" y="43287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418" y="4868"/>
                  </a:moveTo>
                  <a:lnTo>
                    <a:pt x="3759" y="4868"/>
                  </a:lnTo>
                  <a:lnTo>
                    <a:pt x="4858" y="3790"/>
                  </a:lnTo>
                  <a:lnTo>
                    <a:pt x="4858" y="2429"/>
                  </a:lnTo>
                  <a:lnTo>
                    <a:pt x="4858" y="1099"/>
                  </a:lnTo>
                  <a:lnTo>
                    <a:pt x="3759" y="0"/>
                  </a:lnTo>
                  <a:lnTo>
                    <a:pt x="2418" y="0"/>
                  </a:lnTo>
                  <a:lnTo>
                    <a:pt x="1099" y="0"/>
                  </a:lnTo>
                  <a:lnTo>
                    <a:pt x="0" y="1099"/>
                  </a:lnTo>
                  <a:lnTo>
                    <a:pt x="0" y="2429"/>
                  </a:lnTo>
                  <a:lnTo>
                    <a:pt x="0" y="3790"/>
                  </a:lnTo>
                  <a:lnTo>
                    <a:pt x="1099" y="4868"/>
                  </a:lnTo>
                  <a:lnTo>
                    <a:pt x="2418" y="486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16046760" y="439848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47" y="6094"/>
                  </a:moveTo>
                  <a:lnTo>
                    <a:pt x="4701" y="6094"/>
                  </a:lnTo>
                  <a:lnTo>
                    <a:pt x="6094" y="4701"/>
                  </a:lnTo>
                  <a:lnTo>
                    <a:pt x="6094" y="3036"/>
                  </a:lnTo>
                  <a:lnTo>
                    <a:pt x="6094" y="1361"/>
                  </a:lnTo>
                  <a:lnTo>
                    <a:pt x="4701" y="0"/>
                  </a:lnTo>
                  <a:lnTo>
                    <a:pt x="3047" y="0"/>
                  </a:lnTo>
                  <a:lnTo>
                    <a:pt x="1371" y="0"/>
                  </a:lnTo>
                  <a:lnTo>
                    <a:pt x="0" y="1361"/>
                  </a:lnTo>
                  <a:lnTo>
                    <a:pt x="0" y="3036"/>
                  </a:lnTo>
                  <a:lnTo>
                    <a:pt x="0" y="4701"/>
                  </a:lnTo>
                  <a:lnTo>
                    <a:pt x="1371" y="6094"/>
                  </a:lnTo>
                  <a:lnTo>
                    <a:pt x="3047" y="609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15387986" y="472831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47" y="6094"/>
                  </a:moveTo>
                  <a:lnTo>
                    <a:pt x="4732" y="6094"/>
                  </a:lnTo>
                  <a:lnTo>
                    <a:pt x="6104" y="4722"/>
                  </a:lnTo>
                  <a:lnTo>
                    <a:pt x="6104" y="3036"/>
                  </a:lnTo>
                  <a:lnTo>
                    <a:pt x="6104" y="1371"/>
                  </a:lnTo>
                  <a:lnTo>
                    <a:pt x="4732" y="0"/>
                  </a:lnTo>
                  <a:lnTo>
                    <a:pt x="3047" y="0"/>
                  </a:lnTo>
                  <a:lnTo>
                    <a:pt x="1371" y="0"/>
                  </a:lnTo>
                  <a:lnTo>
                    <a:pt x="0" y="1371"/>
                  </a:lnTo>
                  <a:lnTo>
                    <a:pt x="0" y="3036"/>
                  </a:lnTo>
                  <a:lnTo>
                    <a:pt x="0" y="4722"/>
                  </a:lnTo>
                  <a:lnTo>
                    <a:pt x="1371" y="6094"/>
                  </a:lnTo>
                  <a:lnTo>
                    <a:pt x="3047" y="609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56" name="object 5656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7835982" y="3755202"/>
              <a:ext cx="89222" cy="89243"/>
            </a:xfrm>
            <a:prstGeom prst="rect">
              <a:avLst/>
            </a:prstGeom>
          </p:spPr>
        </p:pic>
        <p:pic>
          <p:nvPicPr>
            <p:cNvPr id="5657" name="object 5657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8374069" y="3742654"/>
              <a:ext cx="127429" cy="116047"/>
            </a:xfrm>
            <a:prstGeom prst="rect">
              <a:avLst/>
            </a:prstGeom>
          </p:spPr>
        </p:pic>
        <p:sp>
          <p:nvSpPr>
            <p:cNvPr id="5658" name="object 5658"/>
            <p:cNvSpPr/>
            <p:nvPr/>
          </p:nvSpPr>
          <p:spPr>
            <a:xfrm>
              <a:off x="18465020" y="415488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29" y="8847"/>
                  </a:moveTo>
                  <a:lnTo>
                    <a:pt x="6847" y="8847"/>
                  </a:lnTo>
                  <a:lnTo>
                    <a:pt x="8858" y="6847"/>
                  </a:lnTo>
                  <a:lnTo>
                    <a:pt x="8858" y="4418"/>
                  </a:lnTo>
                  <a:lnTo>
                    <a:pt x="8858" y="2010"/>
                  </a:lnTo>
                  <a:lnTo>
                    <a:pt x="6847" y="0"/>
                  </a:lnTo>
                  <a:lnTo>
                    <a:pt x="4429" y="0"/>
                  </a:lnTo>
                  <a:lnTo>
                    <a:pt x="1989" y="0"/>
                  </a:lnTo>
                  <a:lnTo>
                    <a:pt x="0" y="2010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1989" y="8847"/>
                  </a:lnTo>
                  <a:lnTo>
                    <a:pt x="4429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18245952" y="382744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29" y="8847"/>
                  </a:moveTo>
                  <a:lnTo>
                    <a:pt x="6847" y="8847"/>
                  </a:lnTo>
                  <a:lnTo>
                    <a:pt x="8858" y="6847"/>
                  </a:lnTo>
                  <a:lnTo>
                    <a:pt x="8858" y="4418"/>
                  </a:lnTo>
                  <a:lnTo>
                    <a:pt x="8858" y="1978"/>
                  </a:lnTo>
                  <a:lnTo>
                    <a:pt x="6847" y="0"/>
                  </a:lnTo>
                  <a:lnTo>
                    <a:pt x="4429" y="0"/>
                  </a:lnTo>
                  <a:lnTo>
                    <a:pt x="1989" y="0"/>
                  </a:lnTo>
                  <a:lnTo>
                    <a:pt x="0" y="1978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1989" y="8847"/>
                  </a:lnTo>
                  <a:lnTo>
                    <a:pt x="4429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18222044" y="382744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50" y="8847"/>
                  </a:moveTo>
                  <a:lnTo>
                    <a:pt x="6868" y="8847"/>
                  </a:lnTo>
                  <a:lnTo>
                    <a:pt x="8879" y="6847"/>
                  </a:lnTo>
                  <a:lnTo>
                    <a:pt x="8879" y="4418"/>
                  </a:lnTo>
                  <a:lnTo>
                    <a:pt x="8879" y="1978"/>
                  </a:lnTo>
                  <a:lnTo>
                    <a:pt x="6868" y="0"/>
                  </a:lnTo>
                  <a:lnTo>
                    <a:pt x="4450" y="0"/>
                  </a:lnTo>
                  <a:lnTo>
                    <a:pt x="2010" y="0"/>
                  </a:lnTo>
                  <a:lnTo>
                    <a:pt x="0" y="1978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2010" y="8847"/>
                  </a:lnTo>
                  <a:lnTo>
                    <a:pt x="4450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18198420" y="33892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29" y="8847"/>
                  </a:moveTo>
                  <a:lnTo>
                    <a:pt x="6868" y="8847"/>
                  </a:lnTo>
                  <a:lnTo>
                    <a:pt x="8879" y="6847"/>
                  </a:lnTo>
                  <a:lnTo>
                    <a:pt x="8879" y="4418"/>
                  </a:lnTo>
                  <a:lnTo>
                    <a:pt x="8879" y="1978"/>
                  </a:lnTo>
                  <a:lnTo>
                    <a:pt x="6868" y="0"/>
                  </a:lnTo>
                  <a:lnTo>
                    <a:pt x="4429" y="0"/>
                  </a:lnTo>
                  <a:lnTo>
                    <a:pt x="2010" y="0"/>
                  </a:lnTo>
                  <a:lnTo>
                    <a:pt x="0" y="1978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2010" y="8847"/>
                  </a:lnTo>
                  <a:lnTo>
                    <a:pt x="4429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18174527" y="33892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29" y="8847"/>
                  </a:moveTo>
                  <a:lnTo>
                    <a:pt x="6868" y="8847"/>
                  </a:lnTo>
                  <a:lnTo>
                    <a:pt x="8858" y="6847"/>
                  </a:lnTo>
                  <a:lnTo>
                    <a:pt x="8858" y="4418"/>
                  </a:lnTo>
                  <a:lnTo>
                    <a:pt x="8858" y="1978"/>
                  </a:lnTo>
                  <a:lnTo>
                    <a:pt x="6868" y="0"/>
                  </a:lnTo>
                  <a:lnTo>
                    <a:pt x="4429" y="0"/>
                  </a:lnTo>
                  <a:lnTo>
                    <a:pt x="2010" y="0"/>
                  </a:lnTo>
                  <a:lnTo>
                    <a:pt x="0" y="1978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2010" y="8847"/>
                  </a:lnTo>
                  <a:lnTo>
                    <a:pt x="4429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18466692" y="456743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29" y="8847"/>
                  </a:moveTo>
                  <a:lnTo>
                    <a:pt x="6868" y="8847"/>
                  </a:lnTo>
                  <a:lnTo>
                    <a:pt x="8847" y="6847"/>
                  </a:lnTo>
                  <a:lnTo>
                    <a:pt x="8847" y="4418"/>
                  </a:lnTo>
                  <a:lnTo>
                    <a:pt x="8847" y="1999"/>
                  </a:lnTo>
                  <a:lnTo>
                    <a:pt x="6868" y="0"/>
                  </a:lnTo>
                  <a:lnTo>
                    <a:pt x="4429" y="0"/>
                  </a:lnTo>
                  <a:lnTo>
                    <a:pt x="2010" y="0"/>
                  </a:lnTo>
                  <a:lnTo>
                    <a:pt x="0" y="1999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2010" y="8847"/>
                  </a:lnTo>
                  <a:lnTo>
                    <a:pt x="4429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64" name="object 566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9507817" y="7417131"/>
              <a:ext cx="308414" cy="308416"/>
            </a:xfrm>
            <a:prstGeom prst="rect">
              <a:avLst/>
            </a:prstGeom>
          </p:spPr>
        </p:pic>
        <p:pic>
          <p:nvPicPr>
            <p:cNvPr id="5665" name="object 5665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0418804" y="7417123"/>
              <a:ext cx="308415" cy="308418"/>
            </a:xfrm>
            <a:prstGeom prst="rect">
              <a:avLst/>
            </a:prstGeom>
          </p:spPr>
        </p:pic>
        <p:pic>
          <p:nvPicPr>
            <p:cNvPr id="5666" name="object 5666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798935" y="4412673"/>
              <a:ext cx="97787" cy="97798"/>
            </a:xfrm>
            <a:prstGeom prst="rect">
              <a:avLst/>
            </a:prstGeom>
          </p:spPr>
        </p:pic>
        <p:pic>
          <p:nvPicPr>
            <p:cNvPr id="5667" name="object 566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8634797" y="6133706"/>
              <a:ext cx="249332" cy="249332"/>
            </a:xfrm>
            <a:prstGeom prst="rect">
              <a:avLst/>
            </a:prstGeom>
          </p:spPr>
        </p:pic>
        <p:sp>
          <p:nvSpPr>
            <p:cNvPr id="5668" name="object 5668"/>
            <p:cNvSpPr/>
            <p:nvPr/>
          </p:nvSpPr>
          <p:spPr>
            <a:xfrm>
              <a:off x="19068974" y="710300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4">
                  <a:moveTo>
                    <a:pt x="0" y="0"/>
                  </a:moveTo>
                  <a:lnTo>
                    <a:pt x="3905" y="19653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19072887" y="7122657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0"/>
                  </a:moveTo>
                  <a:lnTo>
                    <a:pt x="11130" y="1668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19084021" y="7139341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29">
                  <a:moveTo>
                    <a:pt x="0" y="0"/>
                  </a:moveTo>
                  <a:lnTo>
                    <a:pt x="16659" y="11109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19100689" y="7150457"/>
              <a:ext cx="19685" cy="4445"/>
            </a:xfrm>
            <a:custGeom>
              <a:avLst/>
              <a:gdLst/>
              <a:ahLst/>
              <a:cxnLst/>
              <a:rect l="l" t="t" r="r" b="b"/>
              <a:pathLst>
                <a:path w="19684" h="4445">
                  <a:moveTo>
                    <a:pt x="0" y="0"/>
                  </a:moveTo>
                  <a:lnTo>
                    <a:pt x="19653" y="3905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72" name="object 5672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9062886" y="6120861"/>
              <a:ext cx="63547" cy="63547"/>
            </a:xfrm>
            <a:prstGeom prst="rect">
              <a:avLst/>
            </a:prstGeom>
          </p:spPr>
        </p:pic>
        <p:sp>
          <p:nvSpPr>
            <p:cNvPr id="5673" name="object 5673"/>
            <p:cNvSpPr/>
            <p:nvPr/>
          </p:nvSpPr>
          <p:spPr>
            <a:xfrm>
              <a:off x="10661923" y="482088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21789" y="43558"/>
                  </a:moveTo>
                  <a:lnTo>
                    <a:pt x="30227" y="41836"/>
                  </a:lnTo>
                  <a:lnTo>
                    <a:pt x="37150" y="37150"/>
                  </a:lnTo>
                  <a:lnTo>
                    <a:pt x="41836" y="30227"/>
                  </a:lnTo>
                  <a:lnTo>
                    <a:pt x="43558" y="21789"/>
                  </a:lnTo>
                  <a:lnTo>
                    <a:pt x="41836" y="13340"/>
                  </a:lnTo>
                  <a:lnTo>
                    <a:pt x="37150" y="6410"/>
                  </a:lnTo>
                  <a:lnTo>
                    <a:pt x="30227" y="1723"/>
                  </a:lnTo>
                  <a:lnTo>
                    <a:pt x="21789" y="0"/>
                  </a:lnTo>
                  <a:lnTo>
                    <a:pt x="13340" y="1723"/>
                  </a:lnTo>
                  <a:lnTo>
                    <a:pt x="6410" y="6410"/>
                  </a:lnTo>
                  <a:lnTo>
                    <a:pt x="1723" y="13340"/>
                  </a:lnTo>
                  <a:lnTo>
                    <a:pt x="0" y="21789"/>
                  </a:lnTo>
                  <a:lnTo>
                    <a:pt x="1723" y="30227"/>
                  </a:lnTo>
                  <a:lnTo>
                    <a:pt x="6410" y="37150"/>
                  </a:lnTo>
                  <a:lnTo>
                    <a:pt x="13340" y="41836"/>
                  </a:lnTo>
                  <a:lnTo>
                    <a:pt x="21789" y="435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74" name="object 5674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5571347" y="2468365"/>
              <a:ext cx="171439" cy="171429"/>
            </a:xfrm>
            <a:prstGeom prst="rect">
              <a:avLst/>
            </a:prstGeom>
          </p:spPr>
        </p:pic>
        <p:sp>
          <p:nvSpPr>
            <p:cNvPr id="5675" name="object 5675"/>
            <p:cNvSpPr/>
            <p:nvPr/>
          </p:nvSpPr>
          <p:spPr>
            <a:xfrm>
              <a:off x="9651948" y="2206978"/>
              <a:ext cx="242570" cy="50800"/>
            </a:xfrm>
            <a:custGeom>
              <a:avLst/>
              <a:gdLst/>
              <a:ahLst/>
              <a:cxnLst/>
              <a:rect l="l" t="t" r="r" b="b"/>
              <a:pathLst>
                <a:path w="242570" h="50800">
                  <a:moveTo>
                    <a:pt x="0" y="0"/>
                  </a:moveTo>
                  <a:lnTo>
                    <a:pt x="26038" y="21434"/>
                  </a:lnTo>
                  <a:lnTo>
                    <a:pt x="55478" y="37231"/>
                  </a:lnTo>
                  <a:lnTo>
                    <a:pt x="87421" y="47010"/>
                  </a:lnTo>
                  <a:lnTo>
                    <a:pt x="120970" y="50385"/>
                  </a:lnTo>
                  <a:lnTo>
                    <a:pt x="154546" y="47138"/>
                  </a:lnTo>
                  <a:lnTo>
                    <a:pt x="186532" y="37489"/>
                  </a:lnTo>
                  <a:lnTo>
                    <a:pt x="216034" y="21815"/>
                  </a:lnTo>
                  <a:lnTo>
                    <a:pt x="242160" y="49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76" name="object 5676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1575525" y="1814247"/>
              <a:ext cx="157722" cy="157722"/>
            </a:xfrm>
            <a:prstGeom prst="rect">
              <a:avLst/>
            </a:prstGeom>
          </p:spPr>
        </p:pic>
        <p:pic>
          <p:nvPicPr>
            <p:cNvPr id="5677" name="object 5677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3116657" y="1814247"/>
              <a:ext cx="157722" cy="157722"/>
            </a:xfrm>
            <a:prstGeom prst="rect">
              <a:avLst/>
            </a:prstGeom>
          </p:spPr>
        </p:pic>
        <p:pic>
          <p:nvPicPr>
            <p:cNvPr id="5678" name="object 5678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4657799" y="1814247"/>
              <a:ext cx="157722" cy="157722"/>
            </a:xfrm>
            <a:prstGeom prst="rect">
              <a:avLst/>
            </a:prstGeom>
          </p:spPr>
        </p:pic>
        <p:pic>
          <p:nvPicPr>
            <p:cNvPr id="5679" name="object 5679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3115970" y="7456518"/>
              <a:ext cx="159262" cy="159262"/>
            </a:xfrm>
            <a:prstGeom prst="rect">
              <a:avLst/>
            </a:prstGeom>
          </p:spPr>
        </p:pic>
        <p:pic>
          <p:nvPicPr>
            <p:cNvPr id="5680" name="object 5680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4657101" y="7456518"/>
              <a:ext cx="159262" cy="159262"/>
            </a:xfrm>
            <a:prstGeom prst="rect">
              <a:avLst/>
            </a:prstGeom>
          </p:spPr>
        </p:pic>
        <p:pic>
          <p:nvPicPr>
            <p:cNvPr id="5681" name="object 5681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6198236" y="7456518"/>
              <a:ext cx="159283" cy="159262"/>
            </a:xfrm>
            <a:prstGeom prst="rect">
              <a:avLst/>
            </a:prstGeom>
          </p:spPr>
        </p:pic>
        <p:pic>
          <p:nvPicPr>
            <p:cNvPr id="5682" name="object 5682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7739376" y="7456518"/>
              <a:ext cx="159262" cy="159262"/>
            </a:xfrm>
            <a:prstGeom prst="rect">
              <a:avLst/>
            </a:prstGeom>
          </p:spPr>
        </p:pic>
        <p:pic>
          <p:nvPicPr>
            <p:cNvPr id="5683" name="object 5683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2259605" y="7036126"/>
              <a:ext cx="328961" cy="320420"/>
            </a:xfrm>
            <a:prstGeom prst="rect">
              <a:avLst/>
            </a:prstGeom>
          </p:spPr>
        </p:pic>
        <p:sp>
          <p:nvSpPr>
            <p:cNvPr id="5684" name="object 5684"/>
            <p:cNvSpPr/>
            <p:nvPr/>
          </p:nvSpPr>
          <p:spPr>
            <a:xfrm>
              <a:off x="13876280" y="344773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6879" y="13769"/>
                  </a:moveTo>
                  <a:lnTo>
                    <a:pt x="10648" y="13769"/>
                  </a:lnTo>
                  <a:lnTo>
                    <a:pt x="13758" y="10659"/>
                  </a:lnTo>
                  <a:lnTo>
                    <a:pt x="13758" y="6889"/>
                  </a:lnTo>
                  <a:lnTo>
                    <a:pt x="13758" y="3109"/>
                  </a:lnTo>
                  <a:lnTo>
                    <a:pt x="10648" y="0"/>
                  </a:lnTo>
                  <a:lnTo>
                    <a:pt x="6879" y="0"/>
                  </a:lnTo>
                  <a:lnTo>
                    <a:pt x="3109" y="0"/>
                  </a:lnTo>
                  <a:lnTo>
                    <a:pt x="0" y="3109"/>
                  </a:lnTo>
                  <a:lnTo>
                    <a:pt x="0" y="6889"/>
                  </a:lnTo>
                  <a:lnTo>
                    <a:pt x="0" y="10659"/>
                  </a:lnTo>
                  <a:lnTo>
                    <a:pt x="3109" y="13769"/>
                  </a:lnTo>
                  <a:lnTo>
                    <a:pt x="6879" y="1376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13874543" y="344611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575" y="17182"/>
                  </a:moveTo>
                  <a:lnTo>
                    <a:pt x="13308" y="17182"/>
                  </a:lnTo>
                  <a:lnTo>
                    <a:pt x="17182" y="13308"/>
                  </a:lnTo>
                  <a:lnTo>
                    <a:pt x="17182" y="8575"/>
                  </a:lnTo>
                  <a:lnTo>
                    <a:pt x="17182" y="3874"/>
                  </a:lnTo>
                  <a:lnTo>
                    <a:pt x="13308" y="0"/>
                  </a:lnTo>
                  <a:lnTo>
                    <a:pt x="8575" y="0"/>
                  </a:lnTo>
                  <a:lnTo>
                    <a:pt x="3874" y="0"/>
                  </a:lnTo>
                  <a:lnTo>
                    <a:pt x="0" y="3874"/>
                  </a:lnTo>
                  <a:lnTo>
                    <a:pt x="0" y="8575"/>
                  </a:lnTo>
                  <a:lnTo>
                    <a:pt x="0" y="13308"/>
                  </a:lnTo>
                  <a:lnTo>
                    <a:pt x="3874" y="17182"/>
                  </a:lnTo>
                  <a:lnTo>
                    <a:pt x="8575" y="171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13833473" y="34478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6879" y="13790"/>
                  </a:moveTo>
                  <a:lnTo>
                    <a:pt x="10648" y="13790"/>
                  </a:lnTo>
                  <a:lnTo>
                    <a:pt x="13758" y="10680"/>
                  </a:lnTo>
                  <a:lnTo>
                    <a:pt x="13758" y="6889"/>
                  </a:lnTo>
                  <a:lnTo>
                    <a:pt x="13758" y="3120"/>
                  </a:lnTo>
                  <a:lnTo>
                    <a:pt x="10648" y="0"/>
                  </a:lnTo>
                  <a:lnTo>
                    <a:pt x="6879" y="0"/>
                  </a:lnTo>
                  <a:lnTo>
                    <a:pt x="3109" y="0"/>
                  </a:lnTo>
                  <a:lnTo>
                    <a:pt x="0" y="3120"/>
                  </a:lnTo>
                  <a:lnTo>
                    <a:pt x="0" y="6889"/>
                  </a:lnTo>
                  <a:lnTo>
                    <a:pt x="0" y="10680"/>
                  </a:lnTo>
                  <a:lnTo>
                    <a:pt x="3109" y="13790"/>
                  </a:lnTo>
                  <a:lnTo>
                    <a:pt x="6879" y="1379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13831735" y="344626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575" y="17203"/>
                  </a:moveTo>
                  <a:lnTo>
                    <a:pt x="13308" y="17203"/>
                  </a:lnTo>
                  <a:lnTo>
                    <a:pt x="17182" y="13329"/>
                  </a:lnTo>
                  <a:lnTo>
                    <a:pt x="17182" y="8607"/>
                  </a:lnTo>
                  <a:lnTo>
                    <a:pt x="17182" y="3895"/>
                  </a:lnTo>
                  <a:lnTo>
                    <a:pt x="13308" y="0"/>
                  </a:lnTo>
                  <a:lnTo>
                    <a:pt x="8575" y="0"/>
                  </a:lnTo>
                  <a:lnTo>
                    <a:pt x="3874" y="0"/>
                  </a:lnTo>
                  <a:lnTo>
                    <a:pt x="0" y="3895"/>
                  </a:lnTo>
                  <a:lnTo>
                    <a:pt x="0" y="8607"/>
                  </a:lnTo>
                  <a:lnTo>
                    <a:pt x="0" y="13329"/>
                  </a:lnTo>
                  <a:lnTo>
                    <a:pt x="3874" y="17203"/>
                  </a:lnTo>
                  <a:lnTo>
                    <a:pt x="8575" y="172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13790667" y="34478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6879" y="13790"/>
                  </a:moveTo>
                  <a:lnTo>
                    <a:pt x="10648" y="13790"/>
                  </a:lnTo>
                  <a:lnTo>
                    <a:pt x="13758" y="10680"/>
                  </a:lnTo>
                  <a:lnTo>
                    <a:pt x="13758" y="6889"/>
                  </a:lnTo>
                  <a:lnTo>
                    <a:pt x="13758" y="3120"/>
                  </a:lnTo>
                  <a:lnTo>
                    <a:pt x="10648" y="0"/>
                  </a:lnTo>
                  <a:lnTo>
                    <a:pt x="6879" y="0"/>
                  </a:lnTo>
                  <a:lnTo>
                    <a:pt x="3109" y="0"/>
                  </a:lnTo>
                  <a:lnTo>
                    <a:pt x="0" y="3120"/>
                  </a:lnTo>
                  <a:lnTo>
                    <a:pt x="0" y="6889"/>
                  </a:lnTo>
                  <a:lnTo>
                    <a:pt x="0" y="10680"/>
                  </a:lnTo>
                  <a:lnTo>
                    <a:pt x="3109" y="13790"/>
                  </a:lnTo>
                  <a:lnTo>
                    <a:pt x="6879" y="1379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13788930" y="344626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575" y="17203"/>
                  </a:moveTo>
                  <a:lnTo>
                    <a:pt x="13277" y="17203"/>
                  </a:lnTo>
                  <a:lnTo>
                    <a:pt x="17182" y="13329"/>
                  </a:lnTo>
                  <a:lnTo>
                    <a:pt x="17182" y="8607"/>
                  </a:lnTo>
                  <a:lnTo>
                    <a:pt x="17182" y="3895"/>
                  </a:lnTo>
                  <a:lnTo>
                    <a:pt x="13277" y="0"/>
                  </a:lnTo>
                  <a:lnTo>
                    <a:pt x="8575" y="0"/>
                  </a:lnTo>
                  <a:lnTo>
                    <a:pt x="3874" y="0"/>
                  </a:lnTo>
                  <a:lnTo>
                    <a:pt x="0" y="3895"/>
                  </a:lnTo>
                  <a:lnTo>
                    <a:pt x="0" y="8607"/>
                  </a:lnTo>
                  <a:lnTo>
                    <a:pt x="0" y="13329"/>
                  </a:lnTo>
                  <a:lnTo>
                    <a:pt x="3874" y="17203"/>
                  </a:lnTo>
                  <a:lnTo>
                    <a:pt x="8575" y="172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13221984" y="344620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6879" y="13748"/>
                  </a:moveTo>
                  <a:lnTo>
                    <a:pt x="10648" y="13748"/>
                  </a:lnTo>
                  <a:lnTo>
                    <a:pt x="13758" y="10638"/>
                  </a:lnTo>
                  <a:lnTo>
                    <a:pt x="13758" y="6868"/>
                  </a:lnTo>
                  <a:lnTo>
                    <a:pt x="13758" y="3088"/>
                  </a:lnTo>
                  <a:lnTo>
                    <a:pt x="10648" y="0"/>
                  </a:lnTo>
                  <a:lnTo>
                    <a:pt x="6879" y="0"/>
                  </a:lnTo>
                  <a:lnTo>
                    <a:pt x="3088" y="0"/>
                  </a:lnTo>
                  <a:lnTo>
                    <a:pt x="0" y="3088"/>
                  </a:lnTo>
                  <a:lnTo>
                    <a:pt x="0" y="6868"/>
                  </a:lnTo>
                  <a:lnTo>
                    <a:pt x="0" y="10638"/>
                  </a:lnTo>
                  <a:lnTo>
                    <a:pt x="3088" y="13748"/>
                  </a:lnTo>
                  <a:lnTo>
                    <a:pt x="6879" y="137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13220223" y="344455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607" y="17203"/>
                  </a:moveTo>
                  <a:lnTo>
                    <a:pt x="13308" y="17203"/>
                  </a:lnTo>
                  <a:lnTo>
                    <a:pt x="17203" y="13329"/>
                  </a:lnTo>
                  <a:lnTo>
                    <a:pt x="17203" y="8596"/>
                  </a:lnTo>
                  <a:lnTo>
                    <a:pt x="17203" y="3874"/>
                  </a:lnTo>
                  <a:lnTo>
                    <a:pt x="13308" y="0"/>
                  </a:lnTo>
                  <a:lnTo>
                    <a:pt x="8607" y="0"/>
                  </a:lnTo>
                  <a:lnTo>
                    <a:pt x="3884" y="0"/>
                  </a:lnTo>
                  <a:lnTo>
                    <a:pt x="0" y="3874"/>
                  </a:lnTo>
                  <a:lnTo>
                    <a:pt x="0" y="8596"/>
                  </a:lnTo>
                  <a:lnTo>
                    <a:pt x="0" y="13329"/>
                  </a:lnTo>
                  <a:lnTo>
                    <a:pt x="3884" y="17203"/>
                  </a:lnTo>
                  <a:lnTo>
                    <a:pt x="8607" y="172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13179159" y="344620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6889" y="13748"/>
                  </a:moveTo>
                  <a:lnTo>
                    <a:pt x="10680" y="13748"/>
                  </a:lnTo>
                  <a:lnTo>
                    <a:pt x="13769" y="10638"/>
                  </a:lnTo>
                  <a:lnTo>
                    <a:pt x="13769" y="6868"/>
                  </a:lnTo>
                  <a:lnTo>
                    <a:pt x="13769" y="3088"/>
                  </a:lnTo>
                  <a:lnTo>
                    <a:pt x="10680" y="0"/>
                  </a:lnTo>
                  <a:lnTo>
                    <a:pt x="6889" y="0"/>
                  </a:lnTo>
                  <a:lnTo>
                    <a:pt x="3099" y="0"/>
                  </a:lnTo>
                  <a:lnTo>
                    <a:pt x="0" y="3088"/>
                  </a:lnTo>
                  <a:lnTo>
                    <a:pt x="0" y="6868"/>
                  </a:lnTo>
                  <a:lnTo>
                    <a:pt x="0" y="10638"/>
                  </a:lnTo>
                  <a:lnTo>
                    <a:pt x="3099" y="13748"/>
                  </a:lnTo>
                  <a:lnTo>
                    <a:pt x="6889" y="137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13177425" y="344455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607" y="17203"/>
                  </a:moveTo>
                  <a:lnTo>
                    <a:pt x="13308" y="17203"/>
                  </a:lnTo>
                  <a:lnTo>
                    <a:pt x="17182" y="13329"/>
                  </a:lnTo>
                  <a:lnTo>
                    <a:pt x="17182" y="8596"/>
                  </a:lnTo>
                  <a:lnTo>
                    <a:pt x="17182" y="3874"/>
                  </a:lnTo>
                  <a:lnTo>
                    <a:pt x="13308" y="0"/>
                  </a:lnTo>
                  <a:lnTo>
                    <a:pt x="8607" y="0"/>
                  </a:lnTo>
                  <a:lnTo>
                    <a:pt x="3874" y="0"/>
                  </a:lnTo>
                  <a:lnTo>
                    <a:pt x="0" y="3874"/>
                  </a:lnTo>
                  <a:lnTo>
                    <a:pt x="0" y="8596"/>
                  </a:lnTo>
                  <a:lnTo>
                    <a:pt x="0" y="13329"/>
                  </a:lnTo>
                  <a:lnTo>
                    <a:pt x="3874" y="17203"/>
                  </a:lnTo>
                  <a:lnTo>
                    <a:pt x="8607" y="172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14294229" y="41040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780" y="3601"/>
                  </a:moveTo>
                  <a:lnTo>
                    <a:pt x="2774" y="3601"/>
                  </a:lnTo>
                  <a:lnTo>
                    <a:pt x="3570" y="2785"/>
                  </a:lnTo>
                  <a:lnTo>
                    <a:pt x="3570" y="1811"/>
                  </a:lnTo>
                  <a:lnTo>
                    <a:pt x="3570" y="827"/>
                  </a:lnTo>
                  <a:lnTo>
                    <a:pt x="2774" y="0"/>
                  </a:lnTo>
                  <a:lnTo>
                    <a:pt x="1780" y="0"/>
                  </a:lnTo>
                  <a:lnTo>
                    <a:pt x="795" y="0"/>
                  </a:lnTo>
                  <a:lnTo>
                    <a:pt x="0" y="827"/>
                  </a:lnTo>
                  <a:lnTo>
                    <a:pt x="0" y="1811"/>
                  </a:lnTo>
                  <a:lnTo>
                    <a:pt x="0" y="2785"/>
                  </a:lnTo>
                  <a:lnTo>
                    <a:pt x="795" y="3601"/>
                  </a:lnTo>
                  <a:lnTo>
                    <a:pt x="1780" y="360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95" name="object 5695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3324387" y="4630037"/>
              <a:ext cx="669952" cy="136500"/>
            </a:xfrm>
            <a:prstGeom prst="rect">
              <a:avLst/>
            </a:prstGeom>
          </p:spPr>
        </p:pic>
        <p:pic>
          <p:nvPicPr>
            <p:cNvPr id="5696" name="object 5696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2569676" y="3874405"/>
              <a:ext cx="55070" cy="129460"/>
            </a:xfrm>
            <a:prstGeom prst="rect">
              <a:avLst/>
            </a:prstGeom>
          </p:spPr>
        </p:pic>
        <p:sp>
          <p:nvSpPr>
            <p:cNvPr id="5697" name="object 5697"/>
            <p:cNvSpPr/>
            <p:nvPr/>
          </p:nvSpPr>
          <p:spPr>
            <a:xfrm>
              <a:off x="14355930" y="4033353"/>
              <a:ext cx="12700" cy="30480"/>
            </a:xfrm>
            <a:custGeom>
              <a:avLst/>
              <a:gdLst/>
              <a:ahLst/>
              <a:cxnLst/>
              <a:rect l="l" t="t" r="r" b="b"/>
              <a:pathLst>
                <a:path w="12700" h="30479">
                  <a:moveTo>
                    <a:pt x="0" y="30459"/>
                  </a:moveTo>
                  <a:lnTo>
                    <a:pt x="5580" y="27925"/>
                  </a:lnTo>
                  <a:lnTo>
                    <a:pt x="9622" y="22899"/>
                  </a:lnTo>
                  <a:lnTo>
                    <a:pt x="10931" y="16879"/>
                  </a:lnTo>
                  <a:lnTo>
                    <a:pt x="12229" y="10910"/>
                  </a:lnTo>
                  <a:lnTo>
                    <a:pt x="10627" y="4649"/>
                  </a:lnTo>
                  <a:lnTo>
                    <a:pt x="662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14357615" y="4030727"/>
              <a:ext cx="15240" cy="36830"/>
            </a:xfrm>
            <a:custGeom>
              <a:avLst/>
              <a:gdLst/>
              <a:ahLst/>
              <a:cxnLst/>
              <a:rect l="l" t="t" r="r" b="b"/>
              <a:pathLst>
                <a:path w="15240" h="36829">
                  <a:moveTo>
                    <a:pt x="0" y="36752"/>
                  </a:moveTo>
                  <a:lnTo>
                    <a:pt x="6711" y="33674"/>
                  </a:lnTo>
                  <a:lnTo>
                    <a:pt x="11601" y="27622"/>
                  </a:lnTo>
                  <a:lnTo>
                    <a:pt x="13172" y="20376"/>
                  </a:lnTo>
                  <a:lnTo>
                    <a:pt x="14753" y="13140"/>
                  </a:lnTo>
                  <a:lnTo>
                    <a:pt x="12816" y="5580"/>
                  </a:lnTo>
                  <a:lnTo>
                    <a:pt x="79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14358242" y="4029728"/>
              <a:ext cx="15875" cy="39370"/>
            </a:xfrm>
            <a:custGeom>
              <a:avLst/>
              <a:gdLst/>
              <a:ahLst/>
              <a:cxnLst/>
              <a:rect l="l" t="t" r="r" b="b"/>
              <a:pathLst>
                <a:path w="15875" h="39370">
                  <a:moveTo>
                    <a:pt x="0" y="39140"/>
                  </a:moveTo>
                  <a:lnTo>
                    <a:pt x="7151" y="35894"/>
                  </a:lnTo>
                  <a:lnTo>
                    <a:pt x="12376" y="29412"/>
                  </a:lnTo>
                  <a:lnTo>
                    <a:pt x="14041" y="21716"/>
                  </a:lnTo>
                  <a:lnTo>
                    <a:pt x="15727" y="14010"/>
                  </a:lnTo>
                  <a:lnTo>
                    <a:pt x="13685" y="5957"/>
                  </a:lnTo>
                  <a:lnTo>
                    <a:pt x="852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14355846" y="40676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732"/>
                  </a:moveTo>
                  <a:lnTo>
                    <a:pt x="324" y="628"/>
                  </a:lnTo>
                  <a:lnTo>
                    <a:pt x="628" y="513"/>
                  </a:lnTo>
                  <a:lnTo>
                    <a:pt x="931" y="376"/>
                  </a:lnTo>
                  <a:lnTo>
                    <a:pt x="1235" y="272"/>
                  </a:lnTo>
                  <a:lnTo>
                    <a:pt x="1539" y="125"/>
                  </a:lnTo>
                  <a:lnTo>
                    <a:pt x="184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14356335" y="406935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607"/>
                  </a:moveTo>
                  <a:lnTo>
                    <a:pt x="272" y="523"/>
                  </a:lnTo>
                  <a:lnTo>
                    <a:pt x="523" y="408"/>
                  </a:lnTo>
                  <a:lnTo>
                    <a:pt x="795" y="303"/>
                  </a:lnTo>
                  <a:lnTo>
                    <a:pt x="1047" y="219"/>
                  </a:lnTo>
                  <a:lnTo>
                    <a:pt x="1298" y="94"/>
                  </a:lnTo>
                  <a:lnTo>
                    <a:pt x="154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18347383" y="7304801"/>
              <a:ext cx="137160" cy="28575"/>
            </a:xfrm>
            <a:custGeom>
              <a:avLst/>
              <a:gdLst/>
              <a:ahLst/>
              <a:cxnLst/>
              <a:rect l="l" t="t" r="r" b="b"/>
              <a:pathLst>
                <a:path w="137159" h="28575">
                  <a:moveTo>
                    <a:pt x="0" y="0"/>
                  </a:moveTo>
                  <a:lnTo>
                    <a:pt x="4298" y="12358"/>
                  </a:lnTo>
                  <a:lnTo>
                    <a:pt x="17157" y="21190"/>
                  </a:lnTo>
                  <a:lnTo>
                    <a:pt x="38571" y="26492"/>
                  </a:lnTo>
                  <a:lnTo>
                    <a:pt x="68531" y="28260"/>
                  </a:lnTo>
                  <a:lnTo>
                    <a:pt x="98491" y="26492"/>
                  </a:lnTo>
                  <a:lnTo>
                    <a:pt x="119889" y="21190"/>
                  </a:lnTo>
                  <a:lnTo>
                    <a:pt x="132722" y="12358"/>
                  </a:ln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13139655" y="5200534"/>
              <a:ext cx="56515" cy="137160"/>
            </a:xfrm>
            <a:custGeom>
              <a:avLst/>
              <a:gdLst/>
              <a:ahLst/>
              <a:cxnLst/>
              <a:rect l="l" t="t" r="r" b="b"/>
              <a:pathLst>
                <a:path w="56515" h="137160">
                  <a:moveTo>
                    <a:pt x="56040" y="0"/>
                  </a:moveTo>
                  <a:lnTo>
                    <a:pt x="18104" y="22240"/>
                  </a:lnTo>
                  <a:lnTo>
                    <a:pt x="1129" y="56707"/>
                  </a:lnTo>
                  <a:lnTo>
                    <a:pt x="0" y="68709"/>
                  </a:lnTo>
                  <a:lnTo>
                    <a:pt x="1151" y="80699"/>
                  </a:lnTo>
                  <a:lnTo>
                    <a:pt x="18219" y="115033"/>
                  </a:lnTo>
                  <a:lnTo>
                    <a:pt x="46409" y="135662"/>
                  </a:lnTo>
                  <a:lnTo>
                    <a:pt x="56228" y="13699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14018483" y="5200974"/>
              <a:ext cx="28575" cy="137160"/>
            </a:xfrm>
            <a:custGeom>
              <a:avLst/>
              <a:gdLst/>
              <a:ahLst/>
              <a:cxnLst/>
              <a:rect l="l" t="t" r="r" b="b"/>
              <a:pathLst>
                <a:path w="28575" h="137160">
                  <a:moveTo>
                    <a:pt x="0" y="136990"/>
                  </a:moveTo>
                  <a:lnTo>
                    <a:pt x="12365" y="132691"/>
                  </a:lnTo>
                  <a:lnTo>
                    <a:pt x="21193" y="119830"/>
                  </a:lnTo>
                  <a:lnTo>
                    <a:pt x="26486" y="98410"/>
                  </a:lnTo>
                  <a:lnTo>
                    <a:pt x="28250" y="68437"/>
                  </a:lnTo>
                  <a:lnTo>
                    <a:pt x="26486" y="38490"/>
                  </a:lnTo>
                  <a:lnTo>
                    <a:pt x="21193" y="17098"/>
                  </a:lnTo>
                  <a:lnTo>
                    <a:pt x="12365" y="426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05" name="object 5705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2254271" y="5526145"/>
              <a:ext cx="341349" cy="327406"/>
            </a:xfrm>
            <a:prstGeom prst="rect">
              <a:avLst/>
            </a:prstGeom>
          </p:spPr>
        </p:pic>
        <p:pic>
          <p:nvPicPr>
            <p:cNvPr id="5706" name="object 5706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2254271" y="5159693"/>
              <a:ext cx="341349" cy="327424"/>
            </a:xfrm>
            <a:prstGeom prst="rect">
              <a:avLst/>
            </a:prstGeom>
          </p:spPr>
        </p:pic>
        <p:sp>
          <p:nvSpPr>
            <p:cNvPr id="5707" name="object 5707"/>
            <p:cNvSpPr/>
            <p:nvPr/>
          </p:nvSpPr>
          <p:spPr>
            <a:xfrm>
              <a:off x="19327889" y="69050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39391" y="39391"/>
                  </a:moveTo>
                  <a:lnTo>
                    <a:pt x="39391" y="0"/>
                  </a:lnTo>
                  <a:lnTo>
                    <a:pt x="0" y="0"/>
                  </a:lnTo>
                  <a:lnTo>
                    <a:pt x="0" y="39391"/>
                  </a:lnTo>
                  <a:lnTo>
                    <a:pt x="39391" y="39391"/>
                  </a:lnTo>
                  <a:close/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19326173" y="690334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815" y="42794"/>
                  </a:moveTo>
                  <a:lnTo>
                    <a:pt x="42815" y="0"/>
                  </a:lnTo>
                  <a:lnTo>
                    <a:pt x="0" y="0"/>
                  </a:lnTo>
                  <a:lnTo>
                    <a:pt x="0" y="42794"/>
                  </a:lnTo>
                  <a:lnTo>
                    <a:pt x="42815" y="42794"/>
                  </a:lnTo>
                  <a:close/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19327889" y="6317039"/>
              <a:ext cx="40005" cy="39370"/>
            </a:xfrm>
            <a:custGeom>
              <a:avLst/>
              <a:gdLst/>
              <a:ahLst/>
              <a:cxnLst/>
              <a:rect l="l" t="t" r="r" b="b"/>
              <a:pathLst>
                <a:path w="40005" h="39370">
                  <a:moveTo>
                    <a:pt x="39391" y="0"/>
                  </a:moveTo>
                  <a:lnTo>
                    <a:pt x="39391" y="39360"/>
                  </a:lnTo>
                  <a:lnTo>
                    <a:pt x="0" y="39360"/>
                  </a:lnTo>
                  <a:lnTo>
                    <a:pt x="0" y="0"/>
                  </a:lnTo>
                  <a:lnTo>
                    <a:pt x="39391" y="0"/>
                  </a:lnTo>
                  <a:close/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19326173" y="631529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815" y="0"/>
                  </a:moveTo>
                  <a:lnTo>
                    <a:pt x="42815" y="42815"/>
                  </a:lnTo>
                  <a:lnTo>
                    <a:pt x="0" y="42815"/>
                  </a:lnTo>
                  <a:lnTo>
                    <a:pt x="0" y="0"/>
                  </a:lnTo>
                  <a:lnTo>
                    <a:pt x="42815" y="0"/>
                  </a:lnTo>
                  <a:close/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11705767" y="4231344"/>
              <a:ext cx="120014" cy="120014"/>
            </a:xfrm>
            <a:custGeom>
              <a:avLst/>
              <a:gdLst/>
              <a:ahLst/>
              <a:cxnLst/>
              <a:rect l="l" t="t" r="r" b="b"/>
              <a:pathLst>
                <a:path w="120015" h="120014">
                  <a:moveTo>
                    <a:pt x="0" y="119860"/>
                  </a:moveTo>
                  <a:lnTo>
                    <a:pt x="0" y="0"/>
                  </a:lnTo>
                  <a:lnTo>
                    <a:pt x="119860" y="0"/>
                  </a:lnTo>
                  <a:lnTo>
                    <a:pt x="119860" y="119860"/>
                  </a:lnTo>
                  <a:lnTo>
                    <a:pt x="0" y="119860"/>
                  </a:lnTo>
                  <a:close/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11729565" y="4652197"/>
              <a:ext cx="120014" cy="137160"/>
            </a:xfrm>
            <a:custGeom>
              <a:avLst/>
              <a:gdLst/>
              <a:ahLst/>
              <a:cxnLst/>
              <a:rect l="l" t="t" r="r" b="b"/>
              <a:pathLst>
                <a:path w="120015" h="137160">
                  <a:moveTo>
                    <a:pt x="0" y="136990"/>
                  </a:moveTo>
                  <a:lnTo>
                    <a:pt x="0" y="0"/>
                  </a:lnTo>
                  <a:lnTo>
                    <a:pt x="119860" y="0"/>
                  </a:lnTo>
                  <a:lnTo>
                    <a:pt x="119860" y="136990"/>
                  </a:lnTo>
                  <a:lnTo>
                    <a:pt x="0" y="136990"/>
                  </a:lnTo>
                  <a:close/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9385710" y="5900005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2853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11570931" y="4454813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18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11511696" y="203412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363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14569392" y="203412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363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18401169" y="2550975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18572358" y="2265618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363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18401169" y="6323284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14593974" y="737355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3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12577060" y="5571247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2853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9423933" y="2072366"/>
              <a:ext cx="5232400" cy="4045585"/>
            </a:xfrm>
            <a:custGeom>
              <a:avLst/>
              <a:gdLst/>
              <a:ahLst/>
              <a:cxnLst/>
              <a:rect l="l" t="t" r="r" b="b"/>
              <a:pathLst>
                <a:path w="5232400" h="4045585">
                  <a:moveTo>
                    <a:pt x="17373" y="4032085"/>
                  </a:moveTo>
                  <a:lnTo>
                    <a:pt x="15151" y="4028363"/>
                  </a:lnTo>
                  <a:lnTo>
                    <a:pt x="10325" y="4026065"/>
                  </a:lnTo>
                  <a:lnTo>
                    <a:pt x="6464" y="4026065"/>
                  </a:lnTo>
                  <a:lnTo>
                    <a:pt x="1790" y="4028871"/>
                  </a:lnTo>
                  <a:lnTo>
                    <a:pt x="0" y="4032085"/>
                  </a:lnTo>
                  <a:lnTo>
                    <a:pt x="0" y="4039273"/>
                  </a:lnTo>
                  <a:lnTo>
                    <a:pt x="2590" y="4043057"/>
                  </a:lnTo>
                  <a:lnTo>
                    <a:pt x="7213" y="4045089"/>
                  </a:lnTo>
                  <a:lnTo>
                    <a:pt x="10375" y="4045089"/>
                  </a:lnTo>
                  <a:lnTo>
                    <a:pt x="14655" y="4043324"/>
                  </a:lnTo>
                  <a:lnTo>
                    <a:pt x="17373" y="4039374"/>
                  </a:lnTo>
                  <a:lnTo>
                    <a:pt x="17373" y="4032085"/>
                  </a:lnTo>
                  <a:close/>
                </a:path>
                <a:path w="5232400" h="4045585">
                  <a:moveTo>
                    <a:pt x="5232387" y="6438"/>
                  </a:moveTo>
                  <a:lnTo>
                    <a:pt x="5229555" y="1765"/>
                  </a:lnTo>
                  <a:lnTo>
                    <a:pt x="5226355" y="0"/>
                  </a:lnTo>
                  <a:lnTo>
                    <a:pt x="5219154" y="0"/>
                  </a:lnTo>
                  <a:lnTo>
                    <a:pt x="5215382" y="2578"/>
                  </a:lnTo>
                  <a:lnTo>
                    <a:pt x="5213375" y="7213"/>
                  </a:lnTo>
                  <a:lnTo>
                    <a:pt x="5213375" y="10375"/>
                  </a:lnTo>
                  <a:lnTo>
                    <a:pt x="5215166" y="14630"/>
                  </a:lnTo>
                  <a:lnTo>
                    <a:pt x="5219077" y="17360"/>
                  </a:lnTo>
                  <a:lnTo>
                    <a:pt x="5226355" y="17360"/>
                  </a:lnTo>
                  <a:lnTo>
                    <a:pt x="5230076" y="15151"/>
                  </a:lnTo>
                  <a:lnTo>
                    <a:pt x="5232387" y="10312"/>
                  </a:lnTo>
                  <a:lnTo>
                    <a:pt x="5232387" y="6438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11552121" y="8064153"/>
              <a:ext cx="215265" cy="300990"/>
            </a:xfrm>
            <a:custGeom>
              <a:avLst/>
              <a:gdLst/>
              <a:ahLst/>
              <a:cxnLst/>
              <a:rect l="l" t="t" r="r" b="b"/>
              <a:pathLst>
                <a:path w="215265" h="300990">
                  <a:moveTo>
                    <a:pt x="107462" y="0"/>
                  </a:moveTo>
                  <a:lnTo>
                    <a:pt x="0" y="119347"/>
                  </a:lnTo>
                  <a:lnTo>
                    <a:pt x="70762" y="119347"/>
                  </a:lnTo>
                  <a:lnTo>
                    <a:pt x="70762" y="300587"/>
                  </a:lnTo>
                  <a:lnTo>
                    <a:pt x="143807" y="300587"/>
                  </a:lnTo>
                  <a:lnTo>
                    <a:pt x="143807" y="119347"/>
                  </a:lnTo>
                  <a:lnTo>
                    <a:pt x="214914" y="119347"/>
                  </a:lnTo>
                  <a:lnTo>
                    <a:pt x="10746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11552121" y="8064153"/>
              <a:ext cx="215265" cy="300990"/>
            </a:xfrm>
            <a:custGeom>
              <a:avLst/>
              <a:gdLst/>
              <a:ahLst/>
              <a:cxnLst/>
              <a:rect l="l" t="t" r="r" b="b"/>
              <a:pathLst>
                <a:path w="215265" h="300990">
                  <a:moveTo>
                    <a:pt x="107462" y="0"/>
                  </a:moveTo>
                  <a:lnTo>
                    <a:pt x="214914" y="119347"/>
                  </a:lnTo>
                  <a:lnTo>
                    <a:pt x="143807" y="119347"/>
                  </a:lnTo>
                  <a:lnTo>
                    <a:pt x="143807" y="300587"/>
                  </a:lnTo>
                  <a:lnTo>
                    <a:pt x="70762" y="300587"/>
                  </a:lnTo>
                  <a:lnTo>
                    <a:pt x="70762" y="119347"/>
                  </a:lnTo>
                  <a:lnTo>
                    <a:pt x="0" y="119347"/>
                  </a:lnTo>
                  <a:lnTo>
                    <a:pt x="107462" y="0"/>
                  </a:lnTo>
                </a:path>
              </a:pathLst>
            </a:custGeom>
            <a:ln w="486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25" name="object 5725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0670942" y="4552399"/>
              <a:ext cx="204653" cy="203790"/>
            </a:xfrm>
            <a:prstGeom prst="rect">
              <a:avLst/>
            </a:prstGeom>
          </p:spPr>
        </p:pic>
        <p:pic>
          <p:nvPicPr>
            <p:cNvPr id="5726" name="object 572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918840" y="4552123"/>
              <a:ext cx="203939" cy="204370"/>
            </a:xfrm>
            <a:prstGeom prst="rect">
              <a:avLst/>
            </a:prstGeom>
          </p:spPr>
        </p:pic>
        <p:sp>
          <p:nvSpPr>
            <p:cNvPr id="5727" name="object 5727"/>
            <p:cNvSpPr/>
            <p:nvPr/>
          </p:nvSpPr>
          <p:spPr>
            <a:xfrm>
              <a:off x="18434171" y="2637825"/>
              <a:ext cx="54610" cy="5080"/>
            </a:xfrm>
            <a:custGeom>
              <a:avLst/>
              <a:gdLst/>
              <a:ahLst/>
              <a:cxnLst/>
              <a:rect l="l" t="t" r="r" b="b"/>
              <a:pathLst>
                <a:path w="54609" h="5080">
                  <a:moveTo>
                    <a:pt x="54616" y="0"/>
                  </a:moveTo>
                  <a:lnTo>
                    <a:pt x="0" y="0"/>
                  </a:lnTo>
                  <a:lnTo>
                    <a:pt x="0" y="5005"/>
                  </a:lnTo>
                  <a:lnTo>
                    <a:pt x="54616" y="5005"/>
                  </a:lnTo>
                  <a:lnTo>
                    <a:pt x="54616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18826340" y="2298897"/>
              <a:ext cx="300990" cy="215265"/>
            </a:xfrm>
            <a:custGeom>
              <a:avLst/>
              <a:gdLst/>
              <a:ahLst/>
              <a:cxnLst/>
              <a:rect l="l" t="t" r="r" b="b"/>
              <a:pathLst>
                <a:path w="300990" h="215264">
                  <a:moveTo>
                    <a:pt x="119347" y="0"/>
                  </a:moveTo>
                  <a:lnTo>
                    <a:pt x="0" y="107462"/>
                  </a:lnTo>
                  <a:lnTo>
                    <a:pt x="119347" y="214925"/>
                  </a:lnTo>
                  <a:lnTo>
                    <a:pt x="119347" y="144152"/>
                  </a:lnTo>
                  <a:lnTo>
                    <a:pt x="300587" y="144152"/>
                  </a:lnTo>
                  <a:lnTo>
                    <a:pt x="300587" y="71118"/>
                  </a:lnTo>
                  <a:lnTo>
                    <a:pt x="119347" y="71118"/>
                  </a:lnTo>
                  <a:lnTo>
                    <a:pt x="1193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18826340" y="2298897"/>
              <a:ext cx="300990" cy="215265"/>
            </a:xfrm>
            <a:custGeom>
              <a:avLst/>
              <a:gdLst/>
              <a:ahLst/>
              <a:cxnLst/>
              <a:rect l="l" t="t" r="r" b="b"/>
              <a:pathLst>
                <a:path w="300990" h="215264">
                  <a:moveTo>
                    <a:pt x="0" y="107462"/>
                  </a:moveTo>
                  <a:lnTo>
                    <a:pt x="119347" y="0"/>
                  </a:lnTo>
                  <a:lnTo>
                    <a:pt x="119347" y="71118"/>
                  </a:lnTo>
                  <a:lnTo>
                    <a:pt x="300587" y="71118"/>
                  </a:lnTo>
                  <a:lnTo>
                    <a:pt x="300587" y="144152"/>
                  </a:lnTo>
                  <a:lnTo>
                    <a:pt x="119347" y="144152"/>
                  </a:lnTo>
                  <a:lnTo>
                    <a:pt x="119347" y="214925"/>
                  </a:lnTo>
                  <a:lnTo>
                    <a:pt x="0" y="107462"/>
                  </a:lnTo>
                </a:path>
              </a:pathLst>
            </a:custGeom>
            <a:ln w="486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14633889" y="1525119"/>
              <a:ext cx="215265" cy="285750"/>
            </a:xfrm>
            <a:custGeom>
              <a:avLst/>
              <a:gdLst/>
              <a:ahLst/>
              <a:cxnLst/>
              <a:rect l="l" t="t" r="r" b="b"/>
              <a:pathLst>
                <a:path w="215265" h="285750">
                  <a:moveTo>
                    <a:pt x="144152" y="0"/>
                  </a:moveTo>
                  <a:lnTo>
                    <a:pt x="71097" y="0"/>
                  </a:lnTo>
                  <a:lnTo>
                    <a:pt x="71097" y="165869"/>
                  </a:lnTo>
                  <a:lnTo>
                    <a:pt x="0" y="165869"/>
                  </a:lnTo>
                  <a:lnTo>
                    <a:pt x="107462" y="285205"/>
                  </a:lnTo>
                  <a:lnTo>
                    <a:pt x="214925" y="165869"/>
                  </a:lnTo>
                  <a:lnTo>
                    <a:pt x="144152" y="165869"/>
                  </a:lnTo>
                  <a:lnTo>
                    <a:pt x="1441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14633900" y="1525126"/>
              <a:ext cx="215265" cy="285750"/>
            </a:xfrm>
            <a:custGeom>
              <a:avLst/>
              <a:gdLst/>
              <a:ahLst/>
              <a:cxnLst/>
              <a:rect l="l" t="t" r="r" b="b"/>
              <a:pathLst>
                <a:path w="215265" h="285750">
                  <a:moveTo>
                    <a:pt x="107452" y="285196"/>
                  </a:moveTo>
                  <a:lnTo>
                    <a:pt x="0" y="165859"/>
                  </a:lnTo>
                  <a:lnTo>
                    <a:pt x="71086" y="165859"/>
                  </a:lnTo>
                  <a:lnTo>
                    <a:pt x="71086" y="0"/>
                  </a:lnTo>
                </a:path>
                <a:path w="215265" h="285750">
                  <a:moveTo>
                    <a:pt x="144142" y="0"/>
                  </a:moveTo>
                  <a:lnTo>
                    <a:pt x="144142" y="165859"/>
                  </a:lnTo>
                  <a:lnTo>
                    <a:pt x="214914" y="165859"/>
                  </a:lnTo>
                  <a:lnTo>
                    <a:pt x="107452" y="285196"/>
                  </a:lnTo>
                </a:path>
              </a:pathLst>
            </a:custGeom>
            <a:ln w="486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>
                <a:solidFill>
                  <a:srgbClr val="EE2524"/>
                </a:solidFill>
              </a:rPr>
              <a:t>What should you do in case of fire?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811298" y="8543744"/>
            <a:ext cx="2329499" cy="2249911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106934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extinguisher  </a:t>
            </a:r>
          </a:p>
          <a:p>
            <a:pPr marL="12700" marR="106934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blanket  </a:t>
            </a:r>
          </a:p>
          <a:p>
            <a:pPr marL="12700" marR="106934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Manual call point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hose cabinet with fire extinguisher  Emergency exit</a:t>
            </a:r>
          </a:p>
          <a:p>
            <a:pPr marL="12700" marR="1243965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Direction of escape  Escape route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72117" y="8765718"/>
            <a:ext cx="231419" cy="231421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9481344" y="9070330"/>
            <a:ext cx="220345" cy="220345"/>
            <a:chOff x="9481344" y="9070330"/>
            <a:chExt cx="220345" cy="220345"/>
          </a:xfrm>
        </p:grpSpPr>
        <p:sp>
          <p:nvSpPr>
            <p:cNvPr id="6" name="object 6"/>
            <p:cNvSpPr/>
            <p:nvPr/>
          </p:nvSpPr>
          <p:spPr>
            <a:xfrm>
              <a:off x="9481344" y="9070330"/>
              <a:ext cx="220345" cy="220345"/>
            </a:xfrm>
            <a:custGeom>
              <a:avLst/>
              <a:gdLst/>
              <a:ahLst/>
              <a:cxnLst/>
              <a:rect l="l" t="t" r="r" b="b"/>
              <a:pathLst>
                <a:path w="220345" h="220345">
                  <a:moveTo>
                    <a:pt x="219888" y="0"/>
                  </a:moveTo>
                  <a:lnTo>
                    <a:pt x="0" y="0"/>
                  </a:lnTo>
                  <a:lnTo>
                    <a:pt x="0" y="219888"/>
                  </a:lnTo>
                  <a:lnTo>
                    <a:pt x="219888" y="219888"/>
                  </a:lnTo>
                  <a:lnTo>
                    <a:pt x="219888" y="0"/>
                  </a:lnTo>
                  <a:close/>
                </a:path>
              </a:pathLst>
            </a:custGeom>
            <a:solidFill>
              <a:srgbClr val="EE26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493309" y="9136073"/>
              <a:ext cx="195580" cy="97790"/>
            </a:xfrm>
            <a:custGeom>
              <a:avLst/>
              <a:gdLst/>
              <a:ahLst/>
              <a:cxnLst/>
              <a:rect l="l" t="t" r="r" b="b"/>
              <a:pathLst>
                <a:path w="195579" h="97790">
                  <a:moveTo>
                    <a:pt x="97567" y="0"/>
                  </a:moveTo>
                  <a:lnTo>
                    <a:pt x="59586" y="7665"/>
                  </a:lnTo>
                  <a:lnTo>
                    <a:pt x="28573" y="28571"/>
                  </a:lnTo>
                  <a:lnTo>
                    <a:pt x="7666" y="59577"/>
                  </a:lnTo>
                  <a:lnTo>
                    <a:pt x="0" y="97546"/>
                  </a:lnTo>
                  <a:lnTo>
                    <a:pt x="195114" y="97546"/>
                  </a:lnTo>
                  <a:lnTo>
                    <a:pt x="187447" y="59577"/>
                  </a:lnTo>
                  <a:lnTo>
                    <a:pt x="166539" y="28571"/>
                  </a:lnTo>
                  <a:lnTo>
                    <a:pt x="135532" y="7665"/>
                  </a:lnTo>
                  <a:lnTo>
                    <a:pt x="975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9481344" y="9365456"/>
            <a:ext cx="222250" cy="223520"/>
            <a:chOff x="9481344" y="9365456"/>
            <a:chExt cx="222250" cy="223520"/>
          </a:xfrm>
        </p:grpSpPr>
        <p:sp>
          <p:nvSpPr>
            <p:cNvPr id="9" name="object 9"/>
            <p:cNvSpPr/>
            <p:nvPr/>
          </p:nvSpPr>
          <p:spPr>
            <a:xfrm>
              <a:off x="9483574" y="9561036"/>
              <a:ext cx="220345" cy="635"/>
            </a:xfrm>
            <a:custGeom>
              <a:avLst/>
              <a:gdLst/>
              <a:ahLst/>
              <a:cxnLst/>
              <a:rect l="l" t="t" r="r" b="b"/>
              <a:pathLst>
                <a:path w="220345" h="634">
                  <a:moveTo>
                    <a:pt x="0" y="509"/>
                  </a:moveTo>
                  <a:lnTo>
                    <a:pt x="219888" y="509"/>
                  </a:lnTo>
                  <a:lnTo>
                    <a:pt x="219888" y="0"/>
                  </a:lnTo>
                  <a:lnTo>
                    <a:pt x="0" y="0"/>
                  </a:lnTo>
                  <a:lnTo>
                    <a:pt x="0" y="509"/>
                  </a:lnTo>
                  <a:close/>
                </a:path>
              </a:pathLst>
            </a:custGeom>
            <a:solidFill>
              <a:srgbClr val="EE26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81344" y="9365456"/>
              <a:ext cx="222118" cy="223382"/>
            </a:xfrm>
            <a:prstGeom prst="rect">
              <a:avLst/>
            </a:prstGeom>
          </p:spPr>
        </p:pic>
      </p:grpSp>
      <p:pic>
        <p:nvPicPr>
          <p:cNvPr id="11" name="object 1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492412" y="9680323"/>
            <a:ext cx="221511" cy="209909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9227494" y="9960189"/>
            <a:ext cx="476250" cy="231775"/>
            <a:chOff x="9227494" y="9960189"/>
            <a:chExt cx="476250" cy="231775"/>
          </a:xfrm>
        </p:grpSpPr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27494" y="9960189"/>
              <a:ext cx="231422" cy="23141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471711" y="9960189"/>
              <a:ext cx="231417" cy="231416"/>
            </a:xfrm>
            <a:prstGeom prst="rect">
              <a:avLst/>
            </a:prstGeom>
          </p:spPr>
        </p:pic>
      </p:grpSp>
      <p:pic>
        <p:nvPicPr>
          <p:cNvPr id="15" name="object 1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472528" y="10254650"/>
            <a:ext cx="231416" cy="231421"/>
          </a:xfrm>
          <a:prstGeom prst="rect">
            <a:avLst/>
          </a:prstGeom>
        </p:spPr>
      </p:pic>
      <p:sp>
        <p:nvSpPr>
          <p:cNvPr id="16" name="object 16"/>
          <p:cNvSpPr/>
          <p:nvPr/>
        </p:nvSpPr>
        <p:spPr>
          <a:xfrm>
            <a:off x="9333213" y="10648650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664290" y="3283501"/>
            <a:ext cx="6591934" cy="447802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Stay calm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Outside office hours: Alert the fire brigade at 118</a:t>
            </a: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Rescue and warn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Alert persons in danger</a:t>
            </a: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Rescue disabled and injured persons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Call Facility Services at 041 349 35 55</a:t>
            </a: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Close</a:t>
            </a:r>
          </a:p>
          <a:p>
            <a:pPr marL="12700" marR="5080">
              <a:lnSpc>
                <a:spcPct val="115300"/>
              </a:lnSpc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Close doors and windows on the way out (prevents smoke and fire from spreading)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664290" y="8078079"/>
            <a:ext cx="6510020" cy="139573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Extinguish</a:t>
            </a: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Fight the fire with a fire blanket, hand-held fire extinguisher and/or a fire hose cabinet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664290" y="9790445"/>
            <a:ext cx="3841750" cy="71056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Caution!</a:t>
            </a: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lang="en-GB" sz="1950" b="1" i="1">
                <a:solidFill>
                  <a:srgbClr val="00000F"/>
                </a:solidFill>
                <a:latin typeface="FSAlbert-BoldItalic"/>
                <a:cs typeface="FSAlbert-BoldItalic"/>
              </a:rPr>
              <a:t>Never </a:t>
            </a:r>
            <a:r>
              <a:rPr lang="en-GB" sz="1950">
                <a:solidFill>
                  <a:srgbClr val="00000F"/>
                </a:solidFill>
              </a:rPr>
              <a:t>use the lift in case of fire</a:t>
            </a:r>
          </a:p>
        </p:txBody>
      </p:sp>
      <p:grpSp>
        <p:nvGrpSpPr>
          <p:cNvPr id="20" name="object 20"/>
          <p:cNvGrpSpPr/>
          <p:nvPr/>
        </p:nvGrpSpPr>
        <p:grpSpPr>
          <a:xfrm>
            <a:off x="520633" y="3424084"/>
            <a:ext cx="915669" cy="915669"/>
            <a:chOff x="520633" y="3424084"/>
            <a:chExt cx="915669" cy="915669"/>
          </a:xfrm>
        </p:grpSpPr>
        <p:sp>
          <p:nvSpPr>
            <p:cNvPr id="21" name="object 21"/>
            <p:cNvSpPr/>
            <p:nvPr/>
          </p:nvSpPr>
          <p:spPr>
            <a:xfrm>
              <a:off x="520633" y="3424084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75056" y="3743458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22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22" y="201930"/>
                  </a:lnTo>
                  <a:lnTo>
                    <a:pt x="163322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22" y="62230"/>
                  </a:lnTo>
                  <a:lnTo>
                    <a:pt x="2022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9488" y="3805758"/>
              <a:ext cx="244976" cy="183062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4495" y="4109290"/>
              <a:ext cx="105253" cy="18714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55672" y="4109290"/>
              <a:ext cx="105253" cy="187146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20044" y="4109286"/>
              <a:ext cx="150121" cy="190287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067752" y="3513664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19"/>
                  </a:moveTo>
                  <a:lnTo>
                    <a:pt x="183896" y="0"/>
                  </a:lnTo>
                  <a:lnTo>
                    <a:pt x="152806" y="7785"/>
                  </a:lnTo>
                  <a:lnTo>
                    <a:pt x="172250" y="151904"/>
                  </a:lnTo>
                  <a:lnTo>
                    <a:pt x="203352" y="144119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15"/>
                  </a:lnTo>
                  <a:lnTo>
                    <a:pt x="204025" y="501510"/>
                  </a:lnTo>
                  <a:lnTo>
                    <a:pt x="196329" y="502475"/>
                  </a:lnTo>
                  <a:lnTo>
                    <a:pt x="162915" y="478955"/>
                  </a:lnTo>
                  <a:lnTo>
                    <a:pt x="101536" y="234416"/>
                  </a:lnTo>
                  <a:lnTo>
                    <a:pt x="94691" y="190207"/>
                  </a:lnTo>
                  <a:lnTo>
                    <a:pt x="94373" y="183654"/>
                  </a:lnTo>
                  <a:lnTo>
                    <a:pt x="95834" y="175996"/>
                  </a:lnTo>
                  <a:lnTo>
                    <a:pt x="98298" y="171665"/>
                  </a:lnTo>
                  <a:lnTo>
                    <a:pt x="105473" y="168414"/>
                  </a:lnTo>
                  <a:lnTo>
                    <a:pt x="117817" y="163588"/>
                  </a:lnTo>
                  <a:lnTo>
                    <a:pt x="164465" y="151904"/>
                  </a:lnTo>
                  <a:lnTo>
                    <a:pt x="145021" y="11696"/>
                  </a:lnTo>
                  <a:lnTo>
                    <a:pt x="51701" y="35052"/>
                  </a:lnTo>
                  <a:lnTo>
                    <a:pt x="16814" y="57099"/>
                  </a:lnTo>
                  <a:lnTo>
                    <a:pt x="546" y="97243"/>
                  </a:lnTo>
                  <a:lnTo>
                    <a:pt x="0" y="104508"/>
                  </a:lnTo>
                  <a:lnTo>
                    <a:pt x="177" y="125399"/>
                  </a:lnTo>
                  <a:lnTo>
                    <a:pt x="4457" y="172339"/>
                  </a:lnTo>
                  <a:lnTo>
                    <a:pt x="17170" y="230187"/>
                  </a:lnTo>
                  <a:lnTo>
                    <a:pt x="36639" y="313524"/>
                  </a:lnTo>
                  <a:lnTo>
                    <a:pt x="56489" y="395287"/>
                  </a:lnTo>
                  <a:lnTo>
                    <a:pt x="75641" y="470636"/>
                  </a:lnTo>
                  <a:lnTo>
                    <a:pt x="94729" y="539051"/>
                  </a:lnTo>
                  <a:lnTo>
                    <a:pt x="111937" y="585863"/>
                  </a:lnTo>
                  <a:lnTo>
                    <a:pt x="135813" y="620966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310" y="646557"/>
                  </a:lnTo>
                  <a:lnTo>
                    <a:pt x="240042" y="644385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29"/>
                  </a:moveTo>
                  <a:lnTo>
                    <a:pt x="288912" y="482942"/>
                  </a:lnTo>
                  <a:lnTo>
                    <a:pt x="257797" y="490753"/>
                  </a:lnTo>
                  <a:lnTo>
                    <a:pt x="307530" y="624827"/>
                  </a:lnTo>
                  <a:lnTo>
                    <a:pt x="338315" y="6162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513031" y="4817350"/>
            <a:ext cx="915669" cy="915669"/>
            <a:chOff x="513031" y="4817350"/>
            <a:chExt cx="915669" cy="915669"/>
          </a:xfrm>
        </p:grpSpPr>
        <p:sp>
          <p:nvSpPr>
            <p:cNvPr id="29" name="object 29"/>
            <p:cNvSpPr/>
            <p:nvPr/>
          </p:nvSpPr>
          <p:spPr>
            <a:xfrm>
              <a:off x="513031" y="4817350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87667" y="5046363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61" y="190436"/>
                  </a:moveTo>
                  <a:lnTo>
                    <a:pt x="305828" y="261327"/>
                  </a:lnTo>
                  <a:lnTo>
                    <a:pt x="291630" y="281254"/>
                  </a:lnTo>
                  <a:lnTo>
                    <a:pt x="291630" y="292950"/>
                  </a:lnTo>
                  <a:lnTo>
                    <a:pt x="295529" y="300748"/>
                  </a:lnTo>
                  <a:lnTo>
                    <a:pt x="307187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61" y="234480"/>
                  </a:lnTo>
                  <a:lnTo>
                    <a:pt x="388861" y="190436"/>
                  </a:lnTo>
                  <a:close/>
                </a:path>
                <a:path w="588010" h="612775">
                  <a:moveTo>
                    <a:pt x="456425" y="289737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19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43" y="322300"/>
                  </a:lnTo>
                  <a:lnTo>
                    <a:pt x="453986" y="300786"/>
                  </a:lnTo>
                  <a:lnTo>
                    <a:pt x="456425" y="289737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408"/>
                  </a:lnTo>
                  <a:lnTo>
                    <a:pt x="466623" y="168211"/>
                  </a:lnTo>
                  <a:lnTo>
                    <a:pt x="464489" y="160185"/>
                  </a:lnTo>
                  <a:lnTo>
                    <a:pt x="461860" y="148577"/>
                  </a:lnTo>
                  <a:lnTo>
                    <a:pt x="431977" y="117360"/>
                  </a:lnTo>
                  <a:lnTo>
                    <a:pt x="426288" y="116649"/>
                  </a:lnTo>
                  <a:lnTo>
                    <a:pt x="416775" y="117983"/>
                  </a:lnTo>
                  <a:lnTo>
                    <a:pt x="375843" y="142608"/>
                  </a:lnTo>
                  <a:lnTo>
                    <a:pt x="347192" y="191020"/>
                  </a:lnTo>
                  <a:lnTo>
                    <a:pt x="341350" y="221780"/>
                  </a:lnTo>
                  <a:lnTo>
                    <a:pt x="396621" y="176009"/>
                  </a:lnTo>
                  <a:lnTo>
                    <a:pt x="396621" y="242277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800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75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98" y="25"/>
                  </a:lnTo>
                  <a:lnTo>
                    <a:pt x="491553" y="19926"/>
                  </a:lnTo>
                  <a:lnTo>
                    <a:pt x="482180" y="43472"/>
                  </a:lnTo>
                  <a:lnTo>
                    <a:pt x="470509" y="86360"/>
                  </a:lnTo>
                  <a:lnTo>
                    <a:pt x="455764" y="118872"/>
                  </a:lnTo>
                  <a:lnTo>
                    <a:pt x="460832" y="123113"/>
                  </a:lnTo>
                  <a:lnTo>
                    <a:pt x="464540" y="128765"/>
                  </a:lnTo>
                  <a:lnTo>
                    <a:pt x="475843" y="172732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23" y="291846"/>
                  </a:lnTo>
                  <a:lnTo>
                    <a:pt x="453377" y="337464"/>
                  </a:lnTo>
                  <a:lnTo>
                    <a:pt x="432612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19" y="612571"/>
                  </a:lnTo>
                  <a:lnTo>
                    <a:pt x="416077" y="612571"/>
                  </a:lnTo>
                  <a:lnTo>
                    <a:pt x="470509" y="480060"/>
                  </a:lnTo>
                  <a:lnTo>
                    <a:pt x="447179" y="460552"/>
                  </a:lnTo>
                  <a:lnTo>
                    <a:pt x="489953" y="328041"/>
                  </a:lnTo>
                  <a:lnTo>
                    <a:pt x="493826" y="335813"/>
                  </a:lnTo>
                  <a:lnTo>
                    <a:pt x="454939" y="448868"/>
                  </a:lnTo>
                  <a:lnTo>
                    <a:pt x="548259" y="612571"/>
                  </a:lnTo>
                  <a:lnTo>
                    <a:pt x="587159" y="554113"/>
                  </a:lnTo>
                  <a:lnTo>
                    <a:pt x="532726" y="460552"/>
                  </a:lnTo>
                  <a:lnTo>
                    <a:pt x="552170" y="347522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27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26894" y="4908653"/>
              <a:ext cx="128488" cy="128477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857831" y="5068459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3" name="object 3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13031" y="6857058"/>
            <a:ext cx="915281" cy="915281"/>
          </a:xfrm>
          <a:prstGeom prst="rect">
            <a:avLst/>
          </a:prstGeom>
        </p:spPr>
      </p:pic>
      <p:grpSp>
        <p:nvGrpSpPr>
          <p:cNvPr id="34" name="object 34"/>
          <p:cNvGrpSpPr/>
          <p:nvPr/>
        </p:nvGrpSpPr>
        <p:grpSpPr>
          <a:xfrm>
            <a:off x="524182" y="8213048"/>
            <a:ext cx="915669" cy="915669"/>
            <a:chOff x="524182" y="8213048"/>
            <a:chExt cx="915669" cy="915669"/>
          </a:xfrm>
        </p:grpSpPr>
        <p:sp>
          <p:nvSpPr>
            <p:cNvPr id="35" name="object 35"/>
            <p:cNvSpPr/>
            <p:nvPr/>
          </p:nvSpPr>
          <p:spPr>
            <a:xfrm>
              <a:off x="524182" y="8213048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3766" y="8559374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56533" y="8532069"/>
              <a:ext cx="139995" cy="74060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038227" y="8397558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01412" y="8243911"/>
              <a:ext cx="144089" cy="143964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602678" y="8879007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85" y="0"/>
                  </a:lnTo>
                  <a:lnTo>
                    <a:pt x="3886" y="23406"/>
                  </a:lnTo>
                  <a:lnTo>
                    <a:pt x="0" y="50685"/>
                  </a:lnTo>
                  <a:lnTo>
                    <a:pt x="7785" y="105232"/>
                  </a:lnTo>
                  <a:lnTo>
                    <a:pt x="38887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01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13792" y="8602241"/>
              <a:ext cx="319969" cy="483367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598802" y="8808841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524182" y="9909007"/>
            <a:ext cx="915669" cy="915669"/>
            <a:chOff x="524182" y="9909007"/>
            <a:chExt cx="915669" cy="915669"/>
          </a:xfrm>
        </p:grpSpPr>
        <p:sp>
          <p:nvSpPr>
            <p:cNvPr id="44" name="object 44"/>
            <p:cNvSpPr/>
            <p:nvPr/>
          </p:nvSpPr>
          <p:spPr>
            <a:xfrm>
              <a:off x="524182" y="9909007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12666" y="9967092"/>
              <a:ext cx="124436" cy="155901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42105" y="9967094"/>
              <a:ext cx="124425" cy="155901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583234" y="9967093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92"/>
                  </a:lnTo>
                  <a:lnTo>
                    <a:pt x="62230" y="814692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79" y="0"/>
                  </a:moveTo>
                  <a:lnTo>
                    <a:pt x="734949" y="0"/>
                  </a:lnTo>
                  <a:lnTo>
                    <a:pt x="734949" y="814692"/>
                  </a:lnTo>
                  <a:lnTo>
                    <a:pt x="797179" y="814692"/>
                  </a:lnTo>
                  <a:lnTo>
                    <a:pt x="797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76565" y="10138592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97077" y="10329589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13" y="179336"/>
                  </a:moveTo>
                  <a:lnTo>
                    <a:pt x="330581" y="31203"/>
                  </a:lnTo>
                  <a:lnTo>
                    <a:pt x="312851" y="7823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30" y="20256"/>
                  </a:lnTo>
                  <a:lnTo>
                    <a:pt x="178892" y="143929"/>
                  </a:lnTo>
                  <a:lnTo>
                    <a:pt x="178904" y="18021"/>
                  </a:lnTo>
                  <a:lnTo>
                    <a:pt x="177787" y="12763"/>
                  </a:lnTo>
                  <a:lnTo>
                    <a:pt x="173228" y="2565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73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38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802" y="39001"/>
                  </a:lnTo>
                  <a:lnTo>
                    <a:pt x="147802" y="175399"/>
                  </a:lnTo>
                  <a:lnTo>
                    <a:pt x="175437" y="175399"/>
                  </a:lnTo>
                  <a:lnTo>
                    <a:pt x="175018" y="179336"/>
                  </a:lnTo>
                  <a:lnTo>
                    <a:pt x="198361" y="179336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26"/>
                  </a:lnTo>
                  <a:lnTo>
                    <a:pt x="210007" y="171526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39" y="358609"/>
                  </a:lnTo>
                  <a:lnTo>
                    <a:pt x="307568" y="257276"/>
                  </a:lnTo>
                  <a:lnTo>
                    <a:pt x="326669" y="257276"/>
                  </a:lnTo>
                  <a:lnTo>
                    <a:pt x="311137" y="171526"/>
                  </a:lnTo>
                  <a:lnTo>
                    <a:pt x="310667" y="171526"/>
                  </a:lnTo>
                  <a:lnTo>
                    <a:pt x="303339" y="50673"/>
                  </a:lnTo>
                  <a:lnTo>
                    <a:pt x="311137" y="50673"/>
                  </a:lnTo>
                  <a:lnTo>
                    <a:pt x="326669" y="179336"/>
                  </a:lnTo>
                  <a:lnTo>
                    <a:pt x="346113" y="1793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49770" y="10246009"/>
              <a:ext cx="73589" cy="73610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21643" y="10260461"/>
              <a:ext cx="72018" cy="7201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598818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8640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98820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8632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6" name="object 56"/>
          <p:cNvGraphicFramePr>
            <a:graphicFrameLocks noGrp="1"/>
          </p:cNvGraphicFramePr>
          <p:nvPr/>
        </p:nvGraphicFramePr>
        <p:xfrm>
          <a:off x="12784613" y="8546021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041 349 35 55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Internal first aid officers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7" name="object 57"/>
          <p:cNvSpPr txBox="1"/>
          <p:nvPr/>
        </p:nvSpPr>
        <p:spPr>
          <a:xfrm>
            <a:off x="8740785" y="1084644"/>
            <a:ext cx="1863089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Tract 1, Level A</a:t>
            </a:r>
          </a:p>
        </p:txBody>
      </p:sp>
      <p:grpSp>
        <p:nvGrpSpPr>
          <p:cNvPr id="58" name="object 58"/>
          <p:cNvGrpSpPr/>
          <p:nvPr/>
        </p:nvGrpSpPr>
        <p:grpSpPr>
          <a:xfrm>
            <a:off x="8658897" y="2030105"/>
            <a:ext cx="10940415" cy="4076065"/>
            <a:chOff x="8658897" y="2030105"/>
            <a:chExt cx="10940415" cy="4076065"/>
          </a:xfrm>
        </p:grpSpPr>
        <p:sp>
          <p:nvSpPr>
            <p:cNvPr id="59" name="object 59"/>
            <p:cNvSpPr/>
            <p:nvPr/>
          </p:nvSpPr>
          <p:spPr>
            <a:xfrm>
              <a:off x="10238009" y="2665849"/>
              <a:ext cx="8872855" cy="1040130"/>
            </a:xfrm>
            <a:custGeom>
              <a:avLst/>
              <a:gdLst/>
              <a:ahLst/>
              <a:cxnLst/>
              <a:rect l="l" t="t" r="r" b="b"/>
              <a:pathLst>
                <a:path w="8872855" h="1040129">
                  <a:moveTo>
                    <a:pt x="8386728" y="0"/>
                  </a:moveTo>
                  <a:lnTo>
                    <a:pt x="7934554" y="0"/>
                  </a:lnTo>
                  <a:lnTo>
                    <a:pt x="7934554" y="730962"/>
                  </a:lnTo>
                  <a:lnTo>
                    <a:pt x="1311656" y="730962"/>
                  </a:lnTo>
                  <a:lnTo>
                    <a:pt x="1311656" y="3151"/>
                  </a:lnTo>
                  <a:lnTo>
                    <a:pt x="865533" y="0"/>
                  </a:lnTo>
                  <a:lnTo>
                    <a:pt x="865533" y="730962"/>
                  </a:lnTo>
                  <a:lnTo>
                    <a:pt x="0" y="730962"/>
                  </a:lnTo>
                  <a:lnTo>
                    <a:pt x="0" y="1039895"/>
                  </a:lnTo>
                  <a:lnTo>
                    <a:pt x="353444" y="1039895"/>
                  </a:lnTo>
                  <a:lnTo>
                    <a:pt x="353444" y="992755"/>
                  </a:lnTo>
                  <a:lnTo>
                    <a:pt x="416270" y="992755"/>
                  </a:lnTo>
                  <a:lnTo>
                    <a:pt x="416270" y="1029413"/>
                  </a:lnTo>
                  <a:lnTo>
                    <a:pt x="1295950" y="1029413"/>
                  </a:lnTo>
                  <a:lnTo>
                    <a:pt x="1295950" y="992755"/>
                  </a:lnTo>
                  <a:lnTo>
                    <a:pt x="1358785" y="992755"/>
                  </a:lnTo>
                  <a:lnTo>
                    <a:pt x="1358785" y="1029413"/>
                  </a:lnTo>
                  <a:lnTo>
                    <a:pt x="2238434" y="1029413"/>
                  </a:lnTo>
                  <a:lnTo>
                    <a:pt x="2238434" y="992755"/>
                  </a:lnTo>
                  <a:lnTo>
                    <a:pt x="2301291" y="992755"/>
                  </a:lnTo>
                  <a:lnTo>
                    <a:pt x="2301291" y="1029413"/>
                  </a:lnTo>
                  <a:lnTo>
                    <a:pt x="3180950" y="1029413"/>
                  </a:lnTo>
                  <a:lnTo>
                    <a:pt x="3180950" y="992755"/>
                  </a:lnTo>
                  <a:lnTo>
                    <a:pt x="3243775" y="992755"/>
                  </a:lnTo>
                  <a:lnTo>
                    <a:pt x="3243775" y="1033581"/>
                  </a:lnTo>
                  <a:lnTo>
                    <a:pt x="4123455" y="1033581"/>
                  </a:lnTo>
                  <a:lnTo>
                    <a:pt x="4123455" y="992755"/>
                  </a:lnTo>
                  <a:lnTo>
                    <a:pt x="4186291" y="992755"/>
                  </a:lnTo>
                  <a:lnTo>
                    <a:pt x="4186291" y="1034659"/>
                  </a:lnTo>
                  <a:lnTo>
                    <a:pt x="5065960" y="1034659"/>
                  </a:lnTo>
                  <a:lnTo>
                    <a:pt x="5065960" y="992755"/>
                  </a:lnTo>
                  <a:lnTo>
                    <a:pt x="5128786" y="992755"/>
                  </a:lnTo>
                  <a:lnTo>
                    <a:pt x="5128786" y="1039895"/>
                  </a:lnTo>
                  <a:lnTo>
                    <a:pt x="6008466" y="1039895"/>
                  </a:lnTo>
                  <a:lnTo>
                    <a:pt x="6008466" y="992755"/>
                  </a:lnTo>
                  <a:lnTo>
                    <a:pt x="6071291" y="992755"/>
                  </a:lnTo>
                  <a:lnTo>
                    <a:pt x="6071291" y="1029413"/>
                  </a:lnTo>
                  <a:lnTo>
                    <a:pt x="6950950" y="1029413"/>
                  </a:lnTo>
                  <a:lnTo>
                    <a:pt x="6950950" y="992755"/>
                  </a:lnTo>
                  <a:lnTo>
                    <a:pt x="7013807" y="992755"/>
                  </a:lnTo>
                  <a:lnTo>
                    <a:pt x="7013807" y="1029413"/>
                  </a:lnTo>
                  <a:lnTo>
                    <a:pt x="7893466" y="1029413"/>
                  </a:lnTo>
                  <a:lnTo>
                    <a:pt x="7893466" y="992755"/>
                  </a:lnTo>
                  <a:lnTo>
                    <a:pt x="7956291" y="992755"/>
                  </a:lnTo>
                  <a:lnTo>
                    <a:pt x="7956291" y="1029413"/>
                  </a:lnTo>
                  <a:lnTo>
                    <a:pt x="8872619" y="1029413"/>
                  </a:lnTo>
                  <a:lnTo>
                    <a:pt x="8872619" y="730962"/>
                  </a:lnTo>
                  <a:lnTo>
                    <a:pt x="8386728" y="730962"/>
                  </a:lnTo>
                  <a:lnTo>
                    <a:pt x="8386728" y="0"/>
                  </a:lnTo>
                  <a:close/>
                </a:path>
              </a:pathLst>
            </a:custGeom>
            <a:solidFill>
              <a:srgbClr val="328C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65357" y="3395541"/>
              <a:ext cx="6118860" cy="309880"/>
            </a:xfrm>
            <a:custGeom>
              <a:avLst/>
              <a:gdLst/>
              <a:ahLst/>
              <a:cxnLst/>
              <a:rect l="l" t="t" r="r" b="b"/>
              <a:pathLst>
                <a:path w="6118859" h="309879">
                  <a:moveTo>
                    <a:pt x="6118682" y="0"/>
                  </a:moveTo>
                  <a:lnTo>
                    <a:pt x="5969978" y="0"/>
                  </a:lnTo>
                  <a:lnTo>
                    <a:pt x="5969978" y="1270"/>
                  </a:lnTo>
                  <a:lnTo>
                    <a:pt x="3387255" y="1270"/>
                  </a:lnTo>
                  <a:lnTo>
                    <a:pt x="0" y="1257"/>
                  </a:lnTo>
                  <a:lnTo>
                    <a:pt x="0" y="299732"/>
                  </a:lnTo>
                  <a:lnTo>
                    <a:pt x="0" y="304965"/>
                  </a:lnTo>
                  <a:lnTo>
                    <a:pt x="1890242" y="304965"/>
                  </a:lnTo>
                  <a:lnTo>
                    <a:pt x="1890242" y="299732"/>
                  </a:lnTo>
                  <a:lnTo>
                    <a:pt x="1916417" y="299732"/>
                  </a:lnTo>
                  <a:lnTo>
                    <a:pt x="1916417" y="304965"/>
                  </a:lnTo>
                  <a:lnTo>
                    <a:pt x="3387255" y="304965"/>
                  </a:lnTo>
                  <a:lnTo>
                    <a:pt x="3387255" y="304800"/>
                  </a:lnTo>
                  <a:lnTo>
                    <a:pt x="3738600" y="304800"/>
                  </a:lnTo>
                  <a:lnTo>
                    <a:pt x="3738600" y="299720"/>
                  </a:lnTo>
                  <a:lnTo>
                    <a:pt x="3738600" y="262890"/>
                  </a:lnTo>
                  <a:lnTo>
                    <a:pt x="3801427" y="262890"/>
                  </a:lnTo>
                  <a:lnTo>
                    <a:pt x="3801427" y="299720"/>
                  </a:lnTo>
                  <a:lnTo>
                    <a:pt x="3801427" y="304800"/>
                  </a:lnTo>
                  <a:lnTo>
                    <a:pt x="3801427" y="309880"/>
                  </a:lnTo>
                  <a:lnTo>
                    <a:pt x="4681118" y="309880"/>
                  </a:lnTo>
                  <a:lnTo>
                    <a:pt x="4681118" y="304800"/>
                  </a:lnTo>
                  <a:lnTo>
                    <a:pt x="4681118" y="299720"/>
                  </a:lnTo>
                  <a:lnTo>
                    <a:pt x="4681118" y="262890"/>
                  </a:lnTo>
                  <a:lnTo>
                    <a:pt x="4743945" y="262890"/>
                  </a:lnTo>
                  <a:lnTo>
                    <a:pt x="4743945" y="299720"/>
                  </a:lnTo>
                  <a:lnTo>
                    <a:pt x="5623611" y="299720"/>
                  </a:lnTo>
                  <a:lnTo>
                    <a:pt x="5623611" y="262890"/>
                  </a:lnTo>
                  <a:lnTo>
                    <a:pt x="5686450" y="262890"/>
                  </a:lnTo>
                  <a:lnTo>
                    <a:pt x="5686450" y="299720"/>
                  </a:lnTo>
                  <a:lnTo>
                    <a:pt x="6118682" y="299720"/>
                  </a:lnTo>
                  <a:lnTo>
                    <a:pt x="6118682" y="262890"/>
                  </a:lnTo>
                  <a:lnTo>
                    <a:pt x="6118682" y="1270"/>
                  </a:lnTo>
                  <a:lnTo>
                    <a:pt x="6118682" y="0"/>
                  </a:lnTo>
                  <a:close/>
                </a:path>
              </a:pathLst>
            </a:custGeom>
            <a:solidFill>
              <a:srgbClr val="D0E4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0238014" y="3396808"/>
              <a:ext cx="0" cy="309245"/>
            </a:xfrm>
            <a:custGeom>
              <a:avLst/>
              <a:gdLst/>
              <a:ahLst/>
              <a:cxnLst/>
              <a:rect l="l" t="t" r="r" b="b"/>
              <a:pathLst>
                <a:path h="309245">
                  <a:moveTo>
                    <a:pt x="0" y="3089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0238013" y="3705741"/>
              <a:ext cx="353695" cy="0"/>
            </a:xfrm>
            <a:custGeom>
              <a:avLst/>
              <a:gdLst/>
              <a:ahLst/>
              <a:cxnLst/>
              <a:rect l="l" t="t" r="r" b="b"/>
              <a:pathLst>
                <a:path w="353695">
                  <a:moveTo>
                    <a:pt x="353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0591447" y="365861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11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0591439" y="3658317"/>
              <a:ext cx="62865" cy="635"/>
            </a:xfrm>
            <a:custGeom>
              <a:avLst/>
              <a:gdLst/>
              <a:ahLst/>
              <a:cxnLst/>
              <a:rect l="l" t="t" r="r" b="b"/>
              <a:pathLst>
                <a:path w="62865" h="635">
                  <a:moveTo>
                    <a:pt x="0" y="586"/>
                  </a:moveTo>
                  <a:lnTo>
                    <a:pt x="62846" y="586"/>
                  </a:lnTo>
                </a:path>
                <a:path w="62865" h="635">
                  <a:moveTo>
                    <a:pt x="0" y="0"/>
                  </a:moveTo>
                  <a:lnTo>
                    <a:pt x="62846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0654583" y="365860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0654289" y="3694975"/>
              <a:ext cx="880110" cy="0"/>
            </a:xfrm>
            <a:custGeom>
              <a:avLst/>
              <a:gdLst/>
              <a:ahLst/>
              <a:cxnLst/>
              <a:rect l="l" t="t" r="r" b="b"/>
              <a:pathLst>
                <a:path w="880109">
                  <a:moveTo>
                    <a:pt x="0" y="0"/>
                  </a:moveTo>
                  <a:lnTo>
                    <a:pt x="879669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533958" y="365861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533964" y="365861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628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596789" y="365860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596797" y="3694975"/>
              <a:ext cx="880110" cy="0"/>
            </a:xfrm>
            <a:custGeom>
              <a:avLst/>
              <a:gdLst/>
              <a:ahLst/>
              <a:cxnLst/>
              <a:rect l="l" t="t" r="r" b="b"/>
              <a:pathLst>
                <a:path w="880109">
                  <a:moveTo>
                    <a:pt x="0" y="0"/>
                  </a:moveTo>
                  <a:lnTo>
                    <a:pt x="879648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476446" y="365861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2476445" y="365861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628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2539302" y="365860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2539291" y="3694975"/>
              <a:ext cx="880110" cy="0"/>
            </a:xfrm>
            <a:custGeom>
              <a:avLst/>
              <a:gdLst/>
              <a:ahLst/>
              <a:cxnLst/>
              <a:rect l="l" t="t" r="r" b="b"/>
              <a:pathLst>
                <a:path w="880109">
                  <a:moveTo>
                    <a:pt x="0" y="0"/>
                  </a:moveTo>
                  <a:lnTo>
                    <a:pt x="879659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418950" y="365861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418956" y="365861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628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482074" y="36952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6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3481781" y="3658603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7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3481772" y="3699440"/>
              <a:ext cx="880110" cy="0"/>
            </a:xfrm>
            <a:custGeom>
              <a:avLst/>
              <a:gdLst/>
              <a:ahLst/>
              <a:cxnLst/>
              <a:rect l="l" t="t" r="r" b="b"/>
              <a:pathLst>
                <a:path w="880109">
                  <a:moveTo>
                    <a:pt x="8796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361463" y="3658611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83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361467" y="365861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628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424292" y="3658618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424296" y="3700502"/>
              <a:ext cx="880110" cy="0"/>
            </a:xfrm>
            <a:custGeom>
              <a:avLst/>
              <a:gdLst/>
              <a:ahLst/>
              <a:cxnLst/>
              <a:rect l="l" t="t" r="r" b="b"/>
              <a:pathLst>
                <a:path w="880109">
                  <a:moveTo>
                    <a:pt x="879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5303965" y="3658611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894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5303971" y="365861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628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5366796" y="365862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1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5366786" y="3705741"/>
              <a:ext cx="880110" cy="0"/>
            </a:xfrm>
            <a:custGeom>
              <a:avLst/>
              <a:gdLst/>
              <a:ahLst/>
              <a:cxnLst/>
              <a:rect l="l" t="t" r="r" b="b"/>
              <a:pathLst>
                <a:path w="880109">
                  <a:moveTo>
                    <a:pt x="8796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6246477" y="365861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36658"/>
                  </a:moveTo>
                  <a:lnTo>
                    <a:pt x="0" y="47118"/>
                  </a:lnTo>
                </a:path>
                <a:path h="47625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246483" y="365861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628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309309" y="365860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6309306" y="3695559"/>
              <a:ext cx="572135" cy="0"/>
            </a:xfrm>
            <a:custGeom>
              <a:avLst/>
              <a:gdLst/>
              <a:ahLst/>
              <a:cxnLst/>
              <a:rect l="l" t="t" r="r" b="b"/>
              <a:pathLst>
                <a:path w="572134">
                  <a:moveTo>
                    <a:pt x="0" y="0"/>
                  </a:moveTo>
                  <a:lnTo>
                    <a:pt x="571655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6309306" y="3694973"/>
              <a:ext cx="880110" cy="0"/>
            </a:xfrm>
            <a:custGeom>
              <a:avLst/>
              <a:gdLst/>
              <a:ahLst/>
              <a:cxnLst/>
              <a:rect l="l" t="t" r="r" b="b"/>
              <a:pathLst>
                <a:path w="880109">
                  <a:moveTo>
                    <a:pt x="0" y="0"/>
                  </a:moveTo>
                  <a:lnTo>
                    <a:pt x="879659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7188965" y="365861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7188967" y="365861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628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7251812" y="365860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7251820" y="3694973"/>
              <a:ext cx="880110" cy="0"/>
            </a:xfrm>
            <a:custGeom>
              <a:avLst/>
              <a:gdLst/>
              <a:ahLst/>
              <a:cxnLst/>
              <a:rect l="l" t="t" r="r" b="b"/>
              <a:pathLst>
                <a:path w="880109">
                  <a:moveTo>
                    <a:pt x="0" y="0"/>
                  </a:moveTo>
                  <a:lnTo>
                    <a:pt x="879648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8131469" y="365861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8131475" y="365861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628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194301" y="365860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8194299" y="3694973"/>
              <a:ext cx="880110" cy="635"/>
            </a:xfrm>
            <a:custGeom>
              <a:avLst/>
              <a:gdLst/>
              <a:ahLst/>
              <a:cxnLst/>
              <a:rect l="l" t="t" r="r" b="b"/>
              <a:pathLst>
                <a:path w="880109" h="635">
                  <a:moveTo>
                    <a:pt x="0" y="586"/>
                  </a:moveTo>
                  <a:lnTo>
                    <a:pt x="301713" y="586"/>
                  </a:lnTo>
                </a:path>
                <a:path w="880109" h="635">
                  <a:moveTo>
                    <a:pt x="458933" y="586"/>
                  </a:moveTo>
                  <a:lnTo>
                    <a:pt x="474357" y="586"/>
                  </a:lnTo>
                </a:path>
                <a:path w="880109" h="635">
                  <a:moveTo>
                    <a:pt x="629629" y="586"/>
                  </a:moveTo>
                  <a:lnTo>
                    <a:pt x="879664" y="586"/>
                  </a:lnTo>
                </a:path>
                <a:path w="880109" h="635">
                  <a:moveTo>
                    <a:pt x="0" y="0"/>
                  </a:moveTo>
                  <a:lnTo>
                    <a:pt x="301713" y="0"/>
                  </a:lnTo>
                </a:path>
                <a:path w="880109" h="635">
                  <a:moveTo>
                    <a:pt x="458933" y="0"/>
                  </a:moveTo>
                  <a:lnTo>
                    <a:pt x="474357" y="0"/>
                  </a:lnTo>
                </a:path>
                <a:path w="880109" h="635">
                  <a:moveTo>
                    <a:pt x="629629" y="0"/>
                  </a:moveTo>
                  <a:lnTo>
                    <a:pt x="87966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9110628" y="3396811"/>
              <a:ext cx="0" cy="298450"/>
            </a:xfrm>
            <a:custGeom>
              <a:avLst/>
              <a:gdLst/>
              <a:ahLst/>
              <a:cxnLst/>
              <a:rect l="l" t="t" r="r" b="b"/>
              <a:pathLst>
                <a:path h="298450">
                  <a:moveTo>
                    <a:pt x="0" y="261799"/>
                  </a:moveTo>
                  <a:lnTo>
                    <a:pt x="0" y="298451"/>
                  </a:lnTo>
                </a:path>
                <a:path h="298450">
                  <a:moveTo>
                    <a:pt x="0" y="0"/>
                  </a:moveTo>
                  <a:lnTo>
                    <a:pt x="0" y="26179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6282838" y="337061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87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5816046" y="337062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0238014" y="3396522"/>
              <a:ext cx="5578475" cy="635"/>
            </a:xfrm>
            <a:custGeom>
              <a:avLst/>
              <a:gdLst/>
              <a:ahLst/>
              <a:cxnLst/>
              <a:rect l="l" t="t" r="r" b="b"/>
              <a:pathLst>
                <a:path w="5578475" h="635">
                  <a:moveTo>
                    <a:pt x="0" y="0"/>
                  </a:moveTo>
                  <a:lnTo>
                    <a:pt x="5578029" y="0"/>
                  </a:lnTo>
                </a:path>
                <a:path w="5578475" h="635">
                  <a:moveTo>
                    <a:pt x="0" y="586"/>
                  </a:moveTo>
                  <a:lnTo>
                    <a:pt x="5578029" y="58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9104774" y="2665847"/>
              <a:ext cx="32150" cy="74727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9104774" y="3629723"/>
              <a:ext cx="32149" cy="2183836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19110628" y="3721440"/>
              <a:ext cx="0" cy="2092960"/>
            </a:xfrm>
            <a:custGeom>
              <a:avLst/>
              <a:gdLst/>
              <a:ahLst/>
              <a:cxnLst/>
              <a:rect l="l" t="t" r="r" b="b"/>
              <a:pathLst>
                <a:path h="2092960">
                  <a:moveTo>
                    <a:pt x="0" y="0"/>
                  </a:moveTo>
                  <a:lnTo>
                    <a:pt x="0" y="209234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9136804" y="3635584"/>
              <a:ext cx="0" cy="2178685"/>
            </a:xfrm>
            <a:custGeom>
              <a:avLst/>
              <a:gdLst/>
              <a:ahLst/>
              <a:cxnLst/>
              <a:rect l="l" t="t" r="r" b="b"/>
              <a:pathLst>
                <a:path h="2178685">
                  <a:moveTo>
                    <a:pt x="0" y="217820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9136804" y="2665849"/>
              <a:ext cx="0" cy="741680"/>
            </a:xfrm>
            <a:custGeom>
              <a:avLst/>
              <a:gdLst/>
              <a:ahLst/>
              <a:cxnLst/>
              <a:rect l="l" t="t" r="r" b="b"/>
              <a:pathLst>
                <a:path h="741679">
                  <a:moveTo>
                    <a:pt x="0" y="74142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9104774" y="3401418"/>
              <a:ext cx="147847" cy="240010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129102" y="4024326"/>
              <a:ext cx="221155" cy="174226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11173850" y="38955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173860" y="3891591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800" y="9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173856" y="3887685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173852" y="388380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173855" y="387794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173860" y="387403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255" y="292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177749" y="387403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183608" y="387403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187505" y="387598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193355" y="387598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199214" y="387794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205062" y="387794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208961" y="387794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214817" y="387989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220668" y="387989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224564" y="388184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230421" y="388184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236270" y="388379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240177" y="388379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246026" y="388379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251876" y="388574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257726" y="388574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261631" y="3887692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267481" y="3887692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273330" y="388964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277237" y="388964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283085" y="388964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288942" y="3891592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292839" y="3891592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298696" y="389354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04546" y="389354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10396" y="389549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14301" y="389549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20154" y="389550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26008" y="389745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29903" y="389744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35756" y="389940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53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41023" y="38988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39658" y="39247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35759" y="391892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32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31855" y="391500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327958" y="391110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24053" y="390524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20156" y="390136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16249" y="389941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312354" y="3899410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4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308450" y="389746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304543" y="389746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300646" y="3897461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5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296748" y="389551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292844" y="389551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288940" y="3895508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54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285042" y="389356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281145" y="389356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3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277240" y="389356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273334" y="389160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269439" y="389160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265532" y="389160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263588" y="38916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259683" y="3889657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402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255777" y="3889657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402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251881" y="388965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247983" y="3887704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402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244078" y="3887704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402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240175" y="388769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236275" y="3885762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391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232379" y="3885762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391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228472" y="388575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224569" y="388575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220673" y="388380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216767" y="388380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212870" y="3883804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4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1208963" y="388185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1205068" y="388185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1201163" y="3881857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5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1197266" y="38799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1193359" y="38799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1189462" y="3879906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5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1185558" y="387795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1181661" y="387795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1177756" y="3877952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5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1173859" y="3877952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5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1173859" y="387599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1173859" y="387599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1173859" y="387598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1173859" y="387404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1173859" y="38740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1173272" y="38734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0586211" y="5298037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5" h="10795">
                  <a:moveTo>
                    <a:pt x="5235" y="0"/>
                  </a:moveTo>
                  <a:lnTo>
                    <a:pt x="0" y="0"/>
                  </a:lnTo>
                  <a:lnTo>
                    <a:pt x="0" y="10481"/>
                  </a:lnTo>
                  <a:lnTo>
                    <a:pt x="5235" y="10481"/>
                  </a:lnTo>
                  <a:lnTo>
                    <a:pt x="52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0580363" y="53032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083" y="0"/>
                  </a:lnTo>
                </a:path>
              </a:pathLst>
            </a:custGeom>
            <a:ln w="10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0586211" y="530851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3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0588520" y="529804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81"/>
                  </a:lnTo>
                </a:path>
              </a:pathLst>
            </a:custGeom>
            <a:ln w="585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0586217" y="529804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23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8314477" y="3692339"/>
              <a:ext cx="104775" cy="0"/>
            </a:xfrm>
            <a:custGeom>
              <a:avLst/>
              <a:gdLst/>
              <a:ahLst/>
              <a:cxnLst/>
              <a:rect l="l" t="t" r="r" b="b"/>
              <a:pathLst>
                <a:path w="104775">
                  <a:moveTo>
                    <a:pt x="0" y="0"/>
                  </a:moveTo>
                  <a:lnTo>
                    <a:pt x="104729" y="0"/>
                  </a:lnTo>
                </a:path>
              </a:pathLst>
            </a:custGeom>
            <a:ln w="585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2091602" y="3692342"/>
              <a:ext cx="104775" cy="0"/>
            </a:xfrm>
            <a:custGeom>
              <a:avLst/>
              <a:gdLst/>
              <a:ahLst/>
              <a:cxnLst/>
              <a:rect l="l" t="t" r="r" b="b"/>
              <a:pathLst>
                <a:path w="104775">
                  <a:moveTo>
                    <a:pt x="0" y="0"/>
                  </a:moveTo>
                  <a:lnTo>
                    <a:pt x="104719" y="0"/>
                  </a:lnTo>
                </a:path>
              </a:pathLst>
            </a:custGeom>
            <a:ln w="586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501722" y="2628945"/>
              <a:ext cx="2420321" cy="42755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9507583" y="2625211"/>
              <a:ext cx="2409190" cy="6350"/>
            </a:xfrm>
            <a:custGeom>
              <a:avLst/>
              <a:gdLst/>
              <a:ahLst/>
              <a:cxnLst/>
              <a:rect l="l" t="t" r="r" b="b"/>
              <a:pathLst>
                <a:path w="2409190" h="6350">
                  <a:moveTo>
                    <a:pt x="0" y="0"/>
                  </a:moveTo>
                  <a:lnTo>
                    <a:pt x="2408607" y="0"/>
                  </a:lnTo>
                </a:path>
                <a:path w="2409190" h="6350">
                  <a:moveTo>
                    <a:pt x="0" y="5853"/>
                  </a:moveTo>
                  <a:lnTo>
                    <a:pt x="2408607" y="5853"/>
                  </a:lnTo>
                </a:path>
              </a:pathLst>
            </a:custGeom>
            <a:ln w="374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1996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72387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729716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73360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73751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74141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74726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75116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75508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760926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76482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76873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77262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778481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78238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78628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792133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79604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79993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80383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809691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81359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81748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82140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82725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83113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83504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840900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84480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84870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85261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858456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86235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86626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872116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87600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87991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88382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889665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89356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89746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90136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90722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91112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91501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920881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92478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92868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93258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938430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94234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94623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952092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95598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95988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96379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969646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97354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97743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98134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98719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99109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99499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9000858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900475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900865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901256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9018413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902231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902621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9032065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903596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903987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904376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9049624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905351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905742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06131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906717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907108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907496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9080832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908473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908863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909253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9098389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910229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910617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9112040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911594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911983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912374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9129597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13348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913739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14129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14715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15105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15495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9160807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916469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916861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917250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9178362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918226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918617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9192015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919591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919981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920371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9209572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921347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921736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922126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922713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923102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923492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9240781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924469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924858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925248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9258337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926223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926614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271989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927588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927979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928370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9289546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929344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929734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930125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930710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931100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931491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9320755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932466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932856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933246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338312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9342212" y="26295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9346113" y="2629544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4">
                  <a:moveTo>
                    <a:pt x="31213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9351967" y="26295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9355862" y="262953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9359768" y="262955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9363663" y="262954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9369517" y="2629542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69">
                  <a:moveTo>
                    <a:pt x="11706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9373422" y="262954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9377317" y="26295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9373421" y="2664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9379279" y="2656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9369524" y="2652935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69">
                  <a:moveTo>
                    <a:pt x="0" y="13674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9365617" y="264905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559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9359770" y="264515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9355864" y="2639281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9351966" y="2635397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5" h="31750">
                  <a:moveTo>
                    <a:pt x="0" y="31213"/>
                  </a:moveTo>
                  <a:lnTo>
                    <a:pt x="292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9346116" y="263150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10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934221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933830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9334411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932856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932465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932075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931490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931100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930709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9303201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929735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929344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928954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9285644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927979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927589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271993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26613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26223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25833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254436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24858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24468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24077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23492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23103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22712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223227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21736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921347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20956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9205669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919981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919591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9192011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918616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918226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917835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9174461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916860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916470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916080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915495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915105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914714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9143245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913739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913349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912959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9125695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911983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911594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9112034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910618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910228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909838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9094479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908862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908473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908082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907497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907107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906717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9063268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905741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905352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904961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9045714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903986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903596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9032061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902621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902230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901840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9014503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900865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900475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900085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899500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899109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898720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8983295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8977446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897353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896964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8965736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895988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895599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8952086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894623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894233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893843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8934530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8928681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892477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892087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891501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891112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890722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8903320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889747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889356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888966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8885763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887991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887600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8872112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886625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886235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885845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8854554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884870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884480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884090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883504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883114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882724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8823346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881748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8813590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8809693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8805788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8799938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879603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8792137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878627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8782384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877847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8774580" y="262954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8768722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8764825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8760927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8755069" y="26295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8753120" y="26295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10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8751173" y="2629538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0" y="31213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8749220" y="26295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29255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8747267" y="262953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8745324" y="262953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8743372" y="262955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8739466" y="262955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8737514" y="262954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8735568" y="2629547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8733617" y="262954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8731663" y="262953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8729711" y="262953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8727766" y="262954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8723863" y="262954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8721907" y="26295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8719956" y="26290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9381906" y="262918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32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9375619" y="26595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9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9375619" y="26595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9381906" y="26585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8755665" y="2665847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1996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8719015" y="2626265"/>
              <a:ext cx="662940" cy="6350"/>
            </a:xfrm>
            <a:custGeom>
              <a:avLst/>
              <a:gdLst/>
              <a:ahLst/>
              <a:cxnLst/>
              <a:rect l="l" t="t" r="r" b="b"/>
              <a:pathLst>
                <a:path w="662940" h="6350">
                  <a:moveTo>
                    <a:pt x="0" y="5853"/>
                  </a:moveTo>
                  <a:lnTo>
                    <a:pt x="662890" y="5853"/>
                  </a:lnTo>
                </a:path>
                <a:path w="662940" h="6350">
                  <a:moveTo>
                    <a:pt x="0" y="0"/>
                  </a:moveTo>
                  <a:lnTo>
                    <a:pt x="662890" y="0"/>
                  </a:lnTo>
                </a:path>
              </a:pathLst>
            </a:custGeom>
            <a:ln w="585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9375619" y="2665847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29">
                  <a:moveTo>
                    <a:pt x="0" y="0"/>
                  </a:moveTo>
                  <a:lnTo>
                    <a:pt x="13823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9381906" y="2629194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67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9381906" y="26585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9507575" y="26585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1884769" y="2032084"/>
              <a:ext cx="31750" cy="594995"/>
            </a:xfrm>
            <a:custGeom>
              <a:avLst/>
              <a:gdLst/>
              <a:ahLst/>
              <a:cxnLst/>
              <a:rect l="l" t="t" r="r" b="b"/>
              <a:pathLst>
                <a:path w="31750" h="594994">
                  <a:moveTo>
                    <a:pt x="31423" y="0"/>
                  </a:moveTo>
                  <a:lnTo>
                    <a:pt x="0" y="0"/>
                  </a:lnTo>
                  <a:lnTo>
                    <a:pt x="0" y="594997"/>
                  </a:lnTo>
                  <a:lnTo>
                    <a:pt x="31423" y="594997"/>
                  </a:lnTo>
                  <a:lnTo>
                    <a:pt x="314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1883887" y="2625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1883883" y="261979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1883884" y="261588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1883887" y="261198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1883887" y="260808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1883882" y="260223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1883893" y="259833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1883884" y="259442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1883884" y="259052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1883884" y="258468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1883884" y="258077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1883884" y="257687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1883884" y="257101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1883884" y="256712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1883884" y="256322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1883884" y="255931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1883884" y="255347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1883884" y="254956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1883884" y="25456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1883884" y="253980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1883884" y="25359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1883884" y="253201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1883884" y="25281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1883884" y="252224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1883884" y="251835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1883884" y="251445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1883884" y="251054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1883884" y="250470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1883884" y="25008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1883884" y="249689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1883884" y="249104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1883884" y="248715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1883884" y="248324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1883884" y="247934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1883884" y="247348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1883884" y="246959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1883884" y="246569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1883884" y="245983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1883884" y="245594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1883884" y="245203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1883884" y="244813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1883884" y="24422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1883884" y="243838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1883884" y="24344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1883884" y="24305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1883884" y="24247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1883884" y="24208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1883884" y="241692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1883884" y="241106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1883884" y="240717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1883884" y="240327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1883884" y="239936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1883884" y="239350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1883884" y="23896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1883884" y="238571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1883884" y="23798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1883884" y="237595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1883884" y="23720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1883884" y="23681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1883884" y="236230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1883884" y="235841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1883884" y="23545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1883884" y="235060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1883884" y="234474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1883884" y="234085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1883884" y="233694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1883884" y="233109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1883884" y="232718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1883884" y="232329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1883884" y="231939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1883884" y="231353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1883884" y="230964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1883884" y="230573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1883884" y="229988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1883884" y="22959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1883884" y="229208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1883884" y="228818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1883884" y="228232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1883884" y="22784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1883884" y="227453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1883884" y="227062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1883884" y="226476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1883884" y="226087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1883884" y="22569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1883884" y="22511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1883884" y="224721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1883884" y="224332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1883884" y="22394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1883884" y="223356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1883884" y="222965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1883884" y="222576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1883884" y="221990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1883884" y="221600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1883884" y="221211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1883884" y="220820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1883884" y="220235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1883884" y="219844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1883884" y="219455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1883884" y="219065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1883884" y="218479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883884" y="218088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883884" y="217699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883884" y="217114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883884" y="216723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883884" y="216334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883884" y="215944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883884" y="215358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883884" y="21496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883884" y="214579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883884" y="213993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883884" y="21360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883884" y="213212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883884" y="212823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883884" y="21223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883884" y="211847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883884" y="211458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883884" y="21106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883884" y="21048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883884" y="210091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1883884" y="209702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1883884" y="209116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1883884" y="20872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1883884" y="20833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1883884" y="207946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1883884" y="207361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1883884" y="206970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1883884" y="206581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1883884" y="20599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1883884" y="205605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1883884" y="20521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1883884" y="204825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1883884" y="204240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1883884" y="203849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1883884" y="203459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1883884" y="203070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1889737" y="203069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1893643" y="203070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1897538" y="203070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1903391" y="203069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1907286" y="203070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5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1911192" y="20307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1915098" y="20307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1913149" y="26236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1909242" y="261979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1903394" y="2613937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1899489" y="261003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1895590" y="260613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1891684" y="260223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1885835" y="2596377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1883885" y="259247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1883885" y="258857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1883885" y="258468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1883885" y="257882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1883885" y="257491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1883885" y="257101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1883885" y="25651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1883885" y="256126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1883885" y="25573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1883885" y="255347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1883885" y="254761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1883885" y="254371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1883885" y="253980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1883885" y="253396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1883885" y="253005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1883885" y="252615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1883885" y="252224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1883885" y="251640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1883885" y="25125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1883885" y="250859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1883885" y="250470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1883885" y="249885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1883885" y="24949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1883885" y="249104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1883885" y="248519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1883885" y="248129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1883885" y="247738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1883885" y="247348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1883885" y="246764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1883885" y="246373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1883885" y="245983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1883885" y="245399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1883885" y="245008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1883885" y="244618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1883885" y="24422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1883885" y="243643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1883885" y="24325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1883885" y="242862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1883885" y="24247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1883885" y="24188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1883885" y="241497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1883885" y="241106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1883885" y="240522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1883885" y="240131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1883885" y="239741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1883885" y="239350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1883885" y="238766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1883885" y="238376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1883885" y="23798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1883885" y="237401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1883885" y="237011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1883885" y="23662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1883885" y="236230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1883885" y="235645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1883885" y="235255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1883885" y="234864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1883885" y="234474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1883885" y="233890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1883885" y="23349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1883885" y="233109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1883885" y="232524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1883885" y="232134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1883885" y="231744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1883885" y="231353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1883885" y="230769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1883885" y="230378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1883885" y="229988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1883885" y="22959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1883885" y="229013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1883885" y="228623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883885" y="228232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883885" y="227648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1883885" y="22725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1883885" y="22686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883885" y="226476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883885" y="22589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1883885" y="225502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1883885" y="22511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1883885" y="224527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4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1883885" y="22413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1883885" y="223746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1883885" y="223356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1883885" y="22277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1883885" y="222381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1883885" y="221990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1883885" y="221600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1883885" y="22101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1883885" y="220625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1883885" y="220235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1883885" y="219651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4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1883885" y="219260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1883885" y="218869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1883885" y="218479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1883885" y="217895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1883885" y="21750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1883885" y="217114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1883885" y="216528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1883885" y="216139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1883885" y="215749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1883885" y="215358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1883885" y="214774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4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1883885" y="214383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1883885" y="213993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1883885" y="21360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1883885" y="213018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1883885" y="21262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1883885" y="21223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1883885" y="21165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1883885" y="211262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1883885" y="210872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1883885" y="21048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1883885" y="209898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4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1883885" y="209507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883885" y="209116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883885" y="208531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883885" y="20814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883885" y="207751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883885" y="207361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883885" y="206775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1883885" y="20638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883885" y="20599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1883885" y="205605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1883885" y="20502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4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1883885" y="204630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1883885" y="204240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1883885" y="203654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1883885" y="203265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1883885" y="203069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1883885" y="203069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1883885" y="203070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1883885" y="203070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1883885" y="203069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1883885" y="203070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1883885" y="20307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3884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1878907" y="2032082"/>
              <a:ext cx="43180" cy="595630"/>
            </a:xfrm>
            <a:custGeom>
              <a:avLst/>
              <a:gdLst/>
              <a:ahLst/>
              <a:cxnLst/>
              <a:rect l="l" t="t" r="r" b="b"/>
              <a:pathLst>
                <a:path w="43179" h="595630">
                  <a:moveTo>
                    <a:pt x="11709" y="0"/>
                  </a:moveTo>
                  <a:lnTo>
                    <a:pt x="0" y="0"/>
                  </a:lnTo>
                  <a:lnTo>
                    <a:pt x="0" y="595007"/>
                  </a:lnTo>
                  <a:lnTo>
                    <a:pt x="11709" y="595007"/>
                  </a:lnTo>
                  <a:lnTo>
                    <a:pt x="11709" y="0"/>
                  </a:lnTo>
                  <a:close/>
                </a:path>
                <a:path w="43179" h="595630">
                  <a:moveTo>
                    <a:pt x="43129" y="0"/>
                  </a:moveTo>
                  <a:lnTo>
                    <a:pt x="31419" y="0"/>
                  </a:lnTo>
                  <a:lnTo>
                    <a:pt x="31419" y="595007"/>
                  </a:lnTo>
                  <a:lnTo>
                    <a:pt x="43129" y="595007"/>
                  </a:lnTo>
                  <a:lnTo>
                    <a:pt x="4312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1884766" y="2627084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42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1" name="object 81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182626" y="2030105"/>
              <a:ext cx="975139" cy="641595"/>
            </a:xfrm>
            <a:prstGeom prst="rect">
              <a:avLst/>
            </a:prstGeom>
          </p:spPr>
        </p:pic>
        <p:pic>
          <p:nvPicPr>
            <p:cNvPr id="812" name="object 81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271722" y="2628948"/>
              <a:ext cx="2242311" cy="38249"/>
            </a:xfrm>
            <a:prstGeom prst="rect">
              <a:avLst/>
            </a:prstGeom>
          </p:spPr>
        </p:pic>
        <p:pic>
          <p:nvPicPr>
            <p:cNvPr id="813" name="object 81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5627989" y="2628945"/>
              <a:ext cx="1299777" cy="38252"/>
            </a:xfrm>
            <a:prstGeom prst="rect">
              <a:avLst/>
            </a:prstGeom>
          </p:spPr>
        </p:pic>
        <p:pic>
          <p:nvPicPr>
            <p:cNvPr id="814" name="object 81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7041752" y="2628953"/>
              <a:ext cx="2557469" cy="38243"/>
            </a:xfrm>
            <a:prstGeom prst="rect">
              <a:avLst/>
            </a:prstGeom>
          </p:spPr>
        </p:pic>
        <p:sp>
          <p:nvSpPr>
            <p:cNvPr id="815" name="object 815"/>
            <p:cNvSpPr/>
            <p:nvPr/>
          </p:nvSpPr>
          <p:spPr>
            <a:xfrm>
              <a:off x="13283877" y="2665847"/>
              <a:ext cx="2218055" cy="0"/>
            </a:xfrm>
            <a:custGeom>
              <a:avLst/>
              <a:gdLst/>
              <a:ahLst/>
              <a:cxnLst/>
              <a:rect l="l" t="t" r="r" b="b"/>
              <a:pathLst>
                <a:path w="2218055">
                  <a:moveTo>
                    <a:pt x="0" y="0"/>
                  </a:moveTo>
                  <a:lnTo>
                    <a:pt x="221801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5640113" y="2665847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64302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6309309" y="2665847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3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7053876" y="2665847"/>
              <a:ext cx="1570990" cy="0"/>
            </a:xfrm>
            <a:custGeom>
              <a:avLst/>
              <a:gdLst/>
              <a:ahLst/>
              <a:cxnLst/>
              <a:rect l="l" t="t" r="r" b="b"/>
              <a:pathLst>
                <a:path w="1570990">
                  <a:moveTo>
                    <a:pt x="0" y="0"/>
                  </a:moveTo>
                  <a:lnTo>
                    <a:pt x="157086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8650908" y="2665847"/>
              <a:ext cx="459740" cy="0"/>
            </a:xfrm>
            <a:custGeom>
              <a:avLst/>
              <a:gdLst/>
              <a:ahLst/>
              <a:cxnLst/>
              <a:rect l="l" t="t" r="r" b="b"/>
              <a:pathLst>
                <a:path w="459740">
                  <a:moveTo>
                    <a:pt x="0" y="0"/>
                  </a:moveTo>
                  <a:lnTo>
                    <a:pt x="45971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7068534" y="2623343"/>
              <a:ext cx="2525395" cy="48895"/>
            </a:xfrm>
            <a:custGeom>
              <a:avLst/>
              <a:gdLst/>
              <a:ahLst/>
              <a:cxnLst/>
              <a:rect l="l" t="t" r="r" b="b"/>
              <a:pathLst>
                <a:path w="2525394" h="48894">
                  <a:moveTo>
                    <a:pt x="2525204" y="36652"/>
                  </a:moveTo>
                  <a:lnTo>
                    <a:pt x="2068258" y="36652"/>
                  </a:lnTo>
                  <a:lnTo>
                    <a:pt x="2068258" y="48361"/>
                  </a:lnTo>
                  <a:lnTo>
                    <a:pt x="2525204" y="48361"/>
                  </a:lnTo>
                  <a:lnTo>
                    <a:pt x="2525204" y="36652"/>
                  </a:lnTo>
                  <a:close/>
                </a:path>
                <a:path w="2525394" h="48894">
                  <a:moveTo>
                    <a:pt x="2525204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2525204" y="11709"/>
                  </a:lnTo>
                  <a:lnTo>
                    <a:pt x="252520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5654798" y="2629194"/>
              <a:ext cx="1246505" cy="0"/>
            </a:xfrm>
            <a:custGeom>
              <a:avLst/>
              <a:gdLst/>
              <a:ahLst/>
              <a:cxnLst/>
              <a:rect l="l" t="t" r="r" b="b"/>
              <a:pathLst>
                <a:path w="1246505">
                  <a:moveTo>
                    <a:pt x="1246192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298518" y="2629194"/>
              <a:ext cx="2188845" cy="0"/>
            </a:xfrm>
            <a:custGeom>
              <a:avLst/>
              <a:gdLst/>
              <a:ahLst/>
              <a:cxnLst/>
              <a:rect l="l" t="t" r="r" b="b"/>
              <a:pathLst>
                <a:path w="2188844">
                  <a:moveTo>
                    <a:pt x="218870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2188475" y="2629194"/>
              <a:ext cx="942975" cy="0"/>
            </a:xfrm>
            <a:custGeom>
              <a:avLst/>
              <a:gdLst/>
              <a:ahLst/>
              <a:cxnLst/>
              <a:rect l="l" t="t" r="r" b="b"/>
              <a:pathLst>
                <a:path w="942975">
                  <a:moveTo>
                    <a:pt x="94248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2188479" y="262919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145636" y="2665847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>
                  <a:moveTo>
                    <a:pt x="0" y="0"/>
                  </a:moveTo>
                  <a:lnTo>
                    <a:pt x="13823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51912" y="2629194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30">
                  <a:moveTo>
                    <a:pt x="0" y="0"/>
                  </a:moveTo>
                  <a:lnTo>
                    <a:pt x="12565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151912" y="26585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77575" y="26585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5501895" y="2665847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>
                  <a:moveTo>
                    <a:pt x="0" y="0"/>
                  </a:moveTo>
                  <a:lnTo>
                    <a:pt x="13821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5508181" y="2629194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30">
                  <a:moveTo>
                    <a:pt x="0" y="0"/>
                  </a:moveTo>
                  <a:lnTo>
                    <a:pt x="12565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5508181" y="26585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5633842" y="26585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6915644" y="2665847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>
                  <a:moveTo>
                    <a:pt x="0" y="0"/>
                  </a:moveTo>
                  <a:lnTo>
                    <a:pt x="13823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6921913" y="2629194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30">
                  <a:moveTo>
                    <a:pt x="0" y="0"/>
                  </a:moveTo>
                  <a:lnTo>
                    <a:pt x="12568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6921913" y="26585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7047605" y="26585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7" name="object 83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8713159" y="2629189"/>
              <a:ext cx="1617097" cy="3227108"/>
            </a:xfrm>
            <a:prstGeom prst="rect">
              <a:avLst/>
            </a:prstGeom>
          </p:spPr>
        </p:pic>
        <p:pic>
          <p:nvPicPr>
            <p:cNvPr id="838" name="object 83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214225" y="5812382"/>
              <a:ext cx="2242297" cy="38242"/>
            </a:xfrm>
            <a:prstGeom prst="rect">
              <a:avLst/>
            </a:prstGeom>
          </p:spPr>
        </p:pic>
        <p:pic>
          <p:nvPicPr>
            <p:cNvPr id="839" name="object 83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6570491" y="5812382"/>
              <a:ext cx="828534" cy="38242"/>
            </a:xfrm>
            <a:prstGeom prst="rect">
              <a:avLst/>
            </a:prstGeom>
          </p:spPr>
        </p:pic>
        <p:pic>
          <p:nvPicPr>
            <p:cNvPr id="840" name="object 84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512996" y="5812382"/>
              <a:ext cx="828533" cy="38242"/>
            </a:xfrm>
            <a:prstGeom prst="rect">
              <a:avLst/>
            </a:prstGeom>
          </p:spPr>
        </p:pic>
        <p:pic>
          <p:nvPicPr>
            <p:cNvPr id="841" name="object 84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8455499" y="5812382"/>
              <a:ext cx="828533" cy="38242"/>
            </a:xfrm>
            <a:prstGeom prst="rect">
              <a:avLst/>
            </a:prstGeom>
          </p:spPr>
        </p:pic>
        <p:sp>
          <p:nvSpPr>
            <p:cNvPr id="842" name="object 842"/>
            <p:cNvSpPr/>
            <p:nvPr/>
          </p:nvSpPr>
          <p:spPr>
            <a:xfrm>
              <a:off x="19403576" y="58480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9403576" y="58441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9403564" y="5840290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11706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9403572" y="583443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9403573" y="583053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9403583" y="582663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9403572" y="5822730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29255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9405519" y="5820782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213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9409425" y="581882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9409433" y="5814929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45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9413317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9417223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9423086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9426990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45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9430874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9434780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9440643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9444547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45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9448432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9454294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9458198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45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9462083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9465988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9471850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9475756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45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9479640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9483556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9489408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45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9493314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45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9497198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9503059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9506965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45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9510849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9514756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9520617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9524522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45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9528406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9534270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9538174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45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9542079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45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9545963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9551826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9555730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45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9559613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9563520" y="5812971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30216" y="302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9569376" y="58129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360" y="24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9573288" y="5812971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451" y="204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9577171" y="5812971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5">
                  <a:moveTo>
                    <a:pt x="16566" y="165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9583035" y="581297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4" h="11429">
                  <a:moveTo>
                    <a:pt x="10703" y="113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9586940" y="581297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798" y="6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9590846" y="58129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92" y="2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9592776" y="58490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2"/>
                  </a:moveTo>
                  <a:lnTo>
                    <a:pt x="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9588888" y="58451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4853"/>
                  </a:moveTo>
                  <a:lnTo>
                    <a:pt x="48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9584982" y="58412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56"/>
                  </a:moveTo>
                  <a:lnTo>
                    <a:pt x="87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9581077" y="5836671"/>
              <a:ext cx="12700" cy="13970"/>
            </a:xfrm>
            <a:custGeom>
              <a:avLst/>
              <a:gdLst/>
              <a:ahLst/>
              <a:cxnLst/>
              <a:rect l="l" t="t" r="r" b="b"/>
              <a:pathLst>
                <a:path w="12700" h="13970">
                  <a:moveTo>
                    <a:pt x="0" y="13367"/>
                  </a:moveTo>
                  <a:lnTo>
                    <a:pt x="126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9575219" y="58315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518"/>
                  </a:moveTo>
                  <a:lnTo>
                    <a:pt x="18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9571330" y="582761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419"/>
                  </a:moveTo>
                  <a:lnTo>
                    <a:pt x="224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9567425" y="5822258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69" h="27939">
                  <a:moveTo>
                    <a:pt x="0" y="27780"/>
                  </a:moveTo>
                  <a:lnTo>
                    <a:pt x="263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9561567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9557679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9553774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9549868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9544011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9540122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9536216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9530360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9526453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9522565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9518658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9512801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9508912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505007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501104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9495244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9491356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9487450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9481593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9477687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9473798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9469892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9464036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9460147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9456242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9450384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9446479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9442591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9438684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9432828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9428922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9425033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9421128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9415270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9411381" y="5812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9407477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9403571" y="5812971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0" y="37066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9403571" y="581296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9403571" y="581297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9403571" y="5812976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402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9403571" y="581296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9403571" y="581297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9403571" y="58207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9409429" y="58129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0444218" y="5812382"/>
              <a:ext cx="3656053" cy="3864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9403841" y="582112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2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9403834" y="58200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29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9410127" y="58137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9403841" y="5820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0471017" y="5850443"/>
              <a:ext cx="2262505" cy="0"/>
            </a:xfrm>
            <a:custGeom>
              <a:avLst/>
              <a:gdLst/>
              <a:ahLst/>
              <a:cxnLst/>
              <a:rect l="l" t="t" r="r" b="b"/>
              <a:pathLst>
                <a:path w="2262504">
                  <a:moveTo>
                    <a:pt x="0" y="0"/>
                  </a:moveTo>
                  <a:lnTo>
                    <a:pt x="226201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2759215" y="5850443"/>
              <a:ext cx="696595" cy="0"/>
            </a:xfrm>
            <a:custGeom>
              <a:avLst/>
              <a:gdLst/>
              <a:ahLst/>
              <a:cxnLst/>
              <a:rect l="l" t="t" r="r" b="b"/>
              <a:pathLst>
                <a:path w="696594">
                  <a:moveTo>
                    <a:pt x="0" y="0"/>
                  </a:moveTo>
                  <a:lnTo>
                    <a:pt x="69638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3481781" y="5850443"/>
              <a:ext cx="591820" cy="0"/>
            </a:xfrm>
            <a:custGeom>
              <a:avLst/>
              <a:gdLst/>
              <a:ahLst/>
              <a:cxnLst/>
              <a:rect l="l" t="t" r="r" b="b"/>
              <a:pathLst>
                <a:path w="591819">
                  <a:moveTo>
                    <a:pt x="0" y="0"/>
                  </a:moveTo>
                  <a:lnTo>
                    <a:pt x="59168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4241033" y="585044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0" y="0"/>
                  </a:moveTo>
                  <a:lnTo>
                    <a:pt x="17278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4450469" y="5850443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80">
                  <a:moveTo>
                    <a:pt x="0" y="0"/>
                  </a:moveTo>
                  <a:lnTo>
                    <a:pt x="15709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4644208" y="5850443"/>
              <a:ext cx="1785620" cy="0"/>
            </a:xfrm>
            <a:custGeom>
              <a:avLst/>
              <a:gdLst/>
              <a:ahLst/>
              <a:cxnLst/>
              <a:rect l="l" t="t" r="r" b="b"/>
              <a:pathLst>
                <a:path w="1785619">
                  <a:moveTo>
                    <a:pt x="0" y="0"/>
                  </a:moveTo>
                  <a:lnTo>
                    <a:pt x="178552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597299" y="5850443"/>
              <a:ext cx="775335" cy="0"/>
            </a:xfrm>
            <a:custGeom>
              <a:avLst/>
              <a:gdLst/>
              <a:ahLst/>
              <a:cxnLst/>
              <a:rect l="l" t="t" r="r" b="b"/>
              <a:pathLst>
                <a:path w="775334">
                  <a:moveTo>
                    <a:pt x="0" y="0"/>
                  </a:moveTo>
                  <a:lnTo>
                    <a:pt x="77493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7539787" y="5850443"/>
              <a:ext cx="775335" cy="0"/>
            </a:xfrm>
            <a:custGeom>
              <a:avLst/>
              <a:gdLst/>
              <a:ahLst/>
              <a:cxnLst/>
              <a:rect l="l" t="t" r="r" b="b"/>
              <a:pathLst>
                <a:path w="775334">
                  <a:moveTo>
                    <a:pt x="0" y="0"/>
                  </a:moveTo>
                  <a:lnTo>
                    <a:pt x="77493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8482291" y="5850443"/>
              <a:ext cx="775335" cy="0"/>
            </a:xfrm>
            <a:custGeom>
              <a:avLst/>
              <a:gdLst/>
              <a:ahLst/>
              <a:cxnLst/>
              <a:rect l="l" t="t" r="r" b="b"/>
              <a:pathLst>
                <a:path w="775334">
                  <a:moveTo>
                    <a:pt x="0" y="0"/>
                  </a:moveTo>
                  <a:lnTo>
                    <a:pt x="77495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9410122" y="5807944"/>
              <a:ext cx="184150" cy="48895"/>
            </a:xfrm>
            <a:custGeom>
              <a:avLst/>
              <a:gdLst/>
              <a:ahLst/>
              <a:cxnLst/>
              <a:rect l="l" t="t" r="r" b="b"/>
              <a:pathLst>
                <a:path w="184150" h="48895">
                  <a:moveTo>
                    <a:pt x="183616" y="36652"/>
                  </a:moveTo>
                  <a:lnTo>
                    <a:pt x="14668" y="36652"/>
                  </a:lnTo>
                  <a:lnTo>
                    <a:pt x="14668" y="48361"/>
                  </a:lnTo>
                  <a:lnTo>
                    <a:pt x="183616" y="48361"/>
                  </a:lnTo>
                  <a:lnTo>
                    <a:pt x="183616" y="36652"/>
                  </a:lnTo>
                  <a:close/>
                </a:path>
                <a:path w="184150" h="48895">
                  <a:moveTo>
                    <a:pt x="183616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183616" y="11709"/>
                  </a:lnTo>
                  <a:lnTo>
                    <a:pt x="1836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9136793" y="581379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5">
                  <a:moveTo>
                    <a:pt x="13511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8467631" y="581379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64299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8194294" y="581379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5">
                  <a:moveTo>
                    <a:pt x="1350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7525127" y="581379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64299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7251802" y="581379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5">
                  <a:moveTo>
                    <a:pt x="13508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6582624" y="581379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64299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6309297" y="5813790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5">
                  <a:moveTo>
                    <a:pt x="13508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4226366" y="5813790"/>
              <a:ext cx="2056764" cy="0"/>
            </a:xfrm>
            <a:custGeom>
              <a:avLst/>
              <a:gdLst/>
              <a:ahLst/>
              <a:cxnLst/>
              <a:rect l="l" t="t" r="r" b="b"/>
              <a:pathLst>
                <a:path w="2056765">
                  <a:moveTo>
                    <a:pt x="205676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3481791" y="5813790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60634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759216" y="5813790"/>
              <a:ext cx="696595" cy="0"/>
            </a:xfrm>
            <a:custGeom>
              <a:avLst/>
              <a:gdLst/>
              <a:ahLst/>
              <a:cxnLst/>
              <a:rect l="l" t="t" r="r" b="b"/>
              <a:pathLst>
                <a:path w="696594">
                  <a:moveTo>
                    <a:pt x="696387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0617625" y="5813790"/>
              <a:ext cx="2115820" cy="0"/>
            </a:xfrm>
            <a:custGeom>
              <a:avLst/>
              <a:gdLst/>
              <a:ahLst/>
              <a:cxnLst/>
              <a:rect l="l" t="t" r="r" b="b"/>
              <a:pathLst>
                <a:path w="2115820">
                  <a:moveTo>
                    <a:pt x="2115412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8719012" y="581379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0324400" y="5850443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12567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9271909" y="5813790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>
                  <a:moveTo>
                    <a:pt x="0" y="0"/>
                  </a:moveTo>
                  <a:lnTo>
                    <a:pt x="13821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9278180" y="5850443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30">
                  <a:moveTo>
                    <a:pt x="0" y="0"/>
                  </a:moveTo>
                  <a:lnTo>
                    <a:pt x="12565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9278180" y="5820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9403841" y="5820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8329389" y="5813790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>
                  <a:moveTo>
                    <a:pt x="0" y="0"/>
                  </a:moveTo>
                  <a:lnTo>
                    <a:pt x="13824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8335676" y="5850443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30">
                  <a:moveTo>
                    <a:pt x="0" y="0"/>
                  </a:moveTo>
                  <a:lnTo>
                    <a:pt x="12567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8335676" y="5820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8461352" y="5820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7386887" y="5813790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>
                  <a:moveTo>
                    <a:pt x="0" y="0"/>
                  </a:moveTo>
                  <a:lnTo>
                    <a:pt x="13824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7393173" y="5850443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30">
                  <a:moveTo>
                    <a:pt x="0" y="0"/>
                  </a:moveTo>
                  <a:lnTo>
                    <a:pt x="12567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7393173" y="5820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7518849" y="5820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6444382" y="5813790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>
                  <a:moveTo>
                    <a:pt x="0" y="0"/>
                  </a:moveTo>
                  <a:lnTo>
                    <a:pt x="13824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6450668" y="5850443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30">
                  <a:moveTo>
                    <a:pt x="0" y="0"/>
                  </a:moveTo>
                  <a:lnTo>
                    <a:pt x="12567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6450668" y="5820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6576344" y="5820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4088139" y="5813790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>
                  <a:moveTo>
                    <a:pt x="0" y="0"/>
                  </a:moveTo>
                  <a:lnTo>
                    <a:pt x="13821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4094418" y="5850443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30">
                  <a:moveTo>
                    <a:pt x="0" y="0"/>
                  </a:moveTo>
                  <a:lnTo>
                    <a:pt x="12565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4094418" y="5820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4220078" y="5820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2" name="object 99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9643098" y="4359638"/>
              <a:ext cx="74538" cy="74535"/>
            </a:xfrm>
            <a:prstGeom prst="rect">
              <a:avLst/>
            </a:prstGeom>
          </p:spPr>
        </p:pic>
        <p:pic>
          <p:nvPicPr>
            <p:cNvPr id="993" name="object 99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9643098" y="5066504"/>
              <a:ext cx="74538" cy="74552"/>
            </a:xfrm>
            <a:prstGeom prst="rect">
              <a:avLst/>
            </a:prstGeom>
          </p:spPr>
        </p:pic>
        <p:sp>
          <p:nvSpPr>
            <p:cNvPr id="994" name="object 994"/>
            <p:cNvSpPr/>
            <p:nvPr/>
          </p:nvSpPr>
          <p:spPr>
            <a:xfrm>
              <a:off x="11533963" y="3658611"/>
              <a:ext cx="62865" cy="36830"/>
            </a:xfrm>
            <a:custGeom>
              <a:avLst/>
              <a:gdLst/>
              <a:ahLst/>
              <a:cxnLst/>
              <a:rect l="l" t="t" r="r" b="b"/>
              <a:pathLst>
                <a:path w="62865" h="36829">
                  <a:moveTo>
                    <a:pt x="62825" y="0"/>
                  </a:moveTo>
                  <a:lnTo>
                    <a:pt x="0" y="0"/>
                  </a:lnTo>
                  <a:lnTo>
                    <a:pt x="0" y="36658"/>
                  </a:lnTo>
                  <a:lnTo>
                    <a:pt x="62825" y="36658"/>
                  </a:lnTo>
                  <a:lnTo>
                    <a:pt x="628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534726" y="36926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534724" y="36887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534722" y="368287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534723" y="36789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534723" y="367509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534724" y="367118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534730" y="36653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534721" y="36614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534731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5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1540570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1544468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1548382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5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1554233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1558127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1562030" y="365948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108" y="3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1565925" y="3659484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213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1571778" y="365947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1575684" y="3659490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21454" y="19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1579579" y="3659486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17559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1585432" y="365947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1589348" y="365948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79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1593233" y="365948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05" y="1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1596552" y="36939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1591291" y="369069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884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1587391" y="3686789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7790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1583486" y="3680925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1579588" y="367701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1573740" y="3673135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44"/>
                  </a:moveTo>
                  <a:lnTo>
                    <a:pt x="233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1569834" y="366921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1565928" y="3663365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560079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556182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552278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548373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09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1542524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1538626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1534721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1534721" y="365947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1534721" y="365947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1534721" y="365948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1534721" y="365948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38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1534721" y="365948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1534721" y="36594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1534721" y="36594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32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1534134" y="36588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1533958" y="365861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1596789" y="365860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1533964" y="3652757"/>
              <a:ext cx="62865" cy="12065"/>
            </a:xfrm>
            <a:custGeom>
              <a:avLst/>
              <a:gdLst/>
              <a:ahLst/>
              <a:cxnLst/>
              <a:rect l="l" t="t" r="r" b="b"/>
              <a:pathLst>
                <a:path w="62865" h="12064">
                  <a:moveTo>
                    <a:pt x="0" y="11706"/>
                  </a:moveTo>
                  <a:lnTo>
                    <a:pt x="62825" y="11706"/>
                  </a:lnTo>
                  <a:lnTo>
                    <a:pt x="62825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2476436" y="3658611"/>
              <a:ext cx="62865" cy="36830"/>
            </a:xfrm>
            <a:custGeom>
              <a:avLst/>
              <a:gdLst/>
              <a:ahLst/>
              <a:cxnLst/>
              <a:rect l="l" t="t" r="r" b="b"/>
              <a:pathLst>
                <a:path w="62865" h="36829">
                  <a:moveTo>
                    <a:pt x="62856" y="0"/>
                  </a:moveTo>
                  <a:lnTo>
                    <a:pt x="0" y="0"/>
                  </a:lnTo>
                  <a:lnTo>
                    <a:pt x="0" y="36658"/>
                  </a:lnTo>
                  <a:lnTo>
                    <a:pt x="62856" y="36658"/>
                  </a:lnTo>
                  <a:lnTo>
                    <a:pt x="628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2476881" y="36926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2476879" y="36887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2476881" y="368483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2476877" y="36789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2476876" y="367509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476887" y="367118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6882" y="3667271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5" h="27304">
                  <a:moveTo>
                    <a:pt x="29255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476876" y="36614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476876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482731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486632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5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490539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5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494442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5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500292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5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504193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08088" y="3659484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213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13941" y="365947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517847" y="365948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521742" y="3659486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17559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525648" y="365947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13654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531501" y="365948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535396" y="36594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538715" y="36939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2533442" y="369069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884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2529547" y="368483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2525640" y="3680925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2519791" y="3677019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17559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2515893" y="367118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2511989" y="366727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2508086" y="3663365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2502235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2498339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2494432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2488583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2484677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2480780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2476876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09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2476876" y="365947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2476876" y="365947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2476876" y="3659484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4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2476876" y="365948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38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2476876" y="365948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2476876" y="36594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2476876" y="36594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884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2476289" y="36588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2476446" y="365861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2539302" y="365860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2476445" y="3652757"/>
              <a:ext cx="62865" cy="12065"/>
            </a:xfrm>
            <a:custGeom>
              <a:avLst/>
              <a:gdLst/>
              <a:ahLst/>
              <a:cxnLst/>
              <a:rect l="l" t="t" r="r" b="b"/>
              <a:pathLst>
                <a:path w="62865" h="12064">
                  <a:moveTo>
                    <a:pt x="0" y="11706"/>
                  </a:moveTo>
                  <a:lnTo>
                    <a:pt x="62856" y="11706"/>
                  </a:lnTo>
                  <a:lnTo>
                    <a:pt x="6285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3418953" y="3658611"/>
              <a:ext cx="62865" cy="36830"/>
            </a:xfrm>
            <a:custGeom>
              <a:avLst/>
              <a:gdLst/>
              <a:ahLst/>
              <a:cxnLst/>
              <a:rect l="l" t="t" r="r" b="b"/>
              <a:pathLst>
                <a:path w="62865" h="36829">
                  <a:moveTo>
                    <a:pt x="62825" y="0"/>
                  </a:moveTo>
                  <a:lnTo>
                    <a:pt x="0" y="0"/>
                  </a:lnTo>
                  <a:lnTo>
                    <a:pt x="0" y="36658"/>
                  </a:lnTo>
                  <a:lnTo>
                    <a:pt x="62825" y="36658"/>
                  </a:lnTo>
                  <a:lnTo>
                    <a:pt x="628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3419035" y="36945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3419036" y="36887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3419036" y="368483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3419034" y="3680925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3419033" y="367509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3419041" y="367118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3419034" y="366727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3419030" y="3663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161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3419030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3422937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5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3428795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5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3432681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3436587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3442442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3446345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3450241" y="365947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3454146" y="365947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3459999" y="365948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3463894" y="365948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3467800" y="365947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13654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3473653" y="365948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3477549" y="36594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3480868" y="36588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3479503" y="36945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3475605" y="36887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32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3471699" y="368483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3467795" y="3680925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3461945" y="367509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486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3458049" y="367118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3454144" y="366727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3448294" y="3663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0" y="31213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3444389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3440492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3436587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09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3430739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3426839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3422933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3419030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09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3419030" y="365947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3419030" y="365947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3419030" y="365948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3419030" y="365948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38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3419030" y="365948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3419030" y="365948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7790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3419030" y="36594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884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3418444" y="36588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3418950" y="365861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3481781" y="365860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3418956" y="3652757"/>
              <a:ext cx="62865" cy="12065"/>
            </a:xfrm>
            <a:custGeom>
              <a:avLst/>
              <a:gdLst/>
              <a:ahLst/>
              <a:cxnLst/>
              <a:rect l="l" t="t" r="r" b="b"/>
              <a:pathLst>
                <a:path w="62865" h="12064">
                  <a:moveTo>
                    <a:pt x="0" y="11706"/>
                  </a:moveTo>
                  <a:lnTo>
                    <a:pt x="62825" y="11706"/>
                  </a:lnTo>
                  <a:lnTo>
                    <a:pt x="62825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4361468" y="3658611"/>
              <a:ext cx="62865" cy="41910"/>
            </a:xfrm>
            <a:custGeom>
              <a:avLst/>
              <a:gdLst/>
              <a:ahLst/>
              <a:cxnLst/>
              <a:rect l="l" t="t" r="r" b="b"/>
              <a:pathLst>
                <a:path w="62865" h="41910">
                  <a:moveTo>
                    <a:pt x="62825" y="0"/>
                  </a:moveTo>
                  <a:lnTo>
                    <a:pt x="0" y="0"/>
                  </a:lnTo>
                  <a:lnTo>
                    <a:pt x="0" y="41894"/>
                  </a:lnTo>
                  <a:lnTo>
                    <a:pt x="62825" y="41894"/>
                  </a:lnTo>
                  <a:lnTo>
                    <a:pt x="628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4361190" y="36984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4361188" y="3694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4361186" y="3690690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11706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4361195" y="368483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4361188" y="368093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4361196" y="367703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4361194" y="367118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4361185" y="36672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4361193" y="366337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4361191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4365094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4370941" y="365947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4374845" y="365947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4378748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4382648" y="3659493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40962" y="3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4388501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4392396" y="365947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4396302" y="365947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4402155" y="365948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4406050" y="365948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4409956" y="365948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4413862" y="365948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9748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4419704" y="36594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4423023" y="36588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4421658" y="36984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4417760" y="3692638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80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4411903" y="368873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4408004" y="368483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4404101" y="3678984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0" y="21454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4398249" y="367507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4394346" y="367118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55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4390449" y="36672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4386544" y="366142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0" y="39014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4380695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4376796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4372893" y="365947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4368995" y="365947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4363137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4361185" y="365949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8993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4361185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09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4361185" y="3659484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255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4361185" y="365947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4361185" y="365948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4361185" y="3659486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4361185" y="365947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0" y="1170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4361185" y="365948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7790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4361185" y="36594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884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4361463" y="3658611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89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4424292" y="3658618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88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4361467" y="3652757"/>
              <a:ext cx="62865" cy="12065"/>
            </a:xfrm>
            <a:custGeom>
              <a:avLst/>
              <a:gdLst/>
              <a:ahLst/>
              <a:cxnLst/>
              <a:rect l="l" t="t" r="r" b="b"/>
              <a:pathLst>
                <a:path w="62865" h="12064">
                  <a:moveTo>
                    <a:pt x="0" y="11706"/>
                  </a:moveTo>
                  <a:lnTo>
                    <a:pt x="62825" y="11706"/>
                  </a:lnTo>
                  <a:lnTo>
                    <a:pt x="62825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5303963" y="3658611"/>
              <a:ext cx="62865" cy="41910"/>
            </a:xfrm>
            <a:custGeom>
              <a:avLst/>
              <a:gdLst/>
              <a:ahLst/>
              <a:cxnLst/>
              <a:rect l="l" t="t" r="r" b="b"/>
              <a:pathLst>
                <a:path w="62865" h="41910">
                  <a:moveTo>
                    <a:pt x="62825" y="0"/>
                  </a:moveTo>
                  <a:lnTo>
                    <a:pt x="0" y="0"/>
                  </a:lnTo>
                  <a:lnTo>
                    <a:pt x="0" y="41894"/>
                  </a:lnTo>
                  <a:lnTo>
                    <a:pt x="62825" y="41894"/>
                  </a:lnTo>
                  <a:lnTo>
                    <a:pt x="628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5303343" y="36984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5303344" y="3694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5303344" y="369069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5303349" y="3686785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5303341" y="368093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5303351" y="367703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5303346" y="3673131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29255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5303339" y="36672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5303338" y="366337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5303348" y="365947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5307250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5313096" y="365947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5317002" y="365947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5320902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5324808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5330651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5334556" y="3659478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161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5338462" y="3659479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29255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5342357" y="3659488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5360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5348210" y="3659486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19507" y="175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5352116" y="3659480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5356011" y="3659471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11706" y="9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5361864" y="36594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5365769" y="36594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5363811" y="36965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5357964" y="369263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7800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5354058" y="3688732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0" y="1170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5350159" y="368287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5346256" y="367898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5340405" y="367507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5336501" y="3671183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255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5332602" y="36653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10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5328699" y="366142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9014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5322849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5318951" y="365947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5315045" y="365947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5309198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5305291" y="365947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5303348" y="365949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8993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5303348" y="365948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0" y="33140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5303348" y="3659484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255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5303348" y="365947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5303348" y="3659490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486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5303348" y="3659486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5303348" y="365947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0" y="1170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5303348" y="365948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5303348" y="365948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193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5303965" y="3658611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89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5366796" y="3658618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88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5303971" y="3652757"/>
              <a:ext cx="62865" cy="12065"/>
            </a:xfrm>
            <a:custGeom>
              <a:avLst/>
              <a:gdLst/>
              <a:ahLst/>
              <a:cxnLst/>
              <a:rect l="l" t="t" r="r" b="b"/>
              <a:pathLst>
                <a:path w="62865" h="12064">
                  <a:moveTo>
                    <a:pt x="0" y="11706"/>
                  </a:moveTo>
                  <a:lnTo>
                    <a:pt x="62825" y="11706"/>
                  </a:lnTo>
                  <a:lnTo>
                    <a:pt x="62825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4" name="object 124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749812" y="2659994"/>
              <a:ext cx="1910327" cy="3161118"/>
            </a:xfrm>
            <a:prstGeom prst="rect">
              <a:avLst/>
            </a:prstGeom>
          </p:spPr>
        </p:pic>
        <p:sp>
          <p:nvSpPr>
            <p:cNvPr id="1245" name="object 1245"/>
            <p:cNvSpPr/>
            <p:nvPr/>
          </p:nvSpPr>
          <p:spPr>
            <a:xfrm>
              <a:off x="10591447" y="3721440"/>
              <a:ext cx="0" cy="2092960"/>
            </a:xfrm>
            <a:custGeom>
              <a:avLst/>
              <a:gdLst/>
              <a:ahLst/>
              <a:cxnLst/>
              <a:rect l="l" t="t" r="r" b="b"/>
              <a:pathLst>
                <a:path h="2092960">
                  <a:moveTo>
                    <a:pt x="0" y="0"/>
                  </a:moveTo>
                  <a:lnTo>
                    <a:pt x="0" y="209234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0617632" y="4485914"/>
              <a:ext cx="0" cy="1328420"/>
            </a:xfrm>
            <a:custGeom>
              <a:avLst/>
              <a:gdLst/>
              <a:ahLst/>
              <a:cxnLst/>
              <a:rect l="l" t="t" r="r" b="b"/>
              <a:pathLst>
                <a:path h="1328420">
                  <a:moveTo>
                    <a:pt x="0" y="132787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0617632" y="3721434"/>
              <a:ext cx="0" cy="738505"/>
            </a:xfrm>
            <a:custGeom>
              <a:avLst/>
              <a:gdLst/>
              <a:ahLst/>
              <a:cxnLst/>
              <a:rect l="l" t="t" r="r" b="b"/>
              <a:pathLst>
                <a:path h="738504">
                  <a:moveTo>
                    <a:pt x="0" y="73830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0654286" y="3695273"/>
              <a:ext cx="2827655" cy="26670"/>
            </a:xfrm>
            <a:custGeom>
              <a:avLst/>
              <a:gdLst/>
              <a:ahLst/>
              <a:cxnLst/>
              <a:rect l="l" t="t" r="r" b="b"/>
              <a:pathLst>
                <a:path w="2827655" h="26670">
                  <a:moveTo>
                    <a:pt x="2827484" y="0"/>
                  </a:moveTo>
                  <a:lnTo>
                    <a:pt x="0" y="0"/>
                  </a:lnTo>
                  <a:lnTo>
                    <a:pt x="0" y="26166"/>
                  </a:lnTo>
                  <a:lnTo>
                    <a:pt x="2801317" y="26166"/>
                  </a:lnTo>
                  <a:lnTo>
                    <a:pt x="28274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9" name="object 124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0648432" y="2659994"/>
              <a:ext cx="4239877" cy="1067299"/>
            </a:xfrm>
            <a:prstGeom prst="rect">
              <a:avLst/>
            </a:prstGeom>
          </p:spPr>
        </p:pic>
        <p:pic>
          <p:nvPicPr>
            <p:cNvPr id="1250" name="object 125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0236968" y="2655803"/>
              <a:ext cx="872420" cy="865204"/>
            </a:xfrm>
            <a:prstGeom prst="rect">
              <a:avLst/>
            </a:prstGeom>
          </p:spPr>
        </p:pic>
        <p:pic>
          <p:nvPicPr>
            <p:cNvPr id="1251" name="object 125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3449750" y="3695273"/>
              <a:ext cx="32294" cy="2161023"/>
            </a:xfrm>
            <a:prstGeom prst="rect">
              <a:avLst/>
            </a:prstGeom>
          </p:spPr>
        </p:pic>
        <p:sp>
          <p:nvSpPr>
            <p:cNvPr id="1252" name="object 1252"/>
            <p:cNvSpPr/>
            <p:nvPr/>
          </p:nvSpPr>
          <p:spPr>
            <a:xfrm>
              <a:off x="13481781" y="3695258"/>
              <a:ext cx="0" cy="2118995"/>
            </a:xfrm>
            <a:custGeom>
              <a:avLst/>
              <a:gdLst/>
              <a:ahLst/>
              <a:cxnLst/>
              <a:rect l="l" t="t" r="r" b="b"/>
              <a:pathLst>
                <a:path h="2118995">
                  <a:moveTo>
                    <a:pt x="0" y="211853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3481778" y="3699426"/>
              <a:ext cx="38100" cy="15875"/>
            </a:xfrm>
            <a:custGeom>
              <a:avLst/>
              <a:gdLst/>
              <a:ahLst/>
              <a:cxnLst/>
              <a:rect l="l" t="t" r="r" b="b"/>
              <a:pathLst>
                <a:path w="38100" h="15875">
                  <a:moveTo>
                    <a:pt x="37716" y="0"/>
                  </a:moveTo>
                  <a:lnTo>
                    <a:pt x="0" y="0"/>
                  </a:lnTo>
                  <a:lnTo>
                    <a:pt x="0" y="15737"/>
                  </a:lnTo>
                  <a:lnTo>
                    <a:pt x="37716" y="15737"/>
                  </a:lnTo>
                  <a:lnTo>
                    <a:pt x="377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3481454" y="37121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0"/>
                  </a:moveTo>
                  <a:lnTo>
                    <a:pt x="3905" y="3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3481454" y="370824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0"/>
                  </a:moveTo>
                  <a:lnTo>
                    <a:pt x="7800" y="77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3481454" y="3702390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0" y="0"/>
                  </a:moveTo>
                  <a:lnTo>
                    <a:pt x="11706" y="13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3483402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348730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349120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349510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3500956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3504863" y="369848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3508758" y="369848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706" y="117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3512665" y="369848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0"/>
                  </a:moveTo>
                  <a:lnTo>
                    <a:pt x="7800" y="7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3518514" y="36984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947" y="19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3747801" y="3699426"/>
              <a:ext cx="614045" cy="15875"/>
            </a:xfrm>
            <a:custGeom>
              <a:avLst/>
              <a:gdLst/>
              <a:ahLst/>
              <a:cxnLst/>
              <a:rect l="l" t="t" r="r" b="b"/>
              <a:pathLst>
                <a:path w="614044" h="15875">
                  <a:moveTo>
                    <a:pt x="613667" y="0"/>
                  </a:moveTo>
                  <a:lnTo>
                    <a:pt x="0" y="0"/>
                  </a:lnTo>
                  <a:lnTo>
                    <a:pt x="0" y="15737"/>
                  </a:lnTo>
                  <a:lnTo>
                    <a:pt x="613667" y="15737"/>
                  </a:lnTo>
                  <a:lnTo>
                    <a:pt x="6136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3748691" y="37121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1947" y="3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3748691" y="3706297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0" y="0"/>
                  </a:moveTo>
                  <a:lnTo>
                    <a:pt x="7800" y="9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3748691" y="3702390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0" y="0"/>
                  </a:moveTo>
                  <a:lnTo>
                    <a:pt x="11706" y="13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374869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3752587" y="36984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375844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376234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376624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377209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3775996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377989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378380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378965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379355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379745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3803306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3807212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381110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381501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382086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382476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382866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3832570" y="36984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3838420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384231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3846222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385207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385597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385987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386378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3869630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387352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3877432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3883282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388718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389108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389498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390083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390474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3908640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3912546" y="36984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391839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3922292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392619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393204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3935952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393984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394375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394960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3953510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3957406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396325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396716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397105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397496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398081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398471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398861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3992520" y="36984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399836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4002276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400617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401202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401592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401982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402372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402957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403348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403737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404323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404713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405104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405493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406078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4064692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4068590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4072494" y="36984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407834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4082250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4086146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409200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4095900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4099806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410370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410955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411345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411735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412321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412711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413101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413491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414076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4144666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414857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4152468" y="36984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415831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416222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416612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417197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4175876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4179780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418367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4189536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419343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419733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420318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420708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4210990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421488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422074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422464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422854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4232443" y="36984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423830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424219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424610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425195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425585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425975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426365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426951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427340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427731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428316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428706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429096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4294870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4300719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4304617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4308521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4312419" y="36984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4318276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4322174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432607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4331930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4335833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4339728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4343635" y="369848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601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4349484" y="3698487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0" y="0"/>
                  </a:moveTo>
                  <a:lnTo>
                    <a:pt x="11706" y="13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4353383" y="3698487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0" y="0"/>
                  </a:moveTo>
                  <a:lnTo>
                    <a:pt x="7800" y="9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4357286" y="36984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0"/>
                  </a:moveTo>
                  <a:lnTo>
                    <a:pt x="3905" y="3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3747794" y="369944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3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3519490" y="369944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3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3481781" y="3709318"/>
              <a:ext cx="38100" cy="12065"/>
            </a:xfrm>
            <a:custGeom>
              <a:avLst/>
              <a:gdLst/>
              <a:ahLst/>
              <a:cxnLst/>
              <a:rect l="l" t="t" r="r" b="b"/>
              <a:pathLst>
                <a:path w="38100" h="12064">
                  <a:moveTo>
                    <a:pt x="0" y="11706"/>
                  </a:moveTo>
                  <a:lnTo>
                    <a:pt x="37716" y="11706"/>
                  </a:lnTo>
                  <a:lnTo>
                    <a:pt x="3771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3747794" y="3711958"/>
              <a:ext cx="614045" cy="6350"/>
            </a:xfrm>
            <a:custGeom>
              <a:avLst/>
              <a:gdLst/>
              <a:ahLst/>
              <a:cxnLst/>
              <a:rect l="l" t="t" r="r" b="b"/>
              <a:pathLst>
                <a:path w="614044" h="6350">
                  <a:moveTo>
                    <a:pt x="0" y="5853"/>
                  </a:moveTo>
                  <a:lnTo>
                    <a:pt x="613667" y="5853"/>
                  </a:lnTo>
                </a:path>
                <a:path w="614044" h="6350">
                  <a:moveTo>
                    <a:pt x="0" y="0"/>
                  </a:moveTo>
                  <a:lnTo>
                    <a:pt x="613667" y="0"/>
                  </a:lnTo>
                </a:path>
              </a:pathLst>
            </a:custGeom>
            <a:ln w="642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4361463" y="369943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73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3747796" y="3693586"/>
              <a:ext cx="614045" cy="12065"/>
            </a:xfrm>
            <a:custGeom>
              <a:avLst/>
              <a:gdLst/>
              <a:ahLst/>
              <a:cxnLst/>
              <a:rect l="l" t="t" r="r" b="b"/>
              <a:pathLst>
                <a:path w="614044" h="12064">
                  <a:moveTo>
                    <a:pt x="0" y="11706"/>
                  </a:moveTo>
                  <a:lnTo>
                    <a:pt x="613667" y="11706"/>
                  </a:lnTo>
                  <a:lnTo>
                    <a:pt x="613667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4" name="object 141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475928" y="3583632"/>
              <a:ext cx="277719" cy="137392"/>
            </a:xfrm>
            <a:prstGeom prst="rect">
              <a:avLst/>
            </a:prstGeom>
          </p:spPr>
        </p:pic>
        <p:sp>
          <p:nvSpPr>
            <p:cNvPr id="1415" name="object 1415"/>
            <p:cNvSpPr/>
            <p:nvPr/>
          </p:nvSpPr>
          <p:spPr>
            <a:xfrm>
              <a:off x="11322105" y="551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1322105" y="550672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1322106" y="550282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1322105" y="549892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1322102" y="549306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1322113" y="548917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1324052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1327952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1331859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1337704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1341614" y="54852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1345509" y="54852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1349414" y="548526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1355268" y="54852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1359163" y="54852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1363068" y="54852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1361120" y="55086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1357215" y="55047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1351365" y="5500869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0" y="1170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1347462" y="549501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1343563" y="54911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1339658" y="54872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1333808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1329910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1326005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1322101" y="548526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1322101" y="548527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1322101" y="548526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559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1322101" y="548526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1322101" y="548526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1322101" y="5485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1322416" y="54860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1322416" y="55122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1364295" y="54860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1322422" y="54860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1322099" y="525899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05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1322109" y="5253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1322101" y="524923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1322104" y="524534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1322108" y="523948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1322101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1326005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1329900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1333812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1339656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1343561" y="5235587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21454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1347456" y="5235588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17559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1351362" y="523558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13654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1357215" y="5235581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7800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1361110" y="52355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05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1363064" y="52609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1359167" y="52550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1355260" y="525119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1351365" y="52472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1345515" y="524338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17559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1341609" y="523754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1337706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1331855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1327958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1324053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1322101" y="5235585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5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1322101" y="5235581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17559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1322101" y="523558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1322101" y="523559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1322101" y="523558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905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1322101" y="52355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1322416" y="523468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1322416" y="526086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1364295" y="523469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1322422" y="523468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1456691" y="55086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1456701" y="55047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1456697" y="549892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1456696" y="549501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1456698" y="54911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1456695" y="548721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1460601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1466452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1470350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1474245" y="548526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1480098" y="5485270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1484004" y="548526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1487899" y="548526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1491826" y="548526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779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1497658" y="548526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1499019" y="55119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1493758" y="550672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1489860" y="550282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1485955" y="549892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1482056" y="5493068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79" h="19685">
                  <a:moveTo>
                    <a:pt x="0" y="19507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1476207" y="548917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3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1472302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1468398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1462548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1458651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1456699" y="54852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1456699" y="54852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1456699" y="548526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1456699" y="54852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1456699" y="54852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1456699" y="54852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1457500" y="54860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1457500" y="55122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1499399" y="54860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1457495" y="54860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1456703" y="52589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1456695" y="52550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1456695" y="525119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5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1456700" y="5247290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1456700" y="52414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1456702" y="523754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1458647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1462552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1468397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1472302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1476214" y="5235585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23391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1482046" y="523558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1485952" y="523558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1489857" y="5235586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9748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1493752" y="523558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53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1499019" y="52349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1497662" y="52589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1491812" y="5253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1487909" y="524923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1484003" y="524534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1480105" y="52414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1474256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1470351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1466454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1460596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1456699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1456699" y="5235587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507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1456699" y="5235588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1456699" y="523558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0" y="1170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1456699" y="523558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1456699" y="52355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194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1457500" y="523468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1457500" y="526086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1499399" y="523469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1457495" y="523468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1733693" y="55086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1733691" y="55047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1733682" y="550086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1733692" y="549501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601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1733683" y="5491120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1733688" y="54872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1737585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1741492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1745392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1749290" y="548526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1755143" y="5485270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1759049" y="548526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601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1762944" y="548526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1768797" y="5485265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853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1772703" y="548526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1774651" y="55106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1770747" y="550672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5853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1764896" y="550282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1760992" y="5496973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70" h="15875">
                  <a:moveTo>
                    <a:pt x="0" y="15601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1757096" y="5493068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79" h="19685">
                  <a:moveTo>
                    <a:pt x="0" y="19507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1751246" y="548917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1747342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1743435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1739540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1733689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1733689" y="54852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1733689" y="5485266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79" h="19685">
                  <a:moveTo>
                    <a:pt x="0" y="19507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1733689" y="548526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1733689" y="54852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1733689" y="548526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5853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1733689" y="54852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1733453" y="54860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1733453" y="55122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8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1775337" y="54860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1733442" y="54860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9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1733102" y="5260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1733680" y="5255091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3905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1733686" y="525119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1733688" y="52472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1733686" y="524338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1733688" y="5237542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1454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1733684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1739535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1743431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7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1747343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1751248" y="5235585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23402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1757091" y="523558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1760997" y="523558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1764902" y="523559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1770745" y="52355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1774064" y="52349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1772700" y="52589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1768802" y="5253143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80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1762945" y="524923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1759048" y="524534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1755142" y="5239489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0" y="21454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1751246" y="5235584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0" y="25360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1745389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1741492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1737586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1733689" y="523558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0" y="23402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1733689" y="5235587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507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1733689" y="523558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1733689" y="523558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1733689" y="5235581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5853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1733689" y="52355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1733453" y="523468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1733453" y="526086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8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1775337" y="523469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1733442" y="523468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9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1827320" y="551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1827318" y="550672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1827316" y="550086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1827317" y="54969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1827318" y="549306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1827313" y="54872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1829272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1835116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1839021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1842923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1848776" y="548527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1852671" y="548526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1856577" y="548526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1860483" y="54852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1866325" y="5485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1868279" y="551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1862429" y="5506722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5853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1858525" y="550086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1854628" y="54969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1850722" y="549306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1844873" y="54872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1840968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1837070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1831221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1827315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1827315" y="5485275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402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1827315" y="548526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1827315" y="548526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1827315" y="54852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1827315" y="5485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1827704" y="54860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1827704" y="55122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9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1869589" y="54860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1827706" y="54860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8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1827315" y="5257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1827318" y="5253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1827314" y="52472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1827313" y="524338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1827323" y="523948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1827320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1831216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1837069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1840964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7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1844870" y="523558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5360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1850724" y="523558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1854629" y="5235582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1858525" y="5235591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11706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1862430" y="5235581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7800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1868283" y="52355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1866335" y="5257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1860476" y="5253143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7800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1856580" y="52472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1852673" y="524338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1848778" y="523948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1842919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1839023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1835119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1831221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1827315" y="523558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0" y="23402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1827315" y="523558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1827315" y="5235582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13654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1827315" y="5235591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0" y="9748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1827315" y="5235581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5853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1827315" y="52355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1827704" y="523468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1827704" y="526086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9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1869589" y="523469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1827706" y="523468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8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1948257" y="551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1948257" y="5504774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853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1948261" y="5500869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48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1948264" y="54969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1948256" y="549306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1948259" y="5487215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23402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1950205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1954107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1959959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1963856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1967762" y="548527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1971657" y="548526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1977510" y="548526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11706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1981416" y="5485270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800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1985311" y="5485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1987264" y="551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1983368" y="550672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1979469" y="5500869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1973613" y="54969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1969715" y="549306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1965811" y="5487215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0" y="25360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1961915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1956056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1952160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1948254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1948254" y="5485275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402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1948254" y="548526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1948254" y="548526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0" y="13654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1948254" y="5485270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0" y="9748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1948254" y="5485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1947611" y="54860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1947611" y="55122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9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1989493" y="54860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1947610" y="54860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8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1948255" y="5257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1948255" y="5253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1948253" y="5247290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11706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1948252" y="524338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1948260" y="523948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1948253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1952157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1956060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1961903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1965814" y="523558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1969710" y="523558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1973615" y="5235582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1979458" y="523559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5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1983364" y="523558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1987269" y="52355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1985319" y="5257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1981415" y="5253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1977518" y="5247290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0" y="13654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1971661" y="524338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1967763" y="523948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1963866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1959959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1954110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1950205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1948254" y="523558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1948254" y="523558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1948254" y="5235582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13654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1948254" y="523559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1948254" y="523558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1948254" y="52355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1947611" y="523468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1947611" y="526086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9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1989493" y="523469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1947610" y="523468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8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2082842" y="55086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2082859" y="5504774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9748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2082848" y="549892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2082850" y="549501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2082850" y="54911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2082856" y="548721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2088700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2092598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2096507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2100406" y="548526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2106259" y="5485270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2110165" y="548526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2114060" y="548526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2119914" y="5485265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853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2123819" y="548526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2125180" y="55119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2121862" y="550672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5853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2116013" y="550282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2112108" y="549892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2108211" y="549501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2102353" y="548917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2098458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2094551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2090654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2084797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2082852" y="54852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2082852" y="54852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2082852" y="548526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2082852" y="548526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2082852" y="54852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2082852" y="54852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2083749" y="54860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2083749" y="55122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2125623" y="54860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2083750" y="54860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2082850" y="52589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2082848" y="52550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2082845" y="5251196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11706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2082856" y="5247290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2082845" y="52414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2082856" y="523754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2084800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2090653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2094550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2098459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2102364" y="5235585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23402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2108207" y="523558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2112113" y="523558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2116018" y="5235586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9748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2121861" y="52355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2125180" y="52349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2123815" y="52589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2119910" y="52550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2114060" y="524923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2110164" y="524534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2106258" y="52414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2100409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2096503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2092608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2088702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2082852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2082852" y="523558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2082852" y="5235588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2082852" y="523558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0" y="1170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2082852" y="5235586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7800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2082852" y="52355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194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2083749" y="523468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2083749" y="526086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2125623" y="523469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2083750" y="523468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2203789" y="55086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2203793" y="55047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2203784" y="5498921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11706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2203787" y="549501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2203789" y="54911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2203788" y="54872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2207686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2211596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2217439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2221352" y="5485263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23402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2225247" y="5485270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2229153" y="548526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2235006" y="5485264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48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2238901" y="5485265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853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2242807" y="54852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2244168" y="55119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2240848" y="550672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5853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2236951" y="5502827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0" y="9748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2231093" y="549892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2227197" y="549501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2223299" y="5489173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402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2219395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2213544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2209641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2205744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2203788" y="54852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2203788" y="54852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2203788" y="5485267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70" h="15875">
                  <a:moveTo>
                    <a:pt x="0" y="15601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2203788" y="5485264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2203788" y="54852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2203788" y="54852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2203654" y="54860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2203654" y="55122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2245532" y="54860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2203658" y="54860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2203797" y="52589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2203787" y="52550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2203796" y="525119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2203788" y="52472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2203791" y="52414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2203795" y="523754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2205733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2209638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2213540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2219394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2223300" y="523558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2227195" y="523558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2231101" y="523558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13654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2236954" y="523558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2240849" y="52355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2244168" y="52349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2242800" y="52589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2238904" y="52550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2234999" y="5249238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2231093" y="5245343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70" h="15875">
                  <a:moveTo>
                    <a:pt x="0" y="15601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2225244" y="52414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2221347" y="523754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2217443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2211593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2207695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2203788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2203788" y="523558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2203788" y="5235588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2203788" y="523558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2203788" y="523558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2203788" y="52355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194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2203654" y="523468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2203654" y="526086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2245532" y="523469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2203658" y="523468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2297415" y="55086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2297425" y="55047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2297417" y="550086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2297420" y="54969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2297424" y="54911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2297417" y="54872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2301320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2305223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2309128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2314971" y="548526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2318877" y="548527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2322772" y="548526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2328625" y="548526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11706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2332531" y="548526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2336426" y="5485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2338380" y="551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2334483" y="550672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2330577" y="550282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2324728" y="54969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2320829" y="549306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2316925" y="548917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2311075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2307170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2303274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2299369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2297416" y="54852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2297416" y="54852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2297416" y="548526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2297416" y="54852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2297416" y="54852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2297416" y="54852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2297909" y="54860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2297909" y="55122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2339786" y="54860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2297913" y="54860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2296830" y="5260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2297421" y="525703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53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2297422" y="525119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2297421" y="52472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2297413" y="524338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2297426" y="523754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2299368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2303266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2307175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2311072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2316929" y="523558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2320825" y="5235581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19507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2324730" y="5235582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2330583" y="523559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2334479" y="523558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53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2338384" y="52355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2336436" y="5257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2332531" y="5253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2328626" y="524923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2322778" y="524534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2318879" y="523948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2314972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2311075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2305226" y="52355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2301320" y="52355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2297416" y="523558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0" y="23402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2297416" y="5235587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507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2297416" y="5235588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2297416" y="523558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2297416" y="5235581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5853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2297416" y="52355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194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2297909" y="523468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2297909" y="526086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2339786" y="523469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2297913" y="523468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2906012" y="551062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05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2906025" y="55047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79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2906014" y="550086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2906010" y="549697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17559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2906021" y="54911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2906011" y="54872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2909915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2913819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2919670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2923568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2927474" y="548527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2931369" y="548526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2937223" y="548526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11706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2941128" y="548526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2945023" y="5485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2946977" y="551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2943080" y="550672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2939182" y="550282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2933325" y="54969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2929427" y="549306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2925520" y="548917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2921624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2915767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2911870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2907966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2906020" y="54852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2906020" y="54852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2906020" y="548526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2906020" y="54852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2906020" y="54852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2905434" y="5484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2906854" y="54860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2906854" y="55122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2948753" y="54860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2906849" y="54860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2989890" y="55086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2989893" y="55047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2989897" y="5500869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13654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2989890" y="549501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2989892" y="54911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2989892" y="54872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2993792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2999646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3003542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3007447" y="548526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3011352" y="548527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3017205" y="548526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601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3021101" y="548526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3025006" y="548526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3028902" y="5485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3030855" y="551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3026959" y="550672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3023053" y="550282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3019156" y="549892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3013299" y="549306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3009403" y="548917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3005498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3001601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2995743" y="54852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2991845" y="54852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2989892" y="54852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2989892" y="54852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2989892" y="548526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2989892" y="54852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2989892" y="54852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2989892" y="54852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2990631" y="54860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2990631" y="55122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3032538" y="54860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2990634" y="54860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1" name="object 2041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2608835" y="5200023"/>
              <a:ext cx="847852" cy="656273"/>
            </a:xfrm>
            <a:prstGeom prst="rect">
              <a:avLst/>
            </a:prstGeom>
          </p:spPr>
        </p:pic>
        <p:sp>
          <p:nvSpPr>
            <p:cNvPr id="2042" name="object 2042"/>
            <p:cNvSpPr/>
            <p:nvPr/>
          </p:nvSpPr>
          <p:spPr>
            <a:xfrm>
              <a:off x="11004146" y="568228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05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1004168" y="56764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779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1004147" y="567252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1004158" y="566863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1004155" y="5664724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21454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1004145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1008050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1011952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1015856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1021702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1025606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1029510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1035354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1039260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1043164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1047068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1052911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1056815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1060717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1064622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1070469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1074374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1078275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1084120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1088025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1091927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1095834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1101676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1105582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1109485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1115336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1119234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1123139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1127041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1132886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1136795" y="5658871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23402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1140690" y="565887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1144595" y="565887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1150449" y="5658873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48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1154344" y="56588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1158249" y="56588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1158246" y="568032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905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1152397" y="56764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1148499" y="567252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1144594" y="566863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1138744" y="566277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1134847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1130943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1127037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1121187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1117290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1113386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1107536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1103632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1099734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1095829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1089978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1086082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1082175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1078272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1072421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1068524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1064621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1058770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1054866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1050967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1047062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1041213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1037316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1033410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1027561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1023655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1019759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1015854" y="565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1010004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1006100" y="565887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1004154" y="56588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1004154" y="565887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1004154" y="565887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1004154" y="565887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1004154" y="56588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1004154" y="56588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1161136" y="5658827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1004042" y="5658818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15709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1004051" y="565881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1004051" y="5684994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0" y="0"/>
                  </a:moveTo>
                  <a:lnTo>
                    <a:pt x="15709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1004153" y="52063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1004150" y="52024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1004147" y="51965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1004158" y="519267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1004147" y="51887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1004159" y="518488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1006102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1011945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7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1015853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1019754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1023659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1029506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1033409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1037313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1043164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1047060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1050966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1054867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1060711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7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1064618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1068521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1072426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1078272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1082175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1086078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1091930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1095826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1099729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1103634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1109476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7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1113384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1117286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1123139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1127037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1130940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1134837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1140690" y="5182923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1144595" y="51829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1148491" y="518291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1152396" y="518292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1158249" y="51829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1158246" y="52063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1154349" y="5200483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79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1150451" y="5196567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1144594" y="519267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1140696" y="51887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1136793" y="5182913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0" y="25360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1130943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1127037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1123142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1119235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1113386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1109480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1105583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1099734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1095829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1091930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1088025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1082175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1078272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1074376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1070470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1064621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1060714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1056818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1050967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1047062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1043164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1039260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1033410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1029506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1025610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1019759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1015854" y="51829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1011948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1008052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1004154" y="51829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1004154" y="5182924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507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1004154" y="51829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1004154" y="518291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1004154" y="5182932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5832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1004154" y="51829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1161136" y="51823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8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1004042" y="5182318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15709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1004051" y="518231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8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1004051" y="5208511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0" y="0"/>
                  </a:moveTo>
                  <a:lnTo>
                    <a:pt x="15709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1004153" y="4736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1004150" y="4730381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853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1004152" y="4726465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48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1004158" y="472257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1004147" y="4716717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1004159" y="4712811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23402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1006102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1010008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1015853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1019750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1023659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1029506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1033409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1037306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1041216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1047060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1050966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1054867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1058774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1064618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1068517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1072426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1078272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1082175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1086078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1089982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1095826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1099733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1103634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1109476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7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1113384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1117282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1121191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1127037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1130940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1134837" y="471085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1138742" y="471087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1144595" y="471086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601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1148491" y="4710865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11706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1152396" y="47108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1158249" y="471086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1158246" y="4734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905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1154349" y="4730381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79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1150451" y="4726465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1144594" y="472061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559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1140696" y="4716717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0" y="21454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1136793" y="4712811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0" y="25360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1132896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1127037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1123142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1119235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1113386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1109480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1105583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1101686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1095829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1091930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1088025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1084130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1078272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1074376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1070470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1064621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1060714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1056818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1052919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1047062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1043164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1039260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1033410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1029506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1025610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1021703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1015854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1011948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1008052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1004154" y="471085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1004154" y="471087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1004154" y="471086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559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1004154" y="471086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1004154" y="47108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790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1004154" y="47108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1161136" y="471108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1004042" y="4711076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15709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1004051" y="471107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1004051" y="4737251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0" y="0"/>
                  </a:moveTo>
                  <a:lnTo>
                    <a:pt x="15709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0874819" y="5260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0875411" y="52550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0875413" y="525119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0875413" y="52472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0875408" y="524338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19507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0875411" y="523754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0875410" y="523363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0875410" y="522973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0875410" y="522388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0875410" y="521998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0879316" y="521803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0883211" y="521803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0887116" y="521803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0892959" y="5218029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58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0896865" y="52180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0900770" y="52180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0902132" y="5260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0896867" y="52550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0892963" y="525119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0889067" y="52472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0883209" y="524338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17559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0879312" y="523754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0875406" y="5233636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0875406" y="522973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0875406" y="522582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0875406" y="521998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0875406" y="521803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0875406" y="521803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0875406" y="521803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0875406" y="5218029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0875406" y="52180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0875406" y="52180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0875860" y="526078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6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0902035" y="5218880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90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0875869" y="521888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16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0875860" y="5218885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90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0875407" y="48064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0875408" y="480255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0875407" y="479863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0875404" y="4794751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17559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0875412" y="478889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0875405" y="478498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0875410" y="478108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0875410" y="477523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0875410" y="477133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0877357" y="476939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5360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0881263" y="4769383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21454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0887116" y="476938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0891012" y="4769375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11706" y="9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0894917" y="4769385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7800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0898812" y="476938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05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0898814" y="48064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0894915" y="480255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0889067" y="479863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0" y="1171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0885161" y="4794751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0881264" y="478889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0877357" y="478498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0875406" y="478108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0875406" y="477718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0875406" y="477133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0875406" y="476939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0" y="23402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0875406" y="4769383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507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0875406" y="476938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0875406" y="476937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1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0875406" y="4769385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5853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0875406" y="476938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194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0875860" y="481047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6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0902035" y="4768585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89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0875869" y="476858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16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0875860" y="4768586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89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0" name="object 2370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680053" y="3721309"/>
              <a:ext cx="347861" cy="524373"/>
            </a:xfrm>
            <a:prstGeom prst="rect">
              <a:avLst/>
            </a:prstGeom>
          </p:spPr>
        </p:pic>
        <p:sp>
          <p:nvSpPr>
            <p:cNvPr id="2371" name="object 2371"/>
            <p:cNvSpPr/>
            <p:nvPr/>
          </p:nvSpPr>
          <p:spPr>
            <a:xfrm>
              <a:off x="12480771" y="40534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2480782" y="404961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2480773" y="404569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2480779" y="403984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2480780" y="403594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2480778" y="403204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2480778" y="402618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2480778" y="4022280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2480778" y="401838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2480778" y="401448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2480778" y="4008633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2480778" y="4004724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2480778" y="400083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2480778" y="399692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2480778" y="399107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2480778" y="398717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2480778" y="398327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2480778" y="397742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2480778" y="3973515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2480778" y="396961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2480778" y="396572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2480778" y="395986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2480778" y="395596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2480778" y="395206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2480778" y="394621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2480778" y="394231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2480778" y="393840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2480778" y="393451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2480778" y="392865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2480778" y="3924748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2480778" y="392084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2480778" y="391695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2480778" y="391110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2480778" y="390719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2480778" y="390330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2482726" y="389939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2486631" y="389941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2492484" y="389941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2496379" y="389940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2500295" y="389941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79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2504180" y="389941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05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2506138" y="40554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2502235" y="4049613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79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2496382" y="404569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2492479" y="404180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2488583" y="4035949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0" y="21454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2482733" y="403204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2480780" y="402813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2480780" y="402423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2480780" y="4018375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2480780" y="401448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2480780" y="401058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2480780" y="4004724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2480780" y="400083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2480780" y="399692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2480780" y="399302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2480780" y="3987166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2480780" y="3983282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2480780" y="397937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2480780" y="397547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2480780" y="3969609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2480780" y="396572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2480780" y="396181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2480780" y="3955958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2480780" y="395207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2480780" y="394816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2480780" y="394425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2480780" y="3938401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2480780" y="393451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2480780" y="393060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2480780" y="3924748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2480780" y="3920844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2480780" y="391695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2480780" y="391304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2480780" y="390719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2480780" y="390330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2480780" y="389939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2480780" y="389941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2480780" y="389940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2480780" y="3899400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0" y="1170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2480780" y="3899410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7790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2480780" y="3899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2481690" y="389948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187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2481694" y="3899485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0"/>
                  </a:moveTo>
                  <a:lnTo>
                    <a:pt x="0" y="15706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2481694" y="405654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8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2507878" y="3899483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15706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1958011" y="405349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1958013" y="4049613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853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1958008" y="404569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1958011" y="404180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1958011" y="4035949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1958007" y="403204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1958007" y="402813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1958007" y="402423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1958007" y="4018375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1958007" y="401448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1958007" y="401058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1958007" y="4004724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1958007" y="4000839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1958007" y="399692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1958007" y="399302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1958007" y="3987166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1958007" y="398327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1958007" y="397937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1958007" y="3973515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1958007" y="3969609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1958007" y="396572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1958007" y="39618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1958007" y="3955958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1958007" y="395207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1958007" y="394816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1958007" y="394425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1958007" y="3938401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1958007" y="393451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1958007" y="393060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1958007" y="3924748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1958007" y="3920844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1958007" y="391695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1958007" y="391304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1958007" y="390719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1958007" y="390330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1958007" y="389939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1963861" y="3899410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1967766" y="389940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601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1971661" y="389940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1975567" y="389941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1981420" y="389940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1981415" y="405349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905"/>
                  </a:moveTo>
                  <a:lnTo>
                    <a:pt x="19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1977518" y="4049613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79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1973613" y="4045697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1967763" y="403984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559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1963866" y="4035949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0" y="21454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1959959" y="4032043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0" y="25360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1958010" y="402813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1958010" y="4022280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1958010" y="401838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1958010" y="401448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1958010" y="400863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1958010" y="4004724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1958010" y="400083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1958010" y="399692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1958010" y="399107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1958010" y="398717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1958010" y="398327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1958010" y="397742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1958010" y="3973515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1958010" y="396961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1958010" y="396572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1958010" y="395986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1958010" y="395596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1958010" y="395206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1958010" y="394816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1958010" y="394231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1958010" y="393840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1958010" y="393451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1958010" y="392865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1958010" y="3924748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1958010" y="392084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1958010" y="391695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1958010" y="391110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1958010" y="390719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1958010" y="390330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1958010" y="389939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1958010" y="389941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1958010" y="389941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1958010" y="389940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1958010" y="389941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1958010" y="3899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1958098" y="389948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16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1958088" y="3899485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0"/>
                  </a:moveTo>
                  <a:lnTo>
                    <a:pt x="0" y="15706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1958088" y="405654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7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1984265" y="3899483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15706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1435238" y="4055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1435241" y="405155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1435243" y="4045697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48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1435243" y="4041802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70" h="15875">
                  <a:moveTo>
                    <a:pt x="13654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1435233" y="4037896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79" h="19685">
                  <a:moveTo>
                    <a:pt x="17559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1435248" y="4032043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23402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1435236" y="402814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1435236" y="402423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1435236" y="40203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1435236" y="401449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1435236" y="401058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1435236" y="400668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1435236" y="4000839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1435236" y="399693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1435236" y="399302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1435236" y="398912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1435236" y="398328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1435236" y="3979376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1435236" y="397547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1435236" y="397156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1435236" y="3965725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1435236" y="39618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1435236" y="395791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1435236" y="395207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1435236" y="394816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1435236" y="394425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1435236" y="394035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1435236" y="3934516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1435236" y="393060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1435236" y="392670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1435236" y="3920844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1435236" y="391696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1435236" y="391304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1435236" y="390915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1435236" y="390330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1435236" y="38994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1439142" y="389941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1443037" y="389940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1446942" y="3899405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1452796" y="389941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1456691" y="3899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1456699" y="40534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1452792" y="404961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1448897" y="4043750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0" y="13654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1443045" y="403984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1439142" y="403594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1435238" y="4030096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1435238" y="4026189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1435238" y="402228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1435238" y="401838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1435238" y="401253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1435238" y="400862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1435238" y="400473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1435238" y="400083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1435238" y="399498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1435238" y="399107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1435238" y="398717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1435238" y="398133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1435238" y="397742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1435238" y="397352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1435238" y="396961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1435238" y="396377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1435238" y="395986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1435238" y="395596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1435238" y="395012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1435238" y="394621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1435238" y="394231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1435238" y="393840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1435238" y="39325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1435238" y="392865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1435238" y="392475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1435238" y="392084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1435238" y="391500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1435238" y="391109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1435238" y="390719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1435238" y="390135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1435238" y="3899397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0" y="25360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1435238" y="389940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1435238" y="389941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1435238" y="3899400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1435238" y="389941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32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1435238" y="38994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1434470" y="389948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16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1434458" y="3899485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0"/>
                  </a:moveTo>
                  <a:lnTo>
                    <a:pt x="0" y="15706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1434458" y="405654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7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1460637" y="3899483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15706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3179105" y="4057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3179108" y="405350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3179100" y="404960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3179103" y="4045707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559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3179105" y="403985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3179104" y="403593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3179104" y="403204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3179104" y="4026189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3179104" y="4022280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3181062" y="402034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3184957" y="402033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3188863" y="40203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3194716" y="402033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3198611" y="40203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3202517" y="40203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3202513" y="40593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3198615" y="405545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3192758" y="404960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3188860" y="404570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3184956" y="404180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3181060" y="4035937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0" y="25370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3179104" y="4032049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3179104" y="402813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3179104" y="402423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3179104" y="40203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3179104" y="4020339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507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3179104" y="40203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3179104" y="402033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1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3179104" y="402034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3179104" y="40203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194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3179145" y="406180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17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3205321" y="4019896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90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3179154" y="4019892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2616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3179145" y="4019892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90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3140088" y="437342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905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3140096" y="4369497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7800" y="9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3140093" y="436560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3140085" y="436169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3140095" y="4355864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1454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3140093" y="435194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3143996" y="435194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3149840" y="435194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3153744" y="435194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3157658" y="435195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3161553" y="435195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3167406" y="4351954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69" h="15875">
                  <a:moveTo>
                    <a:pt x="13654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3171312" y="4351943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48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3175207" y="435195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3181060" y="43519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3179104" y="437535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905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3175201" y="4371465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79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3169350" y="436754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3165453" y="436169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559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3161550" y="4357811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0" y="21444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3157644" y="4353895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0" y="25360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3151795" y="435194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3147897" y="435194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3143993" y="435194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3140094" y="435194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3140094" y="435195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3140094" y="435194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559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3140094" y="435194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3140094" y="435195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3140094" y="43519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3139882" y="435239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3139882" y="437857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3181757" y="435240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3139884" y="435239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3071826" y="43773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3071815" y="437342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3071826" y="4367549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48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3071826" y="4363654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69" h="15875">
                  <a:moveTo>
                    <a:pt x="13654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3071822" y="43597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3071824" y="435586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3073770" y="435194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3077672" y="435194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3081570" y="435194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3087424" y="435194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3091330" y="4351957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1454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3095225" y="435194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3101079" y="435194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11706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3104984" y="4351949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7800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3108879" y="435195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905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3112198" y="43513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3112785" y="43773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3108878" y="437342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5832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3103029" y="4367549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3099131" y="4363654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69" h="15875">
                  <a:moveTo>
                    <a:pt x="0" y="15601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3095226" y="4359749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80" h="19685">
                  <a:moveTo>
                    <a:pt x="0" y="19507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3089376" y="435586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391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3085480" y="435194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3081574" y="435194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3077669" y="435194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3071819" y="435194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3071819" y="4351957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391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3071819" y="435194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3071819" y="435194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3071819" y="435194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3071819" y="435195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5853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3071232" y="43513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3071805" y="435239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3071805" y="437857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3113704" y="435240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3071800" y="435239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2855295" y="47342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2855304" y="473038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2855293" y="472451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11706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2855299" y="47206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2855300" y="471671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2855300" y="471281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2859198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2863109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2867006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2872851" y="471085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2876757" y="471087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2880652" y="4710870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17559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2886505" y="471086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2890431" y="47108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779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2894305" y="47108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2896266" y="4736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2892362" y="4730381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79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2886510" y="472646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2882607" y="472257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2878710" y="471866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2872859" y="471281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2868955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2865050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2861151" y="471086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2855302" y="47108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2855302" y="471087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2855302" y="471086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2855302" y="4710865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2855302" y="471086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2855302" y="47108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2855555" y="471107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2855555" y="473725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2897433" y="471108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2855560" y="471107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1422950" y="4443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1423537" y="44397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1423532" y="443387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5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1423535" y="442996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1423535" y="442606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1423537" y="442217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1423537" y="4416315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1423537" y="44124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1423537" y="440850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1423537" y="4402665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1425495" y="44026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1431338" y="440266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1435243" y="440266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1439149" y="440266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1443044" y="440266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53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1448311" y="44020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1446943" y="44416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1443045" y="44377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32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1439142" y="443387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1433291" y="4429969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13654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1429387" y="442411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1425491" y="442023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1423537" y="441631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1423537" y="4410455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1423537" y="4406569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1423537" y="440266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1423537" y="440267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1423537" y="440266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1423537" y="440266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1423537" y="44026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1423537" y="44026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1422949" y="4444021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7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1449128" y="4402148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87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1422961" y="440214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16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1422949" y="4402145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87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2" name="object 280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1128402" y="4971659"/>
              <a:ext cx="1940107" cy="28484"/>
            </a:xfrm>
            <a:prstGeom prst="rect">
              <a:avLst/>
            </a:prstGeom>
          </p:spPr>
        </p:pic>
        <p:sp>
          <p:nvSpPr>
            <p:cNvPr id="2803" name="object 2803"/>
            <p:cNvSpPr/>
            <p:nvPr/>
          </p:nvSpPr>
          <p:spPr>
            <a:xfrm>
              <a:off x="11129727" y="4972872"/>
              <a:ext cx="1913889" cy="0"/>
            </a:xfrm>
            <a:custGeom>
              <a:avLst/>
              <a:gdLst/>
              <a:ahLst/>
              <a:cxnLst/>
              <a:rect l="l" t="t" r="r" b="b"/>
              <a:pathLst>
                <a:path w="1913890">
                  <a:moveTo>
                    <a:pt x="1913282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1129735" y="49728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1129735" y="4996125"/>
              <a:ext cx="1939925" cy="6350"/>
            </a:xfrm>
            <a:custGeom>
              <a:avLst/>
              <a:gdLst/>
              <a:ahLst/>
              <a:cxnLst/>
              <a:rect l="l" t="t" r="r" b="b"/>
              <a:pathLst>
                <a:path w="1939925" h="6350">
                  <a:moveTo>
                    <a:pt x="0" y="0"/>
                  </a:moveTo>
                  <a:lnTo>
                    <a:pt x="1939448" y="0"/>
                  </a:lnTo>
                </a:path>
                <a:path w="1939925" h="6350">
                  <a:moveTo>
                    <a:pt x="0" y="5853"/>
                  </a:moveTo>
                  <a:lnTo>
                    <a:pt x="1939448" y="5853"/>
                  </a:lnTo>
                </a:path>
              </a:pathLst>
            </a:custGeom>
            <a:ln w="585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6" name="object 280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1128401" y="4705223"/>
              <a:ext cx="2103720" cy="299681"/>
            </a:xfrm>
            <a:prstGeom prst="rect">
              <a:avLst/>
            </a:prstGeom>
          </p:spPr>
        </p:pic>
        <p:sp>
          <p:nvSpPr>
            <p:cNvPr id="2807" name="object 2807"/>
            <p:cNvSpPr/>
            <p:nvPr/>
          </p:nvSpPr>
          <p:spPr>
            <a:xfrm>
              <a:off x="11129727" y="4841974"/>
              <a:ext cx="1913889" cy="0"/>
            </a:xfrm>
            <a:custGeom>
              <a:avLst/>
              <a:gdLst/>
              <a:ahLst/>
              <a:cxnLst/>
              <a:rect l="l" t="t" r="r" b="b"/>
              <a:pathLst>
                <a:path w="1913890">
                  <a:moveTo>
                    <a:pt x="1913282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1129735" y="484197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1129735" y="4868150"/>
              <a:ext cx="1913889" cy="0"/>
            </a:xfrm>
            <a:custGeom>
              <a:avLst/>
              <a:gdLst/>
              <a:ahLst/>
              <a:cxnLst/>
              <a:rect l="l" t="t" r="r" b="b"/>
              <a:pathLst>
                <a:path w="1913890">
                  <a:moveTo>
                    <a:pt x="0" y="0"/>
                  </a:moveTo>
                  <a:lnTo>
                    <a:pt x="191328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1597139" y="45509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1597148" y="454701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1597139" y="454310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1597149" y="453920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1597145" y="453336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1597136" y="452944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7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1601041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1604940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1608849" y="452750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1614695" y="452750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1618601" y="452751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1622496" y="452750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1626402" y="452750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1632255" y="452751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1636150" y="45275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1639469" y="4554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1636157" y="4548977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5832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1630300" y="454506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1626402" y="4541155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1622507" y="4535323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79" h="19685">
                  <a:moveTo>
                    <a:pt x="0" y="19486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1616647" y="453141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1612751" y="452750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1608845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1604949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1599090" y="452750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1597139" y="452751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1597139" y="452750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1597139" y="452750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1597139" y="4527498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0" y="9769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1597139" y="45275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1597139" y="45275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1597821" y="452780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8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1597821" y="455399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1639728" y="452781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8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1597824" y="452780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1597142" y="43168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1597148" y="431098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1597139" y="430708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1597149" y="430318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1597145" y="4299281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21454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1597136" y="429342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7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1601041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1604940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1608849" y="429148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1614695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1618601" y="429148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1622496" y="42914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1626402" y="42914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1632255" y="4291485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800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1636150" y="42914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1636157" y="43148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1630300" y="430904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1626402" y="430513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1622507" y="43012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1616647" y="429538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1612751" y="429148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1608845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1604949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1599090" y="429148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1597139" y="429147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1597139" y="429149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486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1597139" y="429148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1597139" y="429147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1597139" y="429149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32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1597139" y="42914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1639728" y="429219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1597824" y="429218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1597821" y="429218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7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1597821" y="431836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1911195" y="45509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1911202" y="454506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1911194" y="4541155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1911192" y="45372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1911195" y="453336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1911191" y="452750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1915097" y="452750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1920948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1924844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1928750" y="452750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1934603" y="452750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1938508" y="452750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1942403" y="452749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1946309" y="452751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1952163" y="45275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1950205" y="45509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884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1946308" y="454701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1942405" y="4541155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0" y="13654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1936553" y="45372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38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1932650" y="453336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1928752" y="452944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1924848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1918998" y="452750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1915101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1911194" y="452750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1911194" y="452751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1911194" y="4527507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1911194" y="452749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1911194" y="452751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1911194" y="45275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1911997" y="452780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8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1911997" y="455399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1953897" y="452781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8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1911993" y="452780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1911195" y="43148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1911197" y="431098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1911194" y="430513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1911192" y="43012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1911195" y="429733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1911191" y="429342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1915097" y="429148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1920948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1924844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1928750" y="429147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1934603" y="4291488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1938508" y="429148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1942403" y="429147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1946309" y="429149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1952163" y="42914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1950205" y="43148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1946308" y="431098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1942405" y="430708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1936553" y="43012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1932650" y="429733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1928752" y="429342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1924848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1918998" y="429148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1915101" y="429148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1911194" y="429147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1911194" y="429148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1911194" y="42914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1911194" y="429147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1911194" y="429149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1911194" y="42914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884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1953897" y="429219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1911993" y="429218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1911997" y="429218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7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1911997" y="431836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2299373" y="455092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2299370" y="454701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2299369" y="454310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2299371" y="453727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601" y="175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2299374" y="453336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2299368" y="452944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2303266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2307170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2311072" y="452750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2314978" y="452750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2320831" y="452751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2324726" y="452750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2328632" y="4527497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13654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2334485" y="452751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2338380" y="45275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2336436" y="45489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32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2332531" y="454506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2328626" y="4541155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2324728" y="45372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38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2318879" y="453141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2314972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2311075" y="45275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2305226" y="452750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2301320" y="452750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2299369" y="452751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2299369" y="452750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2299369" y="452750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2299369" y="4527497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2299369" y="45275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2299369" y="45275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2299464" y="452780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8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2299464" y="455399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2341364" y="452781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8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2299460" y="452780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2299373" y="431488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2299370" y="431098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2299369" y="430708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2299371" y="430318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2299372" y="4297334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2299368" y="429342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2303266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2307170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2311072" y="429148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2314978" y="429147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2320831" y="429148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2324726" y="42914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2328632" y="42914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2334485" y="429149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2338380" y="42914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2336436" y="431488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905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2332531" y="430904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2328626" y="430513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2324728" y="43012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2318879" y="4297334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145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2314972" y="429148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2311075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2307170" y="429148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2301320" y="429148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2299369" y="4291476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0" y="25360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2299369" y="429149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486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2299369" y="429148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2299369" y="429147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2299369" y="4291490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79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2299369" y="42914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2341364" y="429219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2299460" y="429218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2299464" y="429218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7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2299464" y="431836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2486629" y="44845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2486631" y="448070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2486635" y="4476785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13654" y="11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2486628" y="447287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79" h="15875">
                  <a:moveTo>
                    <a:pt x="17559" y="156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2486631" y="446704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2486629" y="446313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2490531" y="446313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2494436" y="446313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2500280" y="446313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2504187" y="4463147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5360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2508092" y="4463136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21454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2513945" y="446313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2517840" y="446312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2521746" y="4463139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7800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2525642" y="446313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05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2525640" y="448655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194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2521744" y="4482648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5853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2517840" y="4478732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0" y="9769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2513942" y="447287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22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2508086" y="4468994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507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2504187" y="446509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0" y="23402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2500289" y="446313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2496382" y="446313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2490535" y="446313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2486629" y="446313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2486629" y="446314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2486629" y="446313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2486629" y="446312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0" y="1170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2486629" y="446314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2486629" y="44631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2486845" y="446288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2486845" y="448905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8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2528728" y="44628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6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2486845" y="446288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8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49" name="object 304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092451" y="3721309"/>
              <a:ext cx="86824" cy="184028"/>
            </a:xfrm>
            <a:prstGeom prst="rect">
              <a:avLst/>
            </a:prstGeom>
          </p:spPr>
        </p:pic>
        <p:pic>
          <p:nvPicPr>
            <p:cNvPr id="3050" name="object 305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617330" y="3717682"/>
              <a:ext cx="418750" cy="774084"/>
            </a:xfrm>
            <a:prstGeom prst="rect">
              <a:avLst/>
            </a:prstGeom>
          </p:spPr>
        </p:pic>
        <p:pic>
          <p:nvPicPr>
            <p:cNvPr id="3051" name="object 305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355106" y="2520714"/>
              <a:ext cx="179258" cy="114332"/>
            </a:xfrm>
            <a:prstGeom prst="rect">
              <a:avLst/>
            </a:prstGeom>
          </p:spPr>
        </p:pic>
        <p:pic>
          <p:nvPicPr>
            <p:cNvPr id="3052" name="object 305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3125106" y="2520714"/>
              <a:ext cx="179267" cy="109414"/>
            </a:xfrm>
            <a:prstGeom prst="rect">
              <a:avLst/>
            </a:prstGeom>
          </p:spPr>
        </p:pic>
        <p:pic>
          <p:nvPicPr>
            <p:cNvPr id="3053" name="object 305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481373" y="2520714"/>
              <a:ext cx="179275" cy="109414"/>
            </a:xfrm>
            <a:prstGeom prst="rect">
              <a:avLst/>
            </a:prstGeom>
          </p:spPr>
        </p:pic>
        <p:pic>
          <p:nvPicPr>
            <p:cNvPr id="3054" name="object 305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297612" y="5849441"/>
              <a:ext cx="179258" cy="109498"/>
            </a:xfrm>
            <a:prstGeom prst="rect">
              <a:avLst/>
            </a:prstGeom>
          </p:spPr>
        </p:pic>
        <p:sp>
          <p:nvSpPr>
            <p:cNvPr id="3055" name="object 3055"/>
            <p:cNvSpPr/>
            <p:nvPr/>
          </p:nvSpPr>
          <p:spPr>
            <a:xfrm>
              <a:off x="8659496" y="45587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8659488" y="45548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8659497" y="455091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8659494" y="454506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8659494" y="454115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8659494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8663401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8669250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8673154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8677052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8682902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8686806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8690706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8694609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8700449" y="453727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8704355" y="453727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8708250" y="453726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8714103" y="453727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8718009" y="45372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8718012" y="45587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8714108" y="45548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8710209" y="455091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8704352" y="454506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8700454" y="454115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8696557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3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8692652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8686803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8682897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8679001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8673142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8669246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8665341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8661444" y="45372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8659491" y="453727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486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8659491" y="453727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8659491" y="453726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8659491" y="453727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32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8659491" y="45372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3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8659482" y="4532420"/>
              <a:ext cx="59690" cy="33020"/>
            </a:xfrm>
            <a:custGeom>
              <a:avLst/>
              <a:gdLst/>
              <a:ahLst/>
              <a:cxnLst/>
              <a:rect l="l" t="t" r="r" b="b"/>
              <a:pathLst>
                <a:path w="59690" h="33020">
                  <a:moveTo>
                    <a:pt x="59524" y="20955"/>
                  </a:moveTo>
                  <a:lnTo>
                    <a:pt x="0" y="20955"/>
                  </a:lnTo>
                  <a:lnTo>
                    <a:pt x="0" y="32664"/>
                  </a:lnTo>
                  <a:lnTo>
                    <a:pt x="59524" y="32664"/>
                  </a:lnTo>
                  <a:lnTo>
                    <a:pt x="59524" y="20955"/>
                  </a:lnTo>
                  <a:close/>
                </a:path>
                <a:path w="59690" h="33020">
                  <a:moveTo>
                    <a:pt x="59524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59524" y="11709"/>
                  </a:lnTo>
                  <a:lnTo>
                    <a:pt x="595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8659496" y="44124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8659488" y="44085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8659484" y="440266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8659494" y="439876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8659494" y="439486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8659494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8665345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8669250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8673154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8677052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8682902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8686806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8690706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8696564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391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8700449" y="439097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8704355" y="43909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8708250" y="439096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8714103" y="439097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8718009" y="4390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8718012" y="44124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8714108" y="44085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8708257" y="440266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8704352" y="439876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8700454" y="439486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8696557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3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8690701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8686803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8682897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8679001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8673142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8669246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8665341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8659491" y="4390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8659491" y="439097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486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8659491" y="43909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8659491" y="439096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8659491" y="439097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32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8659491" y="4390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3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8659482" y="4385823"/>
              <a:ext cx="59690" cy="33020"/>
            </a:xfrm>
            <a:custGeom>
              <a:avLst/>
              <a:gdLst/>
              <a:ahLst/>
              <a:cxnLst/>
              <a:rect l="l" t="t" r="r" b="b"/>
              <a:pathLst>
                <a:path w="59690" h="33020">
                  <a:moveTo>
                    <a:pt x="59524" y="20955"/>
                  </a:moveTo>
                  <a:lnTo>
                    <a:pt x="0" y="20955"/>
                  </a:lnTo>
                  <a:lnTo>
                    <a:pt x="0" y="32651"/>
                  </a:lnTo>
                  <a:lnTo>
                    <a:pt x="59524" y="32651"/>
                  </a:lnTo>
                  <a:lnTo>
                    <a:pt x="59524" y="20955"/>
                  </a:lnTo>
                  <a:close/>
                </a:path>
                <a:path w="59690" h="33020">
                  <a:moveTo>
                    <a:pt x="59524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59524" y="11709"/>
                  </a:lnTo>
                  <a:lnTo>
                    <a:pt x="595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8659496" y="36165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8659488" y="36126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8659497" y="360875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8659494" y="360291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8659494" y="359900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8659494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8663401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8669250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8673154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8677052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8680950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8686806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8690706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8694609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8700449" y="359509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8704355" y="359509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8708250" y="359509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8712166" y="359510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79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8718009" y="35951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8718012" y="36165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8714108" y="36126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8710209" y="360875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8704352" y="360291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8700454" y="359900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8696557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3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8692652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8686803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8682897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8679001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8675096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8669246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8665341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8661444" y="35951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8659491" y="359509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8659491" y="359509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22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8659491" y="359509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1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8659491" y="359510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8659491" y="35951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8659482" y="3589914"/>
              <a:ext cx="59690" cy="33020"/>
            </a:xfrm>
            <a:custGeom>
              <a:avLst/>
              <a:gdLst/>
              <a:ahLst/>
              <a:cxnLst/>
              <a:rect l="l" t="t" r="r" b="b"/>
              <a:pathLst>
                <a:path w="59690" h="33020">
                  <a:moveTo>
                    <a:pt x="59524" y="20955"/>
                  </a:moveTo>
                  <a:lnTo>
                    <a:pt x="0" y="20955"/>
                  </a:lnTo>
                  <a:lnTo>
                    <a:pt x="0" y="32664"/>
                  </a:lnTo>
                  <a:lnTo>
                    <a:pt x="59524" y="32664"/>
                  </a:lnTo>
                  <a:lnTo>
                    <a:pt x="59524" y="20955"/>
                  </a:lnTo>
                  <a:close/>
                </a:path>
                <a:path w="59690" h="33020">
                  <a:moveTo>
                    <a:pt x="59524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59524" y="11709"/>
                  </a:lnTo>
                  <a:lnTo>
                    <a:pt x="595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8659490" y="34663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8659492" y="346247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8659488" y="345660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8659488" y="345270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8659490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8665348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8669246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8673151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8677048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8682898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8686802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8690706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8694605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8700449" y="344880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8704355" y="344879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8708250" y="344879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8714103" y="344880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8718009" y="344880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8716060" y="34663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8712161" y="346247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7790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8706304" y="345660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8702406" y="345270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8698502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8692652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8688748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8684852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8680945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8675096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8671190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8667293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8663396" y="344880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8659491" y="344880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8659491" y="344879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22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8659491" y="344879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1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8659491" y="344880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8659491" y="344880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8659482" y="3443318"/>
              <a:ext cx="59690" cy="33020"/>
            </a:xfrm>
            <a:custGeom>
              <a:avLst/>
              <a:gdLst/>
              <a:ahLst/>
              <a:cxnLst/>
              <a:rect l="l" t="t" r="r" b="b"/>
              <a:pathLst>
                <a:path w="59690" h="33020">
                  <a:moveTo>
                    <a:pt x="59524" y="20942"/>
                  </a:moveTo>
                  <a:lnTo>
                    <a:pt x="0" y="20942"/>
                  </a:lnTo>
                  <a:lnTo>
                    <a:pt x="0" y="32639"/>
                  </a:lnTo>
                  <a:lnTo>
                    <a:pt x="59524" y="32639"/>
                  </a:lnTo>
                  <a:lnTo>
                    <a:pt x="59524" y="20942"/>
                  </a:lnTo>
                  <a:close/>
                </a:path>
                <a:path w="59690" h="33020">
                  <a:moveTo>
                    <a:pt x="59524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59524" y="11709"/>
                  </a:lnTo>
                  <a:lnTo>
                    <a:pt x="595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9" name="object 3209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4355610" y="3652757"/>
              <a:ext cx="2307923" cy="74535"/>
            </a:xfrm>
            <a:prstGeom prst="rect">
              <a:avLst/>
            </a:prstGeom>
          </p:spPr>
        </p:pic>
        <p:sp>
          <p:nvSpPr>
            <p:cNvPr id="3210" name="object 3210"/>
            <p:cNvSpPr/>
            <p:nvPr/>
          </p:nvSpPr>
          <p:spPr>
            <a:xfrm>
              <a:off x="17188974" y="3658611"/>
              <a:ext cx="62865" cy="36830"/>
            </a:xfrm>
            <a:custGeom>
              <a:avLst/>
              <a:gdLst/>
              <a:ahLst/>
              <a:cxnLst/>
              <a:rect l="l" t="t" r="r" b="b"/>
              <a:pathLst>
                <a:path w="62865" h="36829">
                  <a:moveTo>
                    <a:pt x="62846" y="0"/>
                  </a:moveTo>
                  <a:lnTo>
                    <a:pt x="0" y="0"/>
                  </a:lnTo>
                  <a:lnTo>
                    <a:pt x="0" y="36658"/>
                  </a:lnTo>
                  <a:lnTo>
                    <a:pt x="62846" y="36658"/>
                  </a:lnTo>
                  <a:lnTo>
                    <a:pt x="628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7189600" y="36906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7189609" y="368678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7189600" y="368287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1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7189603" y="36789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7189608" y="367313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7189597" y="366921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7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7189601" y="36653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7189605" y="366141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108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7191552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7195458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7201315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098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7205204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7209110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7213026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56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7218857" y="365948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7222762" y="365948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7226657" y="3659488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5360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7230573" y="3659490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21444" y="19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7236416" y="365948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7240312" y="3659471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11706" y="9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7244228" y="3659492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790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7250081" y="36594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37" y="1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7248130" y="36906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884"/>
                  </a:moveTo>
                  <a:lnTo>
                    <a:pt x="3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7244224" y="368678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790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7238367" y="3682873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0" y="1170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7234461" y="3678977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7230573" y="367313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7226667" y="366921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7220810" y="3665323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255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7216919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098"/>
                  </a:moveTo>
                  <a:lnTo>
                    <a:pt x="350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7213016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09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7207156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7203253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7199365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7195458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09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7189602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7189602" y="365948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14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7189602" y="3659479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0" y="27308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7189602" y="365948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7189602" y="365949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486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7189602" y="365948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7189602" y="36594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9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7189602" y="36594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32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7189602" y="36594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3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7188965" y="365861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7251812" y="365860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7188967" y="3652757"/>
              <a:ext cx="62865" cy="12065"/>
            </a:xfrm>
            <a:custGeom>
              <a:avLst/>
              <a:gdLst/>
              <a:ahLst/>
              <a:cxnLst/>
              <a:rect l="l" t="t" r="r" b="b"/>
              <a:pathLst>
                <a:path w="62865" h="12064">
                  <a:moveTo>
                    <a:pt x="0" y="11706"/>
                  </a:moveTo>
                  <a:lnTo>
                    <a:pt x="62846" y="11706"/>
                  </a:lnTo>
                  <a:lnTo>
                    <a:pt x="6284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6880955" y="3695274"/>
              <a:ext cx="1948180" cy="26670"/>
            </a:xfrm>
            <a:custGeom>
              <a:avLst/>
              <a:gdLst/>
              <a:ahLst/>
              <a:cxnLst/>
              <a:rect l="l" t="t" r="r" b="b"/>
              <a:pathLst>
                <a:path w="1948180" h="26670">
                  <a:moveTo>
                    <a:pt x="1947951" y="0"/>
                  </a:moveTo>
                  <a:lnTo>
                    <a:pt x="0" y="0"/>
                  </a:lnTo>
                  <a:lnTo>
                    <a:pt x="0" y="14541"/>
                  </a:lnTo>
                  <a:lnTo>
                    <a:pt x="0" y="26162"/>
                  </a:lnTo>
                  <a:lnTo>
                    <a:pt x="1947951" y="26162"/>
                  </a:lnTo>
                  <a:lnTo>
                    <a:pt x="1947951" y="14541"/>
                  </a:lnTo>
                  <a:lnTo>
                    <a:pt x="19479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59" name="object 3259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6240624" y="3579455"/>
              <a:ext cx="2833874" cy="2234103"/>
            </a:xfrm>
            <a:prstGeom prst="rect">
              <a:avLst/>
            </a:prstGeom>
          </p:spPr>
        </p:pic>
        <p:sp>
          <p:nvSpPr>
            <p:cNvPr id="3260" name="object 3260"/>
            <p:cNvSpPr/>
            <p:nvPr/>
          </p:nvSpPr>
          <p:spPr>
            <a:xfrm>
              <a:off x="16283131" y="3721440"/>
              <a:ext cx="0" cy="2092960"/>
            </a:xfrm>
            <a:custGeom>
              <a:avLst/>
              <a:gdLst/>
              <a:ahLst/>
              <a:cxnLst/>
              <a:rect l="l" t="t" r="r" b="b"/>
              <a:pathLst>
                <a:path h="2092960">
                  <a:moveTo>
                    <a:pt x="0" y="0"/>
                  </a:moveTo>
                  <a:lnTo>
                    <a:pt x="0" y="209234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6309309" y="3721445"/>
              <a:ext cx="0" cy="2092960"/>
            </a:xfrm>
            <a:custGeom>
              <a:avLst/>
              <a:gdLst/>
              <a:ahLst/>
              <a:cxnLst/>
              <a:rect l="l" t="t" r="r" b="b"/>
              <a:pathLst>
                <a:path h="2092960">
                  <a:moveTo>
                    <a:pt x="0" y="209234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62" name="object 3262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7224120" y="3721309"/>
              <a:ext cx="28493" cy="2092249"/>
            </a:xfrm>
            <a:prstGeom prst="rect">
              <a:avLst/>
            </a:prstGeom>
          </p:spPr>
        </p:pic>
        <p:sp>
          <p:nvSpPr>
            <p:cNvPr id="3263" name="object 3263"/>
            <p:cNvSpPr/>
            <p:nvPr/>
          </p:nvSpPr>
          <p:spPr>
            <a:xfrm>
              <a:off x="17225619" y="3721440"/>
              <a:ext cx="0" cy="2092960"/>
            </a:xfrm>
            <a:custGeom>
              <a:avLst/>
              <a:gdLst/>
              <a:ahLst/>
              <a:cxnLst/>
              <a:rect l="l" t="t" r="r" b="b"/>
              <a:pathLst>
                <a:path h="2092960">
                  <a:moveTo>
                    <a:pt x="0" y="0"/>
                  </a:moveTo>
                  <a:lnTo>
                    <a:pt x="0" y="209234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7251812" y="3721445"/>
              <a:ext cx="0" cy="2092960"/>
            </a:xfrm>
            <a:custGeom>
              <a:avLst/>
              <a:gdLst/>
              <a:ahLst/>
              <a:cxnLst/>
              <a:rect l="l" t="t" r="r" b="b"/>
              <a:pathLst>
                <a:path h="2092960">
                  <a:moveTo>
                    <a:pt x="0" y="209234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6283131" y="2665847"/>
              <a:ext cx="26670" cy="731520"/>
            </a:xfrm>
            <a:custGeom>
              <a:avLst/>
              <a:gdLst/>
              <a:ahLst/>
              <a:cxnLst/>
              <a:rect l="l" t="t" r="r" b="b"/>
              <a:pathLst>
                <a:path w="26669" h="731520">
                  <a:moveTo>
                    <a:pt x="26166" y="0"/>
                  </a:moveTo>
                  <a:lnTo>
                    <a:pt x="0" y="0"/>
                  </a:lnTo>
                  <a:lnTo>
                    <a:pt x="0" y="712114"/>
                  </a:lnTo>
                  <a:lnTo>
                    <a:pt x="26166" y="730972"/>
                  </a:lnTo>
                  <a:lnTo>
                    <a:pt x="261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6282565" y="337663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53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6282567" y="3372732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21454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6282555" y="336688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6282555" y="336297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6282555" y="335906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6282555" y="335516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6282555" y="334932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6282555" y="334541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6282555" y="334151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6282555" y="333761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6282555" y="333177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6282555" y="332785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6282555" y="332395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6282555" y="331811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6282555" y="3314213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6282555" y="331030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6282555" y="330640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6282555" y="3300562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6282555" y="329665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6282555" y="329275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6282555" y="3286887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6282555" y="328300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6282555" y="327909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6282555" y="327519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6282555" y="3269352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6282555" y="326544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6282555" y="326153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6282555" y="325763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6282555" y="325179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6282555" y="324788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6282555" y="324398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6282555" y="323812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6282555" y="323423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6282555" y="323032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6282555" y="322642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6282555" y="322058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6282555" y="321667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6282555" y="321277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6282555" y="3206913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6282555" y="320303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6282555" y="319911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6282555" y="319521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6282555" y="3189357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6282555" y="318546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6282555" y="318156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6282555" y="317766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6282555" y="317182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6282555" y="316791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6282555" y="316400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6282555" y="3158147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6282555" y="315426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6282555" y="315035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6282555" y="314645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6282555" y="3140590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6282555" y="313670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6282555" y="313279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6282555" y="3126939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6282555" y="312305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6282555" y="311914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6282555" y="311524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6282555" y="310938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6282555" y="310549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6282555" y="310158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6282555" y="309768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6282555" y="3091825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6282555" y="308793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6282555" y="308402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6282555" y="3078173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6282555" y="307429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6282555" y="307037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6282555" y="306647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6282555" y="3060616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6282555" y="305672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6282555" y="305282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6282555" y="3046964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6282555" y="3043059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6282555" y="303917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6282555" y="303526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6282555" y="3029407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6282555" y="302551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6282555" y="30216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6282555" y="301770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6282555" y="3011850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6282555" y="300796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6282555" y="300405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6282555" y="2998199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6282555" y="2994293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6282555" y="299040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6282555" y="298649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6282555" y="298064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6282555" y="297675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6282555" y="297284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6282555" y="296699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6282555" y="2963085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6282555" y="295919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6282555" y="295529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6282555" y="294943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6282555" y="294553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6282555" y="294164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6282555" y="293773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6282555" y="2931876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6282555" y="292798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6282555" y="292408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6282555" y="291822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6282555" y="2914318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6282555" y="291043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6282555" y="290652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6282555" y="2900667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6282555" y="289676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6282555" y="289287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6282555" y="288702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6282555" y="2883110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6282555" y="287922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6282555" y="287531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6282555" y="2869463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6282555" y="286555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6282555" y="286166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6282555" y="285775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6282555" y="285190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6282555" y="284800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6282555" y="284410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6282555" y="2838252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6282555" y="2834344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6282555" y="283045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6282555" y="282654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6282555" y="282069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6282555" y="281679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6282555" y="281289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6282555" y="280704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6282555" y="2803135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6282555" y="279923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6282555" y="279534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6282555" y="278948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6282555" y="278558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6282555" y="278168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6282555" y="277778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6282555" y="2771932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6282555" y="276802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6282555" y="276413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6282555" y="275827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6282555" y="2754370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6282555" y="275046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6282555" y="274657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6282555" y="2740722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6282555" y="273681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6282555" y="273292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6282555" y="272707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6282555" y="2723166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6282555" y="271926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6282555" y="271536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6282555" y="2709513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6282555" y="270561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6282555" y="270170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6282555" y="269781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6282555" y="269195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6282555" y="268805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6282555" y="268415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6282555" y="267830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6282555" y="267440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6282555" y="267049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6282555" y="266660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6288419" y="266661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4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6292303" y="266661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559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6296209" y="2666603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13654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6300115" y="2666615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5">
                  <a:moveTo>
                    <a:pt x="9748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6305979" y="26666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884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6307910" y="33941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6305976" y="33902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6302069" y="338638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0" y="5853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6300116" y="338053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6298164" y="337662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6294260" y="3372727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13654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6292308" y="336689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38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6290369" y="336298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6286465" y="3359085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4" h="21589">
                  <a:moveTo>
                    <a:pt x="0" y="21454"/>
                  </a:moveTo>
                  <a:lnTo>
                    <a:pt x="233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6284513" y="335518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0" y="23402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6282561" y="334932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6282561" y="334541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6282561" y="334151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6282561" y="3335654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6282561" y="333177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6282561" y="332785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6282561" y="332395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6282561" y="331811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6282561" y="331420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6282561" y="331030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6282561" y="330640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6282561" y="3300562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6282561" y="329665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6282561" y="329275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6282561" y="3286887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6282561" y="328300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6282561" y="327909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6282561" y="327519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6282561" y="3269352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6282561" y="326544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6282561" y="326153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6282561" y="3255679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6282561" y="325179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6282561" y="324788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6282561" y="324398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6282561" y="323812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6282561" y="323423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6282561" y="323032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6282561" y="322642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6282561" y="322058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6282561" y="321667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6282561" y="321277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6282561" y="3206913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6282561" y="320303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6282561" y="319911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6282561" y="319521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6282561" y="3189357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6282561" y="318546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6282561" y="318156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6282561" y="3175704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6282561" y="317182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6282561" y="316791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6282561" y="316400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6282561" y="3158147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6282561" y="315425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6282561" y="315035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6282561" y="314645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6282561" y="3140590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6282561" y="313670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6282561" y="313279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6282561" y="3126939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6282561" y="312305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6282561" y="311914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6282561" y="311524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6282561" y="310938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6282561" y="310549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6282561" y="310158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6282561" y="3095731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6282561" y="3091825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6282561" y="308793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6282561" y="308402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6282561" y="3078173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6282561" y="307428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6282561" y="307037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6282561" y="306647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6282561" y="3060616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6282561" y="305672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6282561" y="305282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6282561" y="3046964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6282561" y="3043059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6282561" y="303917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6282561" y="303526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6282561" y="3029407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6282561" y="302551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6282561" y="302161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6282561" y="301576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6282561" y="3011850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6282561" y="300796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6282561" y="300405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6282561" y="2998199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6282561" y="299429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6282561" y="299040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6282561" y="298649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6282561" y="298064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6282561" y="297675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6282561" y="297284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6282561" y="296699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6282561" y="2963085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6282561" y="295919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6282561" y="295529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6282561" y="294943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6282561" y="294553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6282561" y="294164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6282561" y="293578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6282561" y="2931876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6282561" y="292798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6282561" y="292408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6282561" y="291822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6282561" y="291432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6282561" y="291043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6282561" y="290652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6282561" y="2900667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6282561" y="289676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6282561" y="289287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6282561" y="288702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6282561" y="2883110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6282561" y="287922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6282561" y="287531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6282561" y="2869463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6282561" y="286555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6282561" y="286166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6282561" y="285581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6282561" y="285190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6282561" y="284800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6282561" y="284410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6282561" y="2838252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6282561" y="283435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6282561" y="283045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6282561" y="282654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6282561" y="282069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6282561" y="281679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6282561" y="281289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6282561" y="280704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6282561" y="2803135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6282561" y="279923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6282561" y="279534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6282561" y="278948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6282561" y="278558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6282561" y="278168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6282561" y="2775836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6282561" y="2771932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6282561" y="276802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6282561" y="276413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6282561" y="275827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6282561" y="275437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6282561" y="275046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6282561" y="274657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6282561" y="2740722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6282561" y="273681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6282561" y="273292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6282561" y="2727071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6282561" y="2723166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6282561" y="271926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6282561" y="2715366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6282561" y="2709513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6282561" y="270561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6282561" y="270170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6282561" y="2695863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6282561" y="269195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6282561" y="268805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6282561" y="268415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6282561" y="267830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6282561" y="267440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6282561" y="2670495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6282561" y="266660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6282561" y="266661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6282561" y="266661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6282561" y="2666603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0" y="1170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6282561" y="2666615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5">
                  <a:moveTo>
                    <a:pt x="0" y="7790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6282561" y="26666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3884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6283131" y="2665847"/>
              <a:ext cx="0" cy="712470"/>
            </a:xfrm>
            <a:custGeom>
              <a:avLst/>
              <a:gdLst/>
              <a:ahLst/>
              <a:cxnLst/>
              <a:rect l="l" t="t" r="r" b="b"/>
              <a:pathLst>
                <a:path h="712470">
                  <a:moveTo>
                    <a:pt x="0" y="0"/>
                  </a:moveTo>
                  <a:lnTo>
                    <a:pt x="0" y="71211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6303456" y="2665849"/>
              <a:ext cx="12065" cy="731520"/>
            </a:xfrm>
            <a:custGeom>
              <a:avLst/>
              <a:gdLst/>
              <a:ahLst/>
              <a:cxnLst/>
              <a:rect l="l" t="t" r="r" b="b"/>
              <a:pathLst>
                <a:path w="12065" h="731520">
                  <a:moveTo>
                    <a:pt x="0" y="730962"/>
                  </a:moveTo>
                  <a:lnTo>
                    <a:pt x="11706" y="73096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7309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5797209" y="2665849"/>
              <a:ext cx="19050" cy="731520"/>
            </a:xfrm>
            <a:custGeom>
              <a:avLst/>
              <a:gdLst/>
              <a:ahLst/>
              <a:cxnLst/>
              <a:rect l="l" t="t" r="r" b="b"/>
              <a:pathLst>
                <a:path w="19050" h="731520">
                  <a:moveTo>
                    <a:pt x="18837" y="0"/>
                  </a:moveTo>
                  <a:lnTo>
                    <a:pt x="0" y="0"/>
                  </a:lnTo>
                  <a:lnTo>
                    <a:pt x="0" y="712103"/>
                  </a:lnTo>
                  <a:lnTo>
                    <a:pt x="18837" y="730962"/>
                  </a:lnTo>
                  <a:lnTo>
                    <a:pt x="18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5796855" y="337468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5796855" y="337077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5796855" y="3366889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5796855" y="336103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5796855" y="335712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5796855" y="3353219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5796855" y="3349330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5796855" y="334347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5796855" y="333956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5796855" y="333566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5796855" y="332982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5796855" y="332591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5796855" y="332201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5796855" y="3318123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5796855" y="331226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5796855" y="330835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5796855" y="330445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5796855" y="329861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5796855" y="329470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5796855" y="329080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5796855" y="328689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5796855" y="328105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5796855" y="327715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5796855" y="3273245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5796855" y="3269358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5796855" y="326349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5796855" y="325959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5796855" y="3255688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5796855" y="324984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5796855" y="324594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5796855" y="32420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5796855" y="323813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5796855" y="323229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5796855" y="322838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5796855" y="3224478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5796855" y="321863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5796855" y="321473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5796855" y="321082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5796855" y="320692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5796855" y="320108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5796855" y="319717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5796855" y="3193271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5796855" y="3189366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5796855" y="318352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5796855" y="317962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5796855" y="3175713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5796855" y="316987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5796855" y="316596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5796855" y="316206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5796855" y="315815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5796855" y="315231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5796855" y="314841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5796855" y="3144505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5796855" y="313866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5796855" y="313475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5796855" y="313085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5796855" y="3126948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5796855" y="312110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5796855" y="311720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5796855" y="311329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5796855" y="3109390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5796855" y="310355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5796855" y="309964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5796855" y="3095739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5796855" y="308989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5796855" y="308599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5796855" y="308208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5796855" y="3078181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5796855" y="307234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5796855" y="306843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5796855" y="3064530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5796855" y="305867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5796855" y="305478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5796855" y="305087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5796855" y="304697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5796855" y="304113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5796855" y="303722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5796855" y="3033323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5796855" y="3029416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5796855" y="302357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5796855" y="301966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5796855" y="3015765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5796855" y="300990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5796855" y="300601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5796855" y="300211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5796855" y="2998208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5796855" y="29923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5796855" y="298846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5796855" y="2984556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5796855" y="297869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5796855" y="297480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5796855" y="297090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5796855" y="2967000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5796855" y="296114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5796855" y="295725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5796855" y="2953346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5796855" y="294944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5796855" y="294360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5796855" y="293969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5796855" y="2935791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5796855" y="292993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5796855" y="292604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5796855" y="292213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5796855" y="2918233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5796855" y="291237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5796855" y="290848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5796855" y="2904581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5796855" y="289872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5796855" y="289483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5796855" y="289092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5796855" y="2887026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5796855" y="28811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5796855" y="287727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5796855" y="287337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5796855" y="2869468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5796855" y="286360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5796855" y="285972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5796855" y="285581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5796855" y="284995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5796855" y="284606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5796855" y="284216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5796855" y="2838259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5796855" y="283240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5796855" y="282851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5796855" y="282460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5796855" y="281875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5796855" y="281484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5796855" y="281095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5796855" y="2807049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5796855" y="280119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5796855" y="279730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5796855" y="2793398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5796855" y="278949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5796855" y="278363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5796855" y="277974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5796855" y="2775840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5796855" y="276998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5796855" y="276607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5796855" y="276218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5796855" y="2758283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5796855" y="275242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5796855" y="27485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5796855" y="274463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5796855" y="273877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5796855" y="273486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5796855" y="273098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5796855" y="2727075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5796855" y="272121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5796855" y="271731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5796855" y="2713424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5796855" y="270951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5796855" y="270366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5796855" y="269977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5796855" y="2695866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5796855" y="269000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5796855" y="268610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5796855" y="268221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5796855" y="2678310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80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5796855" y="267245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5796855" y="266854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507" y="19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5798806" y="2666610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0"/>
                  </a:moveTo>
                  <a:lnTo>
                    <a:pt x="17559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5802712" y="2666610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0" y="0"/>
                  </a:moveTo>
                  <a:lnTo>
                    <a:pt x="13654" y="117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5808554" y="266661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0"/>
                  </a:moveTo>
                  <a:lnTo>
                    <a:pt x="7800" y="77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5812458" y="2666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3905" y="3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5797200" y="2659995"/>
              <a:ext cx="24765" cy="737235"/>
            </a:xfrm>
            <a:custGeom>
              <a:avLst/>
              <a:gdLst/>
              <a:ahLst/>
              <a:cxnLst/>
              <a:rect l="l" t="t" r="r" b="b"/>
              <a:pathLst>
                <a:path w="24765" h="737235">
                  <a:moveTo>
                    <a:pt x="24688" y="5854"/>
                  </a:moveTo>
                  <a:lnTo>
                    <a:pt x="18834" y="5854"/>
                  </a:lnTo>
                  <a:lnTo>
                    <a:pt x="18834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12992" y="11709"/>
                  </a:lnTo>
                  <a:lnTo>
                    <a:pt x="12992" y="736815"/>
                  </a:lnTo>
                  <a:lnTo>
                    <a:pt x="24688" y="736815"/>
                  </a:lnTo>
                  <a:lnTo>
                    <a:pt x="24688" y="585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5797204" y="2665847"/>
              <a:ext cx="0" cy="712470"/>
            </a:xfrm>
            <a:custGeom>
              <a:avLst/>
              <a:gdLst/>
              <a:ahLst/>
              <a:cxnLst/>
              <a:rect l="l" t="t" r="r" b="b"/>
              <a:pathLst>
                <a:path h="712470">
                  <a:moveTo>
                    <a:pt x="0" y="0"/>
                  </a:moveTo>
                  <a:lnTo>
                    <a:pt x="0" y="71211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5349522" y="3377951"/>
              <a:ext cx="466725" cy="19050"/>
            </a:xfrm>
            <a:custGeom>
              <a:avLst/>
              <a:gdLst/>
              <a:ahLst/>
              <a:cxnLst/>
              <a:rect l="l" t="t" r="r" b="b"/>
              <a:pathLst>
                <a:path w="466725" h="19050">
                  <a:moveTo>
                    <a:pt x="447682" y="0"/>
                  </a:moveTo>
                  <a:lnTo>
                    <a:pt x="0" y="0"/>
                  </a:lnTo>
                  <a:lnTo>
                    <a:pt x="0" y="18858"/>
                  </a:lnTo>
                  <a:lnTo>
                    <a:pt x="466519" y="18858"/>
                  </a:lnTo>
                  <a:lnTo>
                    <a:pt x="4476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5350159" y="3394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947" y="19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5350159" y="33902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853" y="5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5350159" y="338442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706" y="117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535015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5352112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5356011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5359914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5363811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5369661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5373567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5377463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28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5383321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5387219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5391123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5395030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486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5400870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5404775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5408681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5414523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5418427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5422333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5426238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5432078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5435984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5439889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5443796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486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5449635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5453542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5457447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5463289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5467193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5471099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5475005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5480844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5484750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5488656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5494513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38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5498402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5502308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5506213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5512054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5515959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5519863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5523770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5529610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5533517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5537421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5543280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38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5547168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5551075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5554979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5560820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5564726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5568629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5574488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5578377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5582282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5586186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5592045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38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5595934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5599840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5603743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5609586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5613491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5617395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5623254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5627142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5631048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5634951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5640811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38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5644700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5648605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5654461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5658352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5662256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5666160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5672019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5675907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5679814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5683718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5689575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38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5693464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5697370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5703229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5707117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5711023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5714928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5720784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5724673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5728580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5734436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5738343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38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5742230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5746137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5751993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5755884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5759788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5763692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5769551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5773439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5777347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5783203" y="33785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559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5787109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486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5790998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5794903" y="337858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0"/>
                  </a:moveTo>
                  <a:lnTo>
                    <a:pt x="19507" y="17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5349522" y="3377951"/>
              <a:ext cx="448309" cy="0"/>
            </a:xfrm>
            <a:custGeom>
              <a:avLst/>
              <a:gdLst/>
              <a:ahLst/>
              <a:cxnLst/>
              <a:rect l="l" t="t" r="r" b="b"/>
              <a:pathLst>
                <a:path w="448309">
                  <a:moveTo>
                    <a:pt x="447682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5349517" y="337795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85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5349517" y="3390958"/>
              <a:ext cx="466725" cy="12065"/>
            </a:xfrm>
            <a:custGeom>
              <a:avLst/>
              <a:gdLst/>
              <a:ahLst/>
              <a:cxnLst/>
              <a:rect l="l" t="t" r="r" b="b"/>
              <a:pathLst>
                <a:path w="466725" h="12064">
                  <a:moveTo>
                    <a:pt x="0" y="11706"/>
                  </a:moveTo>
                  <a:lnTo>
                    <a:pt x="466530" y="11706"/>
                  </a:lnTo>
                  <a:lnTo>
                    <a:pt x="466530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4878269" y="3370619"/>
              <a:ext cx="471805" cy="26670"/>
            </a:xfrm>
            <a:custGeom>
              <a:avLst/>
              <a:gdLst/>
              <a:ahLst/>
              <a:cxnLst/>
              <a:rect l="l" t="t" r="r" b="b"/>
              <a:pathLst>
                <a:path w="471805" h="26670">
                  <a:moveTo>
                    <a:pt x="471252" y="0"/>
                  </a:moveTo>
                  <a:lnTo>
                    <a:pt x="0" y="0"/>
                  </a:lnTo>
                  <a:lnTo>
                    <a:pt x="0" y="26187"/>
                  </a:lnTo>
                  <a:lnTo>
                    <a:pt x="471252" y="26187"/>
                  </a:lnTo>
                  <a:lnTo>
                    <a:pt x="4712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4878099" y="339419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05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4878107" y="338834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4878099" y="338442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4878103" y="338054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559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4878106" y="3376638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21454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4878104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488200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4885912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489175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489566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4899565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4903461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4909313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4913211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4917122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4921018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4926871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493076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4934678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4940523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494442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4948330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4952227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4958080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496197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4965888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4971733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4975637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4979538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4983445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498928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4993194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4997096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5000993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5006846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5010744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5014652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502049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502440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5028305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5032210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5038056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5041960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5045862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5051707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5055610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505951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5063418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506926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507316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5077071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5080975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5086821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509072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5094629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510047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510437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5108280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511218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511802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5121933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5125837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513168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5135587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5139487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514339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514923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515314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5157045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5160950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516679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517069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5174603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518045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518435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518825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5192159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5198004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520190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5205810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5211664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5215561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5219471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5223368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5229221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523311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5237018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524092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524676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525067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5254577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526042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5264327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5268237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527213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5277987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528188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528578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529163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5295536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5299445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5303343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530919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5313093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5317003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5320901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5326757" y="337079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5330652" y="337077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5334558" y="3370775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5340411" y="33707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5344306" y="337078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5348212" y="33707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5346256" y="339419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194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5342357" y="3390292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0" y="5853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5338453" y="3386376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0" y="9769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5334555" y="338054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5328699" y="3376638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507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5324801" y="3372743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0" y="23402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5320897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5315045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5311149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5307246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530334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5297490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5293592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528968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5285790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5279933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527603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527212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5266279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526238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525847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525458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524872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5244826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524092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5235072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5231167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522726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522336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521751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5213618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520971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5205816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5199957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5196060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519215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5186306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5182400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5178503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517459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5168750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516485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516094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5155097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5151192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5147294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5143390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5137540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5133635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512973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512583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5119982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511608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5112181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5106331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5102427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509852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509462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5088773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508486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5080971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5075122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5071216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5067320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5063416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5057565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5053662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504976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504585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5040008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5036104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5032206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5026357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5022450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501855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501464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5008799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5004895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5000997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4995141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4991243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498733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4983441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4977592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4973685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496978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4965883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496003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4956129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4952231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4946374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4942477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4938571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4934674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4928826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4924920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4921023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4915165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4911268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4907362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4903464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4897608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4893711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4889806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4885908" y="33707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4880060" y="3370774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4878108" y="337079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4878108" y="337077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4878108" y="337078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4878108" y="3370770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0" y="9769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4878108" y="337078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4878108" y="33707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4878264" y="3364765"/>
              <a:ext cx="471805" cy="12065"/>
            </a:xfrm>
            <a:custGeom>
              <a:avLst/>
              <a:gdLst/>
              <a:ahLst/>
              <a:cxnLst/>
              <a:rect l="l" t="t" r="r" b="b"/>
              <a:pathLst>
                <a:path w="471805" h="12064">
                  <a:moveTo>
                    <a:pt x="0" y="11706"/>
                  </a:moveTo>
                  <a:lnTo>
                    <a:pt x="471252" y="11706"/>
                  </a:lnTo>
                  <a:lnTo>
                    <a:pt x="4712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4878265" y="337061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8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4878265" y="3390958"/>
              <a:ext cx="471805" cy="12065"/>
            </a:xfrm>
            <a:custGeom>
              <a:avLst/>
              <a:gdLst/>
              <a:ahLst/>
              <a:cxnLst/>
              <a:rect l="l" t="t" r="r" b="b"/>
              <a:pathLst>
                <a:path w="471805" h="12064">
                  <a:moveTo>
                    <a:pt x="0" y="11706"/>
                  </a:moveTo>
                  <a:lnTo>
                    <a:pt x="471252" y="11706"/>
                  </a:lnTo>
                  <a:lnTo>
                    <a:pt x="4712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5349517" y="337062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8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8624731" y="2665856"/>
              <a:ext cx="26670" cy="731520"/>
            </a:xfrm>
            <a:custGeom>
              <a:avLst/>
              <a:gdLst/>
              <a:ahLst/>
              <a:cxnLst/>
              <a:rect l="l" t="t" r="r" b="b"/>
              <a:pathLst>
                <a:path w="26669" h="731520">
                  <a:moveTo>
                    <a:pt x="26166" y="0"/>
                  </a:moveTo>
                  <a:lnTo>
                    <a:pt x="0" y="0"/>
                  </a:lnTo>
                  <a:lnTo>
                    <a:pt x="0" y="730962"/>
                  </a:lnTo>
                  <a:lnTo>
                    <a:pt x="26166" y="730962"/>
                  </a:lnTo>
                  <a:lnTo>
                    <a:pt x="261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8625274" y="33902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8625260" y="338637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58" y="9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8625273" y="338054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8625274" y="337663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8625277" y="337274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391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8625261" y="336882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8625261" y="336297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8625261" y="335906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8625261" y="335516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8625261" y="334932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8625261" y="334542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8625261" y="334151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8625261" y="333761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8625261" y="333177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8625261" y="332785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8625261" y="332395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8625261" y="331811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8625261" y="331421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8625261" y="331030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8625261" y="330640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8625261" y="330056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8625261" y="329665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8625261" y="329275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8625261" y="328884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8625261" y="328300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8625261" y="327909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8625261" y="327519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8625261" y="326935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8625261" y="326544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8625261" y="326153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8625261" y="325763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8625261" y="3251795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8625261" y="324788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8625261" y="324398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8625261" y="323812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8625261" y="323423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8625261" y="323032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8625261" y="322642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8625261" y="322058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8625261" y="321668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8625261" y="321277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8625261" y="32088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8625261" y="320303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8625261" y="319911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8625261" y="319521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8625261" y="3189357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8625261" y="318547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8625261" y="318156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8625261" y="317766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8625261" y="317182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8625261" y="316791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8625261" y="316400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8625261" y="3158147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8625261" y="3154265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8625261" y="315035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8625261" y="314645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8625261" y="3140590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8625261" y="3136706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8625261" y="313279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8625261" y="312889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8625261" y="3123055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8625261" y="311914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8625261" y="311524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8625261" y="310938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8625261" y="310549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8625261" y="310158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8625261" y="309768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8625261" y="3091825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8625261" y="308793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8625261" y="308402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8625261" y="3078173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8625261" y="307429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8625261" y="307037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8625261" y="306647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8625261" y="3060616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8625261" y="305673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8625261" y="305282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8625261" y="304892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8625261" y="3043059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8625261" y="303917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8625261" y="303526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8625261" y="3029407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8625261" y="302552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8625261" y="30216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8625261" y="301770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8625261" y="3011850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8625261" y="300796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8625261" y="300405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8625261" y="2998199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8625261" y="2994293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8625261" y="299040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8625261" y="298649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8625261" y="298064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8625261" y="297675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8625261" y="297284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8625261" y="296894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8625261" y="2963085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8625261" y="295919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8625261" y="295529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8625261" y="294943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8625261" y="2945528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8625261" y="294164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8625261" y="293773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8625261" y="2931876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8625261" y="292798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8625261" y="292408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8625261" y="2918229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8625261" y="2914318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8625261" y="291043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8625261" y="290652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8625261" y="2900667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8625261" y="289676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8625261" y="289287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8625261" y="288896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8625261" y="2883110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18625261" y="287922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8625261" y="287531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8625261" y="286946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8625261" y="2865553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8625261" y="286166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8625261" y="285775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8625261" y="285190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8625261" y="284800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8625261" y="284410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8625261" y="283825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8625261" y="2834344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8625261" y="283045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8625261" y="282654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8625261" y="282069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8625261" y="2816788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8625261" y="281289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8625261" y="280899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8625261" y="2803135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8625261" y="279923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8625261" y="279534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8625261" y="278948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8625261" y="2785579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8625261" y="278168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8625261" y="27777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18625261" y="277193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18625261" y="276802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18625261" y="27641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8625261" y="2758279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8625261" y="2754370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18625261" y="275046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8625261" y="274657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8625261" y="274072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8625261" y="2736813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18625261" y="273292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8625261" y="272901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8625261" y="2723166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8625261" y="271926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8625261" y="271536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8625261" y="270951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8625261" y="2705604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8625261" y="270170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18625261" y="269781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18625261" y="2691955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18625261" y="268805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18625261" y="268415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18625261" y="267830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18625261" y="267440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18625261" y="267049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8625261" y="266660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8629177" y="266661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4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8633061" y="266660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18638915" y="266660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8642831" y="266661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779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8646737" y="26666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884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8648670" y="33941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8644782" y="33902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18638922" y="338442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1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8635019" y="338054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8631127" y="337663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8625271" y="3372743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0" y="23402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8625271" y="336688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8625271" y="336297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18625271" y="335906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18625271" y="3353211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8625271" y="334932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8625271" y="334541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18625271" y="334151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8625271" y="3335654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18625271" y="333177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18625271" y="332785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8625271" y="332395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18625271" y="331811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18625271" y="331420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18625271" y="331030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18625271" y="3304445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8625271" y="330056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8625271" y="329665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18625271" y="329275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18625271" y="3286887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18625271" y="328299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18625271" y="327909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8625271" y="3273236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18625271" y="326935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18625271" y="326544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8625271" y="326153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18625271" y="3255679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18625271" y="3251795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8625271" y="324788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8625271" y="324398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18625271" y="323812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8625271" y="323423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8625271" y="323032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18625271" y="3224471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18625271" y="322058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18625271" y="321667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18625271" y="321277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8625271" y="3206913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8625271" y="320302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18625271" y="319911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8625271" y="3193261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8625271" y="3189357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18625271" y="318546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8625271" y="318156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8625271" y="3175704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18625271" y="317182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18625271" y="316791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18625271" y="316400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18625271" y="3158147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18625271" y="315425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18625271" y="315035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18625271" y="3144496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18625271" y="3140590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18625271" y="313670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18625271" y="313279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18625271" y="3126939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18625271" y="312305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18625271" y="311914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18625271" y="311329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18625271" y="310938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18625271" y="310549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18625271" y="310158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18625271" y="3095731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18625271" y="3091825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18625271" y="308793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18625271" y="308402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18625271" y="3078173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18625271" y="307428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18625271" y="307037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18625271" y="306452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18625271" y="3060616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18625271" y="305672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18625271" y="305282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18625271" y="3046964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18625271" y="304306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18625271" y="303917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18625271" y="303331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18625271" y="3029407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18625271" y="302551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8625271" y="30216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18625271" y="301576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18625271" y="3011850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18625271" y="300796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18625271" y="300405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18625271" y="2998199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18625271" y="299429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18625271" y="299040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18625271" y="298455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8625271" y="298064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18625271" y="297675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18625271" y="297284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8625271" y="2966995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8625271" y="296308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8625271" y="295919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18625271" y="295334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18625271" y="294943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8625271" y="29455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8625271" y="294164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18625271" y="293578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8625271" y="2931876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18625271" y="292798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18625271" y="292408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18625271" y="2918229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8625271" y="291432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8625271" y="291043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8625271" y="2904576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18625271" y="2900667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18625271" y="289676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8625271" y="289287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8625271" y="288702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8625271" y="288311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8625271" y="287922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8625271" y="2873369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8625271" y="286946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18625271" y="286555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18625271" y="286166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18625271" y="285581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18625271" y="2851902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18625271" y="284800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18625271" y="284410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18625271" y="283825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18625271" y="283435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18625271" y="283045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8625271" y="282460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8625271" y="282069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8625271" y="281679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18625271" y="281289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18625271" y="2807045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8625271" y="280314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18625271" y="279923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18625271" y="279339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18625271" y="278948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18625271" y="278558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8625271" y="278168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8625271" y="2775836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8625271" y="277193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8625271" y="276802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8625271" y="27641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8625271" y="2758279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8625271" y="275437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8625271" y="275046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8625271" y="274462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8625271" y="2740722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8625271" y="273681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18625271" y="273292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8625271" y="2727071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18625271" y="272316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18625271" y="271926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8625271" y="2713418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8625271" y="270951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18625271" y="270561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8625271" y="270170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8625271" y="2695863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8625271" y="2691955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18625271" y="268805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18625271" y="268415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8625271" y="2678304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5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8625271" y="267440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18625271" y="267049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18625271" y="266660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18625271" y="266661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18625271" y="266661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18625271" y="266660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8625271" y="266661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7790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8625271" y="266660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193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8624732" y="2665847"/>
              <a:ext cx="0" cy="731520"/>
            </a:xfrm>
            <a:custGeom>
              <a:avLst/>
              <a:gdLst/>
              <a:ahLst/>
              <a:cxnLst/>
              <a:rect l="l" t="t" r="r" b="b"/>
              <a:pathLst>
                <a:path h="731520">
                  <a:moveTo>
                    <a:pt x="0" y="642899"/>
                  </a:moveTo>
                  <a:lnTo>
                    <a:pt x="0" y="730972"/>
                  </a:lnTo>
                </a:path>
                <a:path h="731520">
                  <a:moveTo>
                    <a:pt x="0" y="0"/>
                  </a:moveTo>
                  <a:lnTo>
                    <a:pt x="0" y="642899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18627831" y="339681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06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18650908" y="2665849"/>
              <a:ext cx="0" cy="731520"/>
            </a:xfrm>
            <a:custGeom>
              <a:avLst/>
              <a:gdLst/>
              <a:ahLst/>
              <a:cxnLst/>
              <a:rect l="l" t="t" r="r" b="b"/>
              <a:pathLst>
                <a:path h="731520">
                  <a:moveTo>
                    <a:pt x="0" y="73096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8774475" y="3381090"/>
              <a:ext cx="336550" cy="15875"/>
            </a:xfrm>
            <a:custGeom>
              <a:avLst/>
              <a:gdLst/>
              <a:ahLst/>
              <a:cxnLst/>
              <a:rect l="l" t="t" r="r" b="b"/>
              <a:pathLst>
                <a:path w="336550" h="15875">
                  <a:moveTo>
                    <a:pt x="336157" y="0"/>
                  </a:moveTo>
                  <a:lnTo>
                    <a:pt x="0" y="0"/>
                  </a:lnTo>
                  <a:lnTo>
                    <a:pt x="0" y="15716"/>
                  </a:lnTo>
                  <a:lnTo>
                    <a:pt x="336157" y="15716"/>
                  </a:lnTo>
                  <a:lnTo>
                    <a:pt x="3361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8773520" y="339419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0"/>
                  </a:moveTo>
                  <a:lnTo>
                    <a:pt x="3905" y="19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8773520" y="3388334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0"/>
                  </a:moveTo>
                  <a:lnTo>
                    <a:pt x="9758" y="7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8773520" y="3384429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0" y="0"/>
                  </a:moveTo>
                  <a:lnTo>
                    <a:pt x="13654" y="117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877547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877936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878522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878912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879303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8796919" y="338053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0"/>
                  </a:moveTo>
                  <a:lnTo>
                    <a:pt x="17559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880277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880668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881058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881642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882033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1882423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882812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883398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883789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884179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884763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885154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885544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885935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1886519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886910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887300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8876894" y="338053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0"/>
                  </a:moveTo>
                  <a:lnTo>
                    <a:pt x="17559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888275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888665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889056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889640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890030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890421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890811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891395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891786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892177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892761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91" name="object 4491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7678184" y="2655803"/>
              <a:ext cx="521969" cy="3157755"/>
            </a:xfrm>
            <a:prstGeom prst="rect">
              <a:avLst/>
            </a:prstGeom>
          </p:spPr>
        </p:pic>
        <p:sp>
          <p:nvSpPr>
            <p:cNvPr id="4492" name="object 4492"/>
            <p:cNvSpPr/>
            <p:nvPr/>
          </p:nvSpPr>
          <p:spPr>
            <a:xfrm>
              <a:off x="1893151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893542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893932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1894516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1894907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1895298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8956884" y="338053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0"/>
                  </a:moveTo>
                  <a:lnTo>
                    <a:pt x="17538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1896272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1896663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1897053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897637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898028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898419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898809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1899393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899784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1900174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1900758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1901149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1901539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1901930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1902514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1902905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1903295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19036859" y="338053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0"/>
                  </a:moveTo>
                  <a:lnTo>
                    <a:pt x="17559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1904270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1904660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905051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905635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906025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906416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906806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1907391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1907781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1908172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1908756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22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909146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909537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19099277" y="338053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706" y="117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19105119" y="338053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853" y="58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19109023" y="33805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947" y="19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18650908" y="338109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1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18774473" y="338109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1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18774473" y="3390958"/>
              <a:ext cx="336550" cy="12065"/>
            </a:xfrm>
            <a:custGeom>
              <a:avLst/>
              <a:gdLst/>
              <a:ahLst/>
              <a:cxnLst/>
              <a:rect l="l" t="t" r="r" b="b"/>
              <a:pathLst>
                <a:path w="336550" h="12064">
                  <a:moveTo>
                    <a:pt x="0" y="11706"/>
                  </a:moveTo>
                  <a:lnTo>
                    <a:pt x="336157" y="11706"/>
                  </a:lnTo>
                  <a:lnTo>
                    <a:pt x="336157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19110628" y="338109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71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18774470" y="3375242"/>
              <a:ext cx="336550" cy="12065"/>
            </a:xfrm>
            <a:custGeom>
              <a:avLst/>
              <a:gdLst/>
              <a:ahLst/>
              <a:cxnLst/>
              <a:rect l="l" t="t" r="r" b="b"/>
              <a:pathLst>
                <a:path w="336550" h="12064">
                  <a:moveTo>
                    <a:pt x="0" y="11706"/>
                  </a:moveTo>
                  <a:lnTo>
                    <a:pt x="336157" y="11706"/>
                  </a:lnTo>
                  <a:lnTo>
                    <a:pt x="336157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38" name="object 453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8645054" y="3256900"/>
              <a:ext cx="135272" cy="145764"/>
            </a:xfrm>
            <a:prstGeom prst="rect">
              <a:avLst/>
            </a:prstGeom>
          </p:spPr>
        </p:pic>
        <p:sp>
          <p:nvSpPr>
            <p:cNvPr id="4539" name="object 4539"/>
            <p:cNvSpPr/>
            <p:nvPr/>
          </p:nvSpPr>
          <p:spPr>
            <a:xfrm>
              <a:off x="18168123" y="3721440"/>
              <a:ext cx="0" cy="2092960"/>
            </a:xfrm>
            <a:custGeom>
              <a:avLst/>
              <a:gdLst/>
              <a:ahLst/>
              <a:cxnLst/>
              <a:rect l="l" t="t" r="r" b="b"/>
              <a:pathLst>
                <a:path h="2092960">
                  <a:moveTo>
                    <a:pt x="0" y="0"/>
                  </a:moveTo>
                  <a:lnTo>
                    <a:pt x="0" y="209234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18194301" y="3721445"/>
              <a:ext cx="0" cy="2092960"/>
            </a:xfrm>
            <a:custGeom>
              <a:avLst/>
              <a:gdLst/>
              <a:ahLst/>
              <a:cxnLst/>
              <a:rect l="l" t="t" r="r" b="b"/>
              <a:pathLst>
                <a:path h="2092960">
                  <a:moveTo>
                    <a:pt x="0" y="209234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14368993" y="427588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14368991" y="427002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14368983" y="426611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58" y="9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14368997" y="4262206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14368988" y="4258321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19507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4368999" y="425247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4368989" y="424855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4368986" y="4244667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161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4368985" y="423881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4368988" y="4234898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4368991" y="4231003"/>
              <a:ext cx="46990" cy="45085"/>
            </a:xfrm>
            <a:custGeom>
              <a:avLst/>
              <a:gdLst/>
              <a:ahLst/>
              <a:cxnLst/>
              <a:rect l="l" t="t" r="r" b="b"/>
              <a:pathLst>
                <a:path w="46990" h="45085">
                  <a:moveTo>
                    <a:pt x="46815" y="448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4372897" y="4229051"/>
              <a:ext cx="43180" cy="45085"/>
            </a:xfrm>
            <a:custGeom>
              <a:avLst/>
              <a:gdLst/>
              <a:ahLst/>
              <a:cxnLst/>
              <a:rect l="l" t="t" r="r" b="b"/>
              <a:pathLst>
                <a:path w="43180" h="45085">
                  <a:moveTo>
                    <a:pt x="42909" y="448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4376792" y="4229040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69" h="41275">
                  <a:moveTo>
                    <a:pt x="39014" y="409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4380698" y="42290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4386551" y="4229052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4" h="31750">
                  <a:moveTo>
                    <a:pt x="29255" y="31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4390446" y="4229043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25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4394352" y="422905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4398247" y="42290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4404101" y="4229047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11706" y="13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14408006" y="4229045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7800" y="9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4411901" y="4229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4413856" y="42739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4409949" y="427002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4406052" y="426611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69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4400204" y="426027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4396298" y="425637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14392401" y="425247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14386544" y="424660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76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4382647" y="42427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4378742" y="423881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4374844" y="4234898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83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4368995" y="422904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836"/>
                  </a:moveTo>
                  <a:lnTo>
                    <a:pt x="468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4368995" y="422904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30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4368995" y="422905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9014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4368995" y="42290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10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4368995" y="422904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76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4368995" y="422904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4368995" y="422905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14368995" y="42290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4368995" y="422905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1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14368995" y="422906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4368995" y="4229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14369321" y="4276484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11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4416451" y="422936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11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4369332" y="4229354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11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4369321" y="4229354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11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14368993" y="4732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14368991" y="472843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4368988" y="4724519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11706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4368997" y="471866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4368988" y="471478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4368999" y="47108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4368994" y="4706960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29255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4368986" y="470110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4368985" y="469722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4368994" y="469330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4368991" y="4689400"/>
              <a:ext cx="46990" cy="45085"/>
            </a:xfrm>
            <a:custGeom>
              <a:avLst/>
              <a:gdLst/>
              <a:ahLst/>
              <a:cxnLst/>
              <a:rect l="l" t="t" r="r" b="b"/>
              <a:pathLst>
                <a:path w="46990" h="45085">
                  <a:moveTo>
                    <a:pt x="46815" y="448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4372897" y="468744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4376792" y="468745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14" y="39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4382646" y="4687459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33161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4386551" y="4687447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4" h="31750">
                  <a:moveTo>
                    <a:pt x="29255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4390446" y="468745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14394352" y="468746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14400205" y="468745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601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4404101" y="468745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14408006" y="468746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14411901" y="46874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14413856" y="4732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3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14409949" y="4726478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79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14404101" y="472256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14400204" y="471866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14396298" y="471478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486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14390449" y="470890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14386544" y="470501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55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14382647" y="470110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14378742" y="469722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45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14372893" y="469135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14368995" y="468745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815"/>
                  </a:moveTo>
                  <a:lnTo>
                    <a:pt x="468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14368995" y="468744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30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14368995" y="468745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9014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14368995" y="468745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14368995" y="468745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55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4368995" y="468745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4368995" y="4687456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507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4368995" y="468745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14368995" y="468745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1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4368995" y="468746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4368995" y="46874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4369321" y="473463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11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4416451" y="468752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10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4369332" y="468751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11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4369321" y="4687516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10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4805931" y="473038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53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4805941" y="47264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9748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4805933" y="472061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14805931" y="471670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4805938" y="4712824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4" h="21589">
                  <a:moveTo>
                    <a:pt x="23402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4805930" y="470890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4805928" y="470305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4805931" y="469916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4805935" y="4695274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40962" y="3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4805928" y="468940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867" y="448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4807880" y="46874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867" y="448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4811785" y="4687442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4817638" y="4687453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4821534" y="4687447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4825440" y="4687445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4831293" y="4687466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1454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14835188" y="4687456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80" h="19685">
                  <a:moveTo>
                    <a:pt x="17559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4839093" y="468745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4842999" y="468744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4848842" y="468745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905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4852748" y="46874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4852161" y="47336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14848843" y="47303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884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14844945" y="472647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4841040" y="4720614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0" y="13654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4835190" y="471670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4831293" y="471282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4827387" y="470696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4821539" y="470305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4817633" y="469916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09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4813736" y="469527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8993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4809833" y="4689400"/>
              <a:ext cx="43180" cy="45085"/>
            </a:xfrm>
            <a:custGeom>
              <a:avLst/>
              <a:gdLst/>
              <a:ahLst/>
              <a:cxnLst/>
              <a:rect l="l" t="t" r="r" b="b"/>
              <a:pathLst>
                <a:path w="43180" h="45085">
                  <a:moveTo>
                    <a:pt x="0" y="44867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4805934" y="46874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878"/>
                  </a:moveTo>
                  <a:lnTo>
                    <a:pt x="448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4805934" y="4687442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83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4805934" y="468745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4805934" y="4687447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0" y="31213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4805934" y="4687445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4805934" y="468746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4805934" y="468745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4805934" y="4687453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13654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4805934" y="468744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69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4805934" y="46874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14805934" y="46874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4806538" y="473463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11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4853668" y="468752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10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4806549" y="468751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11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4806538" y="4687516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10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5685670" y="51263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5685668" y="512050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5685670" y="511659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5685668" y="511269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5685677" y="5108797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4" h="21589">
                  <a:moveTo>
                    <a:pt x="23391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5685667" y="510294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5685667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5689581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0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5695414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5699324" y="509904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5703219" y="5099055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5360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5707124" y="5099043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21454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5712978" y="509904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5716873" y="5099040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11706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5720789" y="509904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790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5726632" y="50990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5724673" y="51263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5720784" y="512246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790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5714928" y="511659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5711023" y="511269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5707117" y="510879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5701277" y="5104891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6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5697370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5693464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5689575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5685670" y="509904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55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5685670" y="50990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5685670" y="5099043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507"/>
                  </a:moveTo>
                  <a:lnTo>
                    <a:pt x="21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5685670" y="509904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5685670" y="509903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5685670" y="509904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790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5685670" y="509904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194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5728088" y="5098543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42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5686196" y="5098551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42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5686196" y="512996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9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5430130" y="51283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5430136" y="512246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5430124" y="511854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1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5430124" y="511465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22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5430128" y="511074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5430124" y="510489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7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5430123" y="510099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76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5432075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5435984" y="5099038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161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5441838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5445743" y="509903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5449649" y="5099050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4" h="21589">
                  <a:moveTo>
                    <a:pt x="23402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5455492" y="50990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5459397" y="509904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5463282" y="5099045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9769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5467198" y="509904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53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5472464" y="50984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5471099" y="51283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5467193" y="512439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5461351" y="512050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0" y="9748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5457447" y="511465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5453542" y="511074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5449635" y="510684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5443796" y="510099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55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5439889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5435984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5432078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5430126" y="5099037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4">
                  <a:moveTo>
                    <a:pt x="0" y="27308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5430126" y="509905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5430126" y="5099039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17559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5430126" y="5099040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13654"/>
                  </a:moveTo>
                  <a:lnTo>
                    <a:pt x="156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5430126" y="509904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5430126" y="509904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905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5430126" y="50990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5472559" y="5098543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42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5430682" y="5098551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42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5430682" y="512996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5079023" y="51263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5079021" y="512246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5079020" y="511854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5079023" y="511269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601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5079026" y="510879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5079019" y="510489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5079028" y="510099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5080968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5086817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5090727" y="509904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5094622" y="50990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5098528" y="509905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5104381" y="509904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5108276" y="509903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5112181" y="509904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5118035" y="509904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5119396" y="51296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5116085" y="512439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5853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5112181" y="5120503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0" y="9748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5106331" y="511659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5102427" y="5110745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80" h="19685">
                  <a:moveTo>
                    <a:pt x="0" y="19507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5098529" y="5106849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402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5092671" y="510294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5088773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5084869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5080971" y="509903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5079019" y="509903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5079019" y="509905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5079019" y="509904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5079019" y="5099040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13654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5079019" y="509904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5079019" y="509904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5079019" y="50990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5120706" y="5098543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42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5078801" y="509855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5078805" y="5098551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42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5078805" y="512996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5685670" y="48064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5685674" y="4800583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7790" y="9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5685670" y="479669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5685668" y="479279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5685673" y="478889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4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5685667" y="4783023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5685667" y="477913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5689581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31203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5693469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31203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5699324" y="4777187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4" h="31750">
                  <a:moveTo>
                    <a:pt x="29255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5703219" y="477718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5707124" y="477719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5711020" y="477718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5716873" y="4777190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11706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5720789" y="477719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79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5724674" y="47771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5724673" y="48064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5720784" y="480255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800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5716880" y="479669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0" y="13654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5711023" y="479279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5707117" y="478889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5703229" y="478498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7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5697370" y="477913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5693464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0" y="33161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5689575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0" y="33161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5685670" y="4777187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5685670" y="477718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7308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5685670" y="477719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44"/>
                  </a:moveTo>
                  <a:lnTo>
                    <a:pt x="21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5685670" y="477718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5685670" y="47771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5685670" y="4777189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0" y="9748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5685670" y="47771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5728088" y="4778077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43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5686193" y="477808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9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5686196" y="477808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43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5430130" y="48084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5430131" y="4802552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853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5430124" y="479863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16" y="11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5430124" y="479475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22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5430128" y="479084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5430139" y="4784982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23402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5430123" y="478109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76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5432075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31213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5435980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31213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5439890" y="477719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5445743" y="477718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5449649" y="477719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5453544" y="477719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5459397" y="4777194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69" h="15875">
                  <a:moveTo>
                    <a:pt x="13654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5463282" y="47771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69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5467198" y="47772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5471103" y="47771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5471099" y="48084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5467193" y="480449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5463289" y="480058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69"/>
                  </a:moveTo>
                  <a:lnTo>
                    <a:pt x="9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5457447" y="479475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5453542" y="479084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5449635" y="478695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5445747" y="4781097"/>
              <a:ext cx="27305" cy="29845"/>
            </a:xfrm>
            <a:custGeom>
              <a:avLst/>
              <a:gdLst/>
              <a:ahLst/>
              <a:cxnLst/>
              <a:rect l="l" t="t" r="r" b="b"/>
              <a:pathLst>
                <a:path w="27305" h="29845">
                  <a:moveTo>
                    <a:pt x="0" y="29255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5439889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0" y="33161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5435984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0" y="33161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5432078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0" y="33161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5430126" y="4777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55"/>
                  </a:moveTo>
                  <a:lnTo>
                    <a:pt x="29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5430126" y="4777182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0" y="25360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5430126" y="477719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5430126" y="477719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5430126" y="477718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5430126" y="47772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32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5430126" y="47771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5472559" y="4778077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43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5430686" y="477808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5430682" y="477808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43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5079023" y="480644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47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5079016" y="4802552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853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5079020" y="479863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5079023" y="479279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601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5079021" y="4788898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5079019" y="478498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5079028" y="478109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5080968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31213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5084871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31213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5090727" y="4777187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4" h="31750">
                  <a:moveTo>
                    <a:pt x="29255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5094622" y="4777187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5098528" y="4777197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1454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5102423" y="477718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5108276" y="4777190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11706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5112181" y="4777189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7800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5116077" y="4777201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905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5119396" y="4809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5116085" y="480449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5853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5112181" y="4800583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0" y="9769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5108283" y="479669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0" y="13654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5102427" y="4790845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80" h="19685">
                  <a:moveTo>
                    <a:pt x="0" y="19507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5098529" y="4786950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402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5094625" y="4783023"/>
              <a:ext cx="25400" cy="27940"/>
            </a:xfrm>
            <a:custGeom>
              <a:avLst/>
              <a:gdLst/>
              <a:ahLst/>
              <a:cxnLst/>
              <a:rect l="l" t="t" r="r" b="b"/>
              <a:pathLst>
                <a:path w="25400" h="27939">
                  <a:moveTo>
                    <a:pt x="0" y="27329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5088773" y="477913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5084869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0" y="33161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5080971" y="4777191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0" y="33161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5079019" y="4777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55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5079019" y="4777182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0" y="25360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5079019" y="4777193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0" y="21444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5079019" y="477719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5079019" y="477718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5079019" y="4777194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79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5079019" y="47771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905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5120706" y="4778077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43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5078801" y="477808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5078805" y="477808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43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5078805" y="480951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5632999" y="50951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5633010" y="509124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5632998" y="508733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13654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5632998" y="50814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5633007" y="507758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5632992" y="507368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5632995" y="5069787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213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5633007" y="506393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5633004" y="506002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14" y="39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5634944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5638857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5644686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5648592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5652508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5656414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5662245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5666155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5670065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5675898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5679801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5683718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5687622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5693452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5697359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5701272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5705179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5711010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5714921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571883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5724662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5728568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5732483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5736388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5742220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5746125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575004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5755872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5759778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5763692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5767596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5773428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5777334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5781249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5785154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5791001" y="5056127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69" h="41275">
                  <a:moveTo>
                    <a:pt x="39014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5794906" y="50561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5798801" y="505612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5804644" y="5056130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7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5808560" y="5056140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1454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5812455" y="505613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5816361" y="505613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5822214" y="5056133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7800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5826109" y="50561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5826112" y="50951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5822206" y="509124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5818317" y="508538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0" y="13654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5814412" y="508148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559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5808554" y="507758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5804650" y="507368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5800761" y="5067829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4" h="31750">
                  <a:moveTo>
                    <a:pt x="0" y="31213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5794903" y="506393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10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5790998" y="506002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9014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5787109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5783203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5777347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5773439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5769551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5765646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5759788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5755884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5751993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5746137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574223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5738343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5734436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572858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5724673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5720784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5714928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5711023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5707117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5703229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569737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5693464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5689575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5685670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5679814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5675907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5672019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566616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5662256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5658352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5654461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5648605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5644700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5640811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5634951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5633001" y="5056144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8993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5633001" y="50561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09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5633001" y="505612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5633001" y="505613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5633001" y="5056136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4" h="21589">
                  <a:moveTo>
                    <a:pt x="0" y="2144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5633001" y="505613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5633001" y="505613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5633001" y="505613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5633001" y="50561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884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5633842" y="5098551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35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5728088" y="5098551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0" y="0"/>
                  </a:moveTo>
                  <a:lnTo>
                    <a:pt x="1021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5830191" y="5056657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89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5633841" y="5056657"/>
              <a:ext cx="196850" cy="0"/>
            </a:xfrm>
            <a:custGeom>
              <a:avLst/>
              <a:gdLst/>
              <a:ahLst/>
              <a:cxnLst/>
              <a:rect l="l" t="t" r="r" b="b"/>
              <a:pathLst>
                <a:path w="196850">
                  <a:moveTo>
                    <a:pt x="19635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5633842" y="5056657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89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5328703" y="50970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5328702" y="50931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5328705" y="5087336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48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5328709" y="508344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5328702" y="507953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5328710" y="5073682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23402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5328708" y="506978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5328699" y="506588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5328699" y="506197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5328700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533261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5336508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5342359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5346257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5350166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5355998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5359908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536382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5367723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5373561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5377465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5381376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5385259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30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5391115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5395022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539891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30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5404764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5408673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5412585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5416469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30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5422327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5426232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543012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30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5435971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5439881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5443792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5447677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30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5453530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83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5457440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546135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5465234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30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5471092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5474997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5478886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30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5484739" y="505612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83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5488665" y="50561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56" y="37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5492561" y="505613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5496445" y="5056130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29276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5502319" y="505614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5506214" y="505614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5510120" y="505613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5515952" y="505613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69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5519868" y="505614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5523774" y="50561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5525136" y="50984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5519863" y="50931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5515959" y="508929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5512054" y="508538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5506213" y="5081483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17559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5502308" y="507564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5498402" y="5071734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4">
                  <a:moveTo>
                    <a:pt x="0" y="27308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5494513" y="506782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5488656" y="506197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5484750" y="505805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83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5480844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5475005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5471099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5467193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5463289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5457447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5453542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5449635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5445747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5439889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5435984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5432078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5426238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5422333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5418427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5414523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5408681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5404775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5400870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5395030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5391123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5387219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5383321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5377463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5373567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5369661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5365765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5359914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5356011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5352112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5346256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5342357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5338453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5334555" y="505613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5328699" y="505613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5328699" y="505614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0" y="38993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5328699" y="5056134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0" y="35098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5328699" y="505613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55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5328699" y="505612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5328699" y="5056136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0" y="21444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5328699" y="505613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5328699" y="505612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5328699" y="50561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5328699" y="505613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884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5328568" y="5056657"/>
              <a:ext cx="196850" cy="0"/>
            </a:xfrm>
            <a:custGeom>
              <a:avLst/>
              <a:gdLst/>
              <a:ahLst/>
              <a:cxnLst/>
              <a:rect l="l" t="t" r="r" b="b"/>
              <a:pathLst>
                <a:path w="196850">
                  <a:moveTo>
                    <a:pt x="19636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5328563" y="5056657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89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5328563" y="5098551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0" y="0"/>
                  </a:moveTo>
                  <a:lnTo>
                    <a:pt x="1021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5472559" y="5098551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37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5524928" y="5056657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89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5633003" y="48513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5633006" y="484740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53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5632999" y="484156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5632998" y="483765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5633003" y="4833749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19507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5633013" y="4829864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4" h="21589">
                  <a:moveTo>
                    <a:pt x="23402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5632996" y="482400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5632999" y="482009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161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5633010" y="4816200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56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5632993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5636899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5640808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5644695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5650551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5654455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5658346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5664197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83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5668107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5672018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5675902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5681760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5685665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5689574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5693460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5699316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5703227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5707111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5712962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83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5716874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5720783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5724668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5730525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5734431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5738340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5744173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83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5748082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5751993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5755876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5761729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83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5765639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5769548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5773434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5779290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5783202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5787106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5792948" y="481035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5796854" y="481035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5800760" y="481035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5804644" y="481035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5370" y="233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5810508" y="481035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5814413" y="481035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5818308" y="4810351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11706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5824162" y="48103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5828067" y="48103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15829429" y="48507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5826112" y="4845476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5832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5820252" y="484156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5816364" y="483765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5812458" y="483374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5806601" y="482791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5802712" y="4824000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5798806" y="4820095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5794903" y="481620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10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5789044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5785156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5781250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5775392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5771487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5767599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5763692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5757836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5753945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5750042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5746137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5740278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5736391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5732484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5726628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5722722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5718833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5714928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5709069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5705180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5701277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5695417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5691514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5687626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5683718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5677862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5673955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5670067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5666160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5660304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5656415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5652509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5646652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5642748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5638859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5634951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5633001" y="4810358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0" y="37045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5633001" y="4810353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0" y="33161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5633001" y="4810348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0" y="27308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5633001" y="481035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0" y="23391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5633001" y="4810356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90" h="19685">
                  <a:moveTo>
                    <a:pt x="0" y="19507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5633001" y="481035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5633001" y="4810351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0" y="9748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5633001" y="4810361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0" y="5832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5633001" y="481035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194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5633842" y="4851404"/>
              <a:ext cx="196850" cy="0"/>
            </a:xfrm>
            <a:custGeom>
              <a:avLst/>
              <a:gdLst/>
              <a:ahLst/>
              <a:cxnLst/>
              <a:rect l="l" t="t" r="r" b="b"/>
              <a:pathLst>
                <a:path w="196850">
                  <a:moveTo>
                    <a:pt x="0" y="0"/>
                  </a:moveTo>
                  <a:lnTo>
                    <a:pt x="19635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5830191" y="4809510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89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5728089" y="4809511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1021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5633841" y="4809511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35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5633842" y="4809511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89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5328696" y="4847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5328700" y="484351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5328699" y="483960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5328696" y="483374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5328705" y="482986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5328697" y="482594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5328708" y="482205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5328703" y="481620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5328703" y="481231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14" y="3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5330651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5334558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5338459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5344303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5348210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5352120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5356009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5361861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15365768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15369655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5373565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5379418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5383328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5387216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5393070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5396975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5400866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5404775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5410626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5414511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83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5418420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5424279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5428183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5432075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5435983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15441836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15445740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5449631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15453541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15459392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5463282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5467186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5473045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15476949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15480839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30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15484739" y="4810362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40983" y="3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5490613" y="4810353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108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15494508" y="4810354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213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5498393" y="4810342"/>
              <a:ext cx="27940" cy="25400"/>
            </a:xfrm>
            <a:custGeom>
              <a:avLst/>
              <a:gdLst/>
              <a:ahLst/>
              <a:cxnLst/>
              <a:rect l="l" t="t" r="r" b="b"/>
              <a:pathLst>
                <a:path w="27940" h="25400">
                  <a:moveTo>
                    <a:pt x="27329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15504267" y="481035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15508162" y="4810355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559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15512046" y="4810345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13674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15515952" y="48103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9769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15521816" y="4810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15523770" y="48493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15517910" y="484547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0" y="5832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15514007" y="4841560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0" y="9748"/>
                  </a:moveTo>
                  <a:lnTo>
                    <a:pt x="117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15510116" y="483570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15506213" y="483180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15500354" y="4827916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0" y="23391"/>
                  </a:moveTo>
                  <a:lnTo>
                    <a:pt x="253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15496451" y="482205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55"/>
                  </a:moveTo>
                  <a:lnTo>
                    <a:pt x="29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15492562" y="48181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15486702" y="4814241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0" y="37066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15482799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5478893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5475005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5469145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5465241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5461351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5455495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5451588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5447684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5443796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5437937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5434033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5430126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5426238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15420381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15416475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5412586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5406730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5402823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15398918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15395030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15389172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15385265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5381369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15375520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15371613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5367717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5363811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5357964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5354058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5350159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5346256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5340405" y="481034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5336501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5332602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5328699" y="481034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5328699" y="4810357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10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5328699" y="4810347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5328699" y="481034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5328699" y="4810355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4" h="21589">
                  <a:moveTo>
                    <a:pt x="0" y="21444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5328699" y="4810350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17559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5328699" y="481034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5328699" y="481035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5328699" y="481035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884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5328112" y="4809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5472553" y="4809511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37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5328569" y="4809511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102112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5328563" y="4809511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89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5328563" y="4851404"/>
              <a:ext cx="196850" cy="0"/>
            </a:xfrm>
            <a:custGeom>
              <a:avLst/>
              <a:gdLst/>
              <a:ahLst/>
              <a:cxnLst/>
              <a:rect l="l" t="t" r="r" b="b"/>
              <a:pathLst>
                <a:path w="196850">
                  <a:moveTo>
                    <a:pt x="0" y="0"/>
                  </a:moveTo>
                  <a:lnTo>
                    <a:pt x="19636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5524928" y="4809510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89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4749358" y="54052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4749367" y="540139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800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4749359" y="539748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4749364" y="539163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4749366" y="538773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4749365" y="53838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60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4749366" y="537993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4749363" y="537408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4749362" y="537018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14" y="39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4749365" y="536628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14749369" y="5360431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4" h="48895">
                  <a:moveTo>
                    <a:pt x="48762" y="48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4749362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4753266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4759112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14763020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4766919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4770822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4776666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4780570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14784473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4788372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4794229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4798127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4802031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4807877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4811785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4815684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4819588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4825440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14829336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14833239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14839085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14842994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14846892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14850796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14856642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14860551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14864450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14868354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14874204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14878101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14882005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14887850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14891761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14895657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14899563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14905413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14909317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14913215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14919068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14922970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14926867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14930772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14936617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14940527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14944424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14948329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14954178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14958085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14961981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14967834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14971734" y="5356520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48762" y="507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14975630" y="5356521"/>
              <a:ext cx="45085" cy="46990"/>
            </a:xfrm>
            <a:custGeom>
              <a:avLst/>
              <a:gdLst/>
              <a:ahLst/>
              <a:cxnLst/>
              <a:rect l="l" t="t" r="r" b="b"/>
              <a:pathLst>
                <a:path w="45084" h="46989">
                  <a:moveTo>
                    <a:pt x="44867" y="468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14979535" y="5356524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14985389" y="5356534"/>
              <a:ext cx="35560" cy="37465"/>
            </a:xfrm>
            <a:custGeom>
              <a:avLst/>
              <a:gdLst/>
              <a:ahLst/>
              <a:cxnLst/>
              <a:rect l="l" t="t" r="r" b="b"/>
              <a:pathLst>
                <a:path w="35559" h="37464">
                  <a:moveTo>
                    <a:pt x="35108" y="37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14989294" y="535652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31203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14993189" y="535652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14999043" y="5356527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1454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15002938" y="5356525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80" h="19685">
                  <a:moveTo>
                    <a:pt x="17559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15006843" y="5356525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69" h="15875">
                  <a:moveTo>
                    <a:pt x="13654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15010749" y="535653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15016592" y="5356527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905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15020497" y="53565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15018555" y="54072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15014649" y="5401393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80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15008799" y="539748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15004895" y="53935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15000997" y="538968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14995141" y="538383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14991243" y="537993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55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14987338" y="537603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14983441" y="5370180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0" y="39014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14977592" y="536628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14973685" y="536237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815"/>
                  </a:moveTo>
                  <a:lnTo>
                    <a:pt x="468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14969789" y="5358473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720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14965883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14960034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14956129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14952231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14946374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14942477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14938571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14934674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14928826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14924920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14921023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14915165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14911268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14907362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14903464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14897608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14893711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14889806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14885908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14880060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14876153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14872257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14866399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14862501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14858598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14854699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14848843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14844945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14841040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14835190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14831293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14827387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14823491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14817633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14813736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14809833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14805934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14800077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14796179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14792275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14786424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14782528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14778622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14774726" y="5356525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14768866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14764971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14761066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14755216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14751312" y="53565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14749366" y="5356520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720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14749366" y="5356521"/>
              <a:ext cx="45085" cy="46990"/>
            </a:xfrm>
            <a:custGeom>
              <a:avLst/>
              <a:gdLst/>
              <a:ahLst/>
              <a:cxnLst/>
              <a:rect l="l" t="t" r="r" b="b"/>
              <a:pathLst>
                <a:path w="45084" h="46989">
                  <a:moveTo>
                    <a:pt x="0" y="46815"/>
                  </a:moveTo>
                  <a:lnTo>
                    <a:pt x="448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14749366" y="5356529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4749366" y="535653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5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4749366" y="535652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4749366" y="5356532"/>
              <a:ext cx="27305" cy="29845"/>
            </a:xfrm>
            <a:custGeom>
              <a:avLst/>
              <a:gdLst/>
              <a:ahLst/>
              <a:cxnLst/>
              <a:rect l="l" t="t" r="r" b="b"/>
              <a:pathLst>
                <a:path w="27305" h="29845">
                  <a:moveTo>
                    <a:pt x="0" y="29255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4749366" y="5356521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0" y="25360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4749366" y="535652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4749366" y="53565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14749366" y="5356524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4749366" y="5356524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80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4749366" y="53565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4748937" y="5409559"/>
              <a:ext cx="272415" cy="0"/>
            </a:xfrm>
            <a:custGeom>
              <a:avLst/>
              <a:gdLst/>
              <a:ahLst/>
              <a:cxnLst/>
              <a:rect l="l" t="t" r="r" b="b"/>
              <a:pathLst>
                <a:path w="272415">
                  <a:moveTo>
                    <a:pt x="0" y="0"/>
                  </a:moveTo>
                  <a:lnTo>
                    <a:pt x="27227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5021205" y="535720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35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4748931" y="5351353"/>
              <a:ext cx="272415" cy="12065"/>
            </a:xfrm>
            <a:custGeom>
              <a:avLst/>
              <a:gdLst/>
              <a:ahLst/>
              <a:cxnLst/>
              <a:rect l="l" t="t" r="r" b="b"/>
              <a:pathLst>
                <a:path w="272415" h="12064">
                  <a:moveTo>
                    <a:pt x="0" y="11706"/>
                  </a:moveTo>
                  <a:lnTo>
                    <a:pt x="272274" y="11706"/>
                  </a:lnTo>
                  <a:lnTo>
                    <a:pt x="27227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4748937" y="535720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35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4749364" y="55437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4749362" y="553988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4749372" y="5534030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48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4749369" y="553013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4749359" y="552622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4749371" y="5520376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23402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4749366" y="551648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4749366" y="551257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4749357" y="550867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4749367" y="5502827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4749363" y="549892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815" y="468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4749356" y="5495015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720" y="507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4751312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475716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4761067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4764965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4770818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4774719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477862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478252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4788375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4792276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479617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4800079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4805929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4809833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481373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4819585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4823485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482739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4831287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4837138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4841042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14844940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14850793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1485469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14858600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14862497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14868350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14872252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14876157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1488005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14885903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14889808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4893706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4899559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4903460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4907366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14911262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14917120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14921017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14924923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14930766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14934670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1493857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14942473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14948324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50720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14952226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1495613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14960027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14965886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68" y="52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14969776" y="5493062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720" y="507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14973682" y="549307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815" y="468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14979535" y="5493072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14983441" y="5493071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056" y="39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14987336" y="549306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14991242" y="549307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14997095" y="5493064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23402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15000990" y="5493072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89">
                  <a:moveTo>
                    <a:pt x="19507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15004896" y="549307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15010749" y="5493067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48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15014644" y="5493068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853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15018550" y="54930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15020497" y="55437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15014649" y="553988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15010753" y="55359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48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15006846" y="5530135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69" h="15875">
                  <a:moveTo>
                    <a:pt x="0" y="15601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15002949" y="5526229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80" h="19685">
                  <a:moveTo>
                    <a:pt x="0" y="19507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14997093" y="552233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14993196" y="551842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0" y="27308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14989290" y="5512575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0" y="33161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14983441" y="550867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14979535" y="5504774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14975638" y="550086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867"/>
                  </a:moveTo>
                  <a:lnTo>
                    <a:pt x="448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14971733" y="5495015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720"/>
                  </a:moveTo>
                  <a:lnTo>
                    <a:pt x="487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14965883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14961986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1495808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1495223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14948326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14944430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1494052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1493467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14930769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14926873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14922967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14917118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14913220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14909317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1490346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1489956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14895662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14891759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14885908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1488200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14878108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14872257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14868352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1486445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1486055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14854699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14850796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14846898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14842994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14837142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14833238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1482934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1482349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14819587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14815689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14811784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1480593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1480203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14798132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14792275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14788377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14784472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14780575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14774726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14770821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1476692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14763017" y="5493068"/>
              <a:ext cx="50800" cy="52705"/>
            </a:xfrm>
            <a:custGeom>
              <a:avLst/>
              <a:gdLst/>
              <a:ahLst/>
              <a:cxnLst/>
              <a:rect l="l" t="t" r="r" b="b"/>
              <a:pathLst>
                <a:path w="50800" h="52704">
                  <a:moveTo>
                    <a:pt x="0" y="52668"/>
                  </a:moveTo>
                  <a:lnTo>
                    <a:pt x="507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14757168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14753264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14749366" y="549306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68"/>
                  </a:moveTo>
                  <a:lnTo>
                    <a:pt x="52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14749366" y="5493069"/>
              <a:ext cx="46990" cy="48895"/>
            </a:xfrm>
            <a:custGeom>
              <a:avLst/>
              <a:gdLst/>
              <a:ahLst/>
              <a:cxnLst/>
              <a:rect l="l" t="t" r="r" b="b"/>
              <a:pathLst>
                <a:path w="46990" h="48895">
                  <a:moveTo>
                    <a:pt x="0" y="48762"/>
                  </a:moveTo>
                  <a:lnTo>
                    <a:pt x="468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14749366" y="549307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14749366" y="549307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9014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14749366" y="5493070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0" y="35108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14749366" y="5493069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4" h="31750">
                  <a:moveTo>
                    <a:pt x="0" y="31213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14749366" y="549306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14749366" y="549307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14749366" y="549306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559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14749366" y="54930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14749366" y="549306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14749366" y="5493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14748937" y="5539860"/>
              <a:ext cx="272415" cy="12065"/>
            </a:xfrm>
            <a:custGeom>
              <a:avLst/>
              <a:gdLst/>
              <a:ahLst/>
              <a:cxnLst/>
              <a:rect l="l" t="t" r="r" b="b"/>
              <a:pathLst>
                <a:path w="272415" h="12064">
                  <a:moveTo>
                    <a:pt x="0" y="11706"/>
                  </a:moveTo>
                  <a:lnTo>
                    <a:pt x="272274" y="11706"/>
                  </a:lnTo>
                  <a:lnTo>
                    <a:pt x="27227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15021205" y="549333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37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14748931" y="5493344"/>
              <a:ext cx="272415" cy="0"/>
            </a:xfrm>
            <a:custGeom>
              <a:avLst/>
              <a:gdLst/>
              <a:ahLst/>
              <a:cxnLst/>
              <a:rect l="l" t="t" r="r" b="b"/>
              <a:pathLst>
                <a:path w="272415">
                  <a:moveTo>
                    <a:pt x="27227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14748937" y="549334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37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15078433" y="46420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15079018" y="46386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15079024" y="463284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15079017" y="462893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15079017" y="462503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15079026" y="462113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15079022" y="461528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15079015" y="461137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15079026" y="460748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15079020" y="4603579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40962" y="39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15079020" y="4597731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15079020" y="459381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15079020" y="4589910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15079020" y="4584079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15079020" y="4580175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15079020" y="457625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15079020" y="457235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15079020" y="4566521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15080968" y="4564564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69" h="41275">
                  <a:moveTo>
                    <a:pt x="39014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15084873" y="45645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15088768" y="456456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15094622" y="4564566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25360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15098528" y="456457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15102423" y="456456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15106328" y="456456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15112181" y="4564570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7800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15116077" y="45645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15119396" y="45639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15118031" y="46406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15114134" y="46367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15110229" y="4630887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0" y="11706"/>
                  </a:moveTo>
                  <a:lnTo>
                    <a:pt x="97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15104379" y="46269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15100481" y="462308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15096577" y="461919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15092671" y="4613338"/>
              <a:ext cx="27305" cy="29845"/>
            </a:xfrm>
            <a:custGeom>
              <a:avLst/>
              <a:gdLst/>
              <a:ahLst/>
              <a:cxnLst/>
              <a:rect l="l" t="t" r="r" b="b"/>
              <a:pathLst>
                <a:path w="27305" h="29845">
                  <a:moveTo>
                    <a:pt x="0" y="29255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15086822" y="460943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15082924" y="46055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15079019" y="4601631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15079019" y="4595778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15079019" y="4591864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83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15079019" y="4587958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83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15079019" y="4582127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15079019" y="4578220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15079019" y="457430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83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15079019" y="4570401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83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15079019" y="4564570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15079019" y="456457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15079019" y="45645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15079019" y="456457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55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15079019" y="456456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15079019" y="456457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15079019" y="45645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15079019" y="456456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15079019" y="4564574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7790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15079019" y="4564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15120706" y="4564444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7856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15078801" y="456444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15078805" y="4564444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0"/>
                  </a:moveTo>
                  <a:lnTo>
                    <a:pt x="0" y="7856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15078805" y="464300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15424291" y="46425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15424294" y="46367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32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15424284" y="463284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15424287" y="4628939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15424289" y="462308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15424292" y="461919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391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15424280" y="4615285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4">
                  <a:moveTo>
                    <a:pt x="27308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15424286" y="4611379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161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15424284" y="46055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15424279" y="4601631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15424284" y="4597725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15424284" y="459186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15424284" y="458796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15424284" y="4584075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15424284" y="4580168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15424284" y="457431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15424284" y="457040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15424284" y="456651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15426232" y="4564581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40962" y="3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15432085" y="45645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15435980" y="4564573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213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15439886" y="456456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15445750" y="456457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4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15449634" y="456456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15453540" y="4564564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13654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15457435" y="4564574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9758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15463288" y="45645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15465241" y="46425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15461351" y="46367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15455495" y="4632845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0" y="9748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15451588" y="4628939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13654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15447684" y="462308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15441841" y="4619191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0" y="23402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15437937" y="4615285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0" y="27308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15434033" y="4611379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0" y="31213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15430126" y="46055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15424286" y="4601631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15424286" y="4597725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15424286" y="459186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30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15424286" y="458796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30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15424286" y="4584075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15424286" y="4580168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15424286" y="457431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30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15424286" y="457040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30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15424286" y="4566517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15424286" y="456458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8993"/>
                  </a:moveTo>
                  <a:lnTo>
                    <a:pt x="38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15424286" y="45645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10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15424286" y="4564573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255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15424286" y="456456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15424286" y="456457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15424286" y="456456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15424286" y="456456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706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15424286" y="45645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790"/>
                  </a:moveTo>
                  <a:lnTo>
                    <a:pt x="7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15424286" y="45645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15466273" y="4564444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7856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15424401" y="456444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15424396" y="4564444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0"/>
                  </a:moveTo>
                  <a:lnTo>
                    <a:pt x="0" y="7856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15424396" y="464300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7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15761745" y="46425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15761746" y="463868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53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15761739" y="463284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748" y="9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15761745" y="4628939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15601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15761743" y="4625033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19507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15761754" y="461919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402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15761742" y="4615285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29255" y="27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15761742" y="4611379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161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15761740" y="4607484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15761729" y="4601631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83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15761740" y="459773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15761740" y="4593816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15761740" y="458796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15761740" y="458407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15761740" y="4580168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15761740" y="4576259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909" y="409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15761740" y="457040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15761740" y="456652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909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15765656" y="456458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8993" y="3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15769551" y="45645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098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15773436" y="456456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213" y="31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15777341" y="456456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15783205" y="456457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44" y="21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15787111" y="456456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38" y="17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15790995" y="456456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654" y="13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15796859" y="45645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790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15800764" y="45645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884" y="3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15802712" y="46406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1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15798806" y="46367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15792949" y="4632845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0" y="9748"/>
                  </a:moveTo>
                  <a:lnTo>
                    <a:pt x="1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15789044" y="46269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01"/>
                  </a:moveTo>
                  <a:lnTo>
                    <a:pt x="156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15785156" y="462308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15781250" y="461919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3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15775392" y="4615285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0" y="27308"/>
                  </a:moveTo>
                  <a:lnTo>
                    <a:pt x="29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15771487" y="460943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161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15767599" y="46055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15761740" y="4601631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15761740" y="459577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15761740" y="459186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30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15761740" y="4587958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83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15761740" y="4584075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62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15761740" y="457822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15761740" y="457431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30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15761740" y="4570401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0" y="40983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15761740" y="456457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0" y="42909"/>
                  </a:moveTo>
                  <a:lnTo>
                    <a:pt x="429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15761740" y="456458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8993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15761740" y="456457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0" y="33161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15761740" y="4564573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255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15761740" y="456456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60"/>
                  </a:moveTo>
                  <a:lnTo>
                    <a:pt x="253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15761740" y="456457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15761740" y="456457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15601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15761740" y="4564564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0" y="11706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15761740" y="45645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79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15761740" y="456457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1947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15804537" y="4564444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7856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15762644" y="456444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89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15762644" y="4564444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0"/>
                  </a:moveTo>
                  <a:lnTo>
                    <a:pt x="0" y="7856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15762644" y="464300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89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15079023" y="4305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15079021" y="430123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800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15079020" y="429537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06" y="11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15079023" y="429148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15079021" y="428758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15079019" y="4283688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5360" y="2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15079028" y="427781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55" y="292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15079020" y="427392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15079016" y="427002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14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15079020" y="4264160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15079020" y="4260276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15079020" y="4256364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15079020" y="425245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15079020" y="4246601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15079020" y="4242718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15079020" y="4238808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0962" y="40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15079020" y="4232950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15079020" y="4229046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40962" y="42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15082915" y="422905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15086821" y="422905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15092674" y="4229048"/>
              <a:ext cx="27305" cy="29845"/>
            </a:xfrm>
            <a:custGeom>
              <a:avLst/>
              <a:gdLst/>
              <a:ahLst/>
              <a:cxnLst/>
              <a:rect l="l" t="t" r="r" b="b"/>
              <a:pathLst>
                <a:path w="27305" h="29845">
                  <a:moveTo>
                    <a:pt x="27308" y="292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15096580" y="4229048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23402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15100475" y="422905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15106328" y="4229051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69" h="15875">
                  <a:moveTo>
                    <a:pt x="13654" y="156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15110234" y="4229050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48" y="11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15114129" y="422905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53" y="5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15118035" y="42290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15119396" y="4306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15116085" y="4303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15112181" y="429929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80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15106331" y="429343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15102427" y="428953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15098529" y="428563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454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15092671" y="4281719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0" y="25370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15088773" y="4275877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15084869" y="42719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10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15080971" y="426807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9014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15079019" y="4262207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30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15079019" y="4258323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15079019" y="4254412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15079019" y="4250504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83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15079019" y="4244670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09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15079019" y="4240762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15079019" y="423685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0962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15079019" y="4230998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0" y="42930"/>
                  </a:moveTo>
                  <a:lnTo>
                    <a:pt x="409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15079019" y="4229040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69" h="41275">
                  <a:moveTo>
                    <a:pt x="0" y="40983"/>
                  </a:moveTo>
                  <a:lnTo>
                    <a:pt x="39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15079019" y="42290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108"/>
                  </a:moveTo>
                  <a:lnTo>
                    <a:pt x="351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15079019" y="4229052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24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15079019" y="4229043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15079019" y="4229064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0" y="23402"/>
                  </a:moveTo>
                  <a:lnTo>
                    <a:pt x="214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15079019" y="42290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559"/>
                  </a:moveTo>
                  <a:lnTo>
                    <a:pt x="175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15079019" y="4229047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7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15079019" y="4229045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0" y="9769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15079019" y="4229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3905"/>
                  </a:moveTo>
                  <a:lnTo>
                    <a:pt x="3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15078433" y="4228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86"/>
                  </a:moveTo>
                  <a:lnTo>
                    <a:pt x="171" y="171"/>
                  </a:lnTo>
                  <a:lnTo>
                    <a:pt x="586" y="0"/>
                  </a:lnTo>
                  <a:lnTo>
                    <a:pt x="1000" y="171"/>
                  </a:lnTo>
                  <a:lnTo>
                    <a:pt x="1172" y="586"/>
                  </a:lnTo>
                  <a:lnTo>
                    <a:pt x="1000" y="1000"/>
                  </a:lnTo>
                  <a:lnTo>
                    <a:pt x="586" y="1172"/>
                  </a:lnTo>
                  <a:lnTo>
                    <a:pt x="171" y="1000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15120706" y="4229351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7853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15078801" y="422935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90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15078805" y="4229354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0"/>
                  </a:moveTo>
                  <a:lnTo>
                    <a:pt x="0" y="7853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15078805" y="430788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90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81" name="object 588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418543" y="4087347"/>
              <a:ext cx="391847" cy="226388"/>
            </a:xfrm>
            <a:prstGeom prst="rect">
              <a:avLst/>
            </a:prstGeom>
          </p:spPr>
        </p:pic>
        <p:pic>
          <p:nvPicPr>
            <p:cNvPr id="5882" name="object 588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9251389" y="5849441"/>
              <a:ext cx="179259" cy="109443"/>
            </a:xfrm>
            <a:prstGeom prst="rect">
              <a:avLst/>
            </a:prstGeom>
          </p:spPr>
        </p:pic>
        <p:pic>
          <p:nvPicPr>
            <p:cNvPr id="5883" name="object 588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8308870" y="5849441"/>
              <a:ext cx="179274" cy="109443"/>
            </a:xfrm>
            <a:prstGeom prst="rect">
              <a:avLst/>
            </a:prstGeom>
          </p:spPr>
        </p:pic>
        <p:pic>
          <p:nvPicPr>
            <p:cNvPr id="5884" name="object 588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7366381" y="5849441"/>
              <a:ext cx="179259" cy="109443"/>
            </a:xfrm>
            <a:prstGeom prst="rect">
              <a:avLst/>
            </a:prstGeom>
          </p:spPr>
        </p:pic>
        <p:pic>
          <p:nvPicPr>
            <p:cNvPr id="5885" name="object 5885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6423878" y="5849441"/>
              <a:ext cx="179273" cy="109443"/>
            </a:xfrm>
            <a:prstGeom prst="rect">
              <a:avLst/>
            </a:prstGeom>
          </p:spPr>
        </p:pic>
        <p:pic>
          <p:nvPicPr>
            <p:cNvPr id="5886" name="object 588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4067618" y="5849445"/>
              <a:ext cx="179267" cy="109440"/>
            </a:xfrm>
            <a:prstGeom prst="rect">
              <a:avLst/>
            </a:prstGeom>
          </p:spPr>
        </p:pic>
        <p:pic>
          <p:nvPicPr>
            <p:cNvPr id="5887" name="object 588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6895138" y="2520714"/>
              <a:ext cx="179259" cy="109414"/>
            </a:xfrm>
            <a:prstGeom prst="rect">
              <a:avLst/>
            </a:prstGeom>
          </p:spPr>
        </p:pic>
        <p:pic>
          <p:nvPicPr>
            <p:cNvPr id="5888" name="object 588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4369222" y="5804802"/>
              <a:ext cx="651202" cy="300744"/>
            </a:xfrm>
            <a:prstGeom prst="rect">
              <a:avLst/>
            </a:prstGeom>
          </p:spPr>
        </p:pic>
        <p:sp>
          <p:nvSpPr>
            <p:cNvPr id="5889" name="object 5889"/>
            <p:cNvSpPr/>
            <p:nvPr/>
          </p:nvSpPr>
          <p:spPr>
            <a:xfrm>
              <a:off x="9530607" y="3721440"/>
              <a:ext cx="15875" cy="1012825"/>
            </a:xfrm>
            <a:custGeom>
              <a:avLst/>
              <a:gdLst/>
              <a:ahLst/>
              <a:cxnLst/>
              <a:rect l="l" t="t" r="r" b="b"/>
              <a:pathLst>
                <a:path w="15875" h="1012825">
                  <a:moveTo>
                    <a:pt x="15706" y="0"/>
                  </a:moveTo>
                  <a:lnTo>
                    <a:pt x="0" y="0"/>
                  </a:lnTo>
                  <a:lnTo>
                    <a:pt x="0" y="996953"/>
                  </a:lnTo>
                  <a:lnTo>
                    <a:pt x="15706" y="1012681"/>
                  </a:lnTo>
                  <a:lnTo>
                    <a:pt x="157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9530607" y="3721440"/>
              <a:ext cx="0" cy="996950"/>
            </a:xfrm>
            <a:custGeom>
              <a:avLst/>
              <a:gdLst/>
              <a:ahLst/>
              <a:cxnLst/>
              <a:rect l="l" t="t" r="r" b="b"/>
              <a:pathLst>
                <a:path h="996950">
                  <a:moveTo>
                    <a:pt x="0" y="0"/>
                  </a:moveTo>
                  <a:lnTo>
                    <a:pt x="0" y="99695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9540463" y="3721432"/>
              <a:ext cx="12065" cy="1012825"/>
            </a:xfrm>
            <a:custGeom>
              <a:avLst/>
              <a:gdLst/>
              <a:ahLst/>
              <a:cxnLst/>
              <a:rect l="l" t="t" r="r" b="b"/>
              <a:pathLst>
                <a:path w="12065" h="1012825">
                  <a:moveTo>
                    <a:pt x="0" y="1012691"/>
                  </a:moveTo>
                  <a:lnTo>
                    <a:pt x="11706" y="1012691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0126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9530610" y="3721440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70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9324310" y="4718392"/>
              <a:ext cx="222250" cy="15875"/>
            </a:xfrm>
            <a:custGeom>
              <a:avLst/>
              <a:gdLst/>
              <a:ahLst/>
              <a:cxnLst/>
              <a:rect l="l" t="t" r="r" b="b"/>
              <a:pathLst>
                <a:path w="222250" h="15875">
                  <a:moveTo>
                    <a:pt x="206297" y="0"/>
                  </a:moveTo>
                  <a:lnTo>
                    <a:pt x="0" y="0"/>
                  </a:lnTo>
                  <a:lnTo>
                    <a:pt x="15706" y="15737"/>
                  </a:lnTo>
                  <a:lnTo>
                    <a:pt x="222003" y="15737"/>
                  </a:lnTo>
                  <a:lnTo>
                    <a:pt x="20629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9324310" y="4718392"/>
              <a:ext cx="206375" cy="0"/>
            </a:xfrm>
            <a:custGeom>
              <a:avLst/>
              <a:gdLst/>
              <a:ahLst/>
              <a:cxnLst/>
              <a:rect l="l" t="t" r="r" b="b"/>
              <a:pathLst>
                <a:path w="206375">
                  <a:moveTo>
                    <a:pt x="206297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9340013" y="4734124"/>
              <a:ext cx="206375" cy="0"/>
            </a:xfrm>
            <a:custGeom>
              <a:avLst/>
              <a:gdLst/>
              <a:ahLst/>
              <a:cxnLst/>
              <a:rect l="l" t="t" r="r" b="b"/>
              <a:pathLst>
                <a:path w="206375">
                  <a:moveTo>
                    <a:pt x="0" y="0"/>
                  </a:moveTo>
                  <a:lnTo>
                    <a:pt x="20629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9324302" y="4718399"/>
              <a:ext cx="15875" cy="1096010"/>
            </a:xfrm>
            <a:custGeom>
              <a:avLst/>
              <a:gdLst/>
              <a:ahLst/>
              <a:cxnLst/>
              <a:rect l="l" t="t" r="r" b="b"/>
              <a:pathLst>
                <a:path w="15875" h="1096010">
                  <a:moveTo>
                    <a:pt x="15709" y="268097"/>
                  </a:moveTo>
                  <a:lnTo>
                    <a:pt x="0" y="268097"/>
                  </a:lnTo>
                  <a:lnTo>
                    <a:pt x="0" y="1095387"/>
                  </a:lnTo>
                  <a:lnTo>
                    <a:pt x="15709" y="1095387"/>
                  </a:lnTo>
                  <a:lnTo>
                    <a:pt x="15709" y="268097"/>
                  </a:lnTo>
                  <a:close/>
                </a:path>
                <a:path w="15875" h="1096010">
                  <a:moveTo>
                    <a:pt x="15709" y="15735"/>
                  </a:moveTo>
                  <a:lnTo>
                    <a:pt x="0" y="0"/>
                  </a:lnTo>
                  <a:lnTo>
                    <a:pt x="0" y="39789"/>
                  </a:lnTo>
                  <a:lnTo>
                    <a:pt x="15709" y="39789"/>
                  </a:lnTo>
                  <a:lnTo>
                    <a:pt x="15709" y="157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9324306" y="4752337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0" y="11706"/>
                  </a:moveTo>
                  <a:lnTo>
                    <a:pt x="15706" y="11706"/>
                  </a:lnTo>
                  <a:lnTo>
                    <a:pt x="1570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9324306" y="4986494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70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9324305" y="471839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789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9324305" y="4986494"/>
              <a:ext cx="0" cy="827405"/>
            </a:xfrm>
            <a:custGeom>
              <a:avLst/>
              <a:gdLst/>
              <a:ahLst/>
              <a:cxnLst/>
              <a:rect l="l" t="t" r="r" b="b"/>
              <a:pathLst>
                <a:path h="827404">
                  <a:moveTo>
                    <a:pt x="0" y="0"/>
                  </a:moveTo>
                  <a:lnTo>
                    <a:pt x="0" y="82729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9324305" y="5813790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70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9340013" y="5150899"/>
              <a:ext cx="0" cy="662940"/>
            </a:xfrm>
            <a:custGeom>
              <a:avLst/>
              <a:gdLst/>
              <a:ahLst/>
              <a:cxnLst/>
              <a:rect l="l" t="t" r="r" b="b"/>
              <a:pathLst>
                <a:path h="662939">
                  <a:moveTo>
                    <a:pt x="0" y="66289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9340013" y="4986496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70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9340013" y="473412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406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9340013" y="4758187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h="228600">
                  <a:moveTo>
                    <a:pt x="0" y="22830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9340013" y="47581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2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9324305" y="4758187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h="228600">
                  <a:moveTo>
                    <a:pt x="0" y="22830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9324305" y="47581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2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9340013" y="4982303"/>
              <a:ext cx="110489" cy="0"/>
            </a:xfrm>
            <a:custGeom>
              <a:avLst/>
              <a:gdLst/>
              <a:ahLst/>
              <a:cxnLst/>
              <a:rect l="l" t="t" r="r" b="b"/>
              <a:pathLst>
                <a:path w="110490">
                  <a:moveTo>
                    <a:pt x="0" y="0"/>
                  </a:moveTo>
                  <a:lnTo>
                    <a:pt x="1099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9340013" y="4762380"/>
              <a:ext cx="110489" cy="0"/>
            </a:xfrm>
            <a:custGeom>
              <a:avLst/>
              <a:gdLst/>
              <a:ahLst/>
              <a:cxnLst/>
              <a:rect l="l" t="t" r="r" b="b"/>
              <a:pathLst>
                <a:path w="110490">
                  <a:moveTo>
                    <a:pt x="0" y="0"/>
                  </a:moveTo>
                  <a:lnTo>
                    <a:pt x="1099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9324305" y="49822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9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9324305" y="498230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70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9340013" y="498230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9324306" y="4986494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70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9340013" y="47581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9324306" y="4756527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0" y="11706"/>
                  </a:moveTo>
                  <a:lnTo>
                    <a:pt x="15706" y="11706"/>
                  </a:lnTo>
                  <a:lnTo>
                    <a:pt x="1570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9324305" y="475818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9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9324305" y="4752337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0" y="11706"/>
                  </a:moveTo>
                  <a:lnTo>
                    <a:pt x="15706" y="11706"/>
                  </a:lnTo>
                  <a:lnTo>
                    <a:pt x="1570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9340010" y="4872338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89">
                  <a:moveTo>
                    <a:pt x="109965" y="109965"/>
                  </a:moveTo>
                  <a:lnTo>
                    <a:pt x="107832" y="88411"/>
                  </a:lnTo>
                  <a:lnTo>
                    <a:pt x="101593" y="67880"/>
                  </a:lnTo>
                  <a:lnTo>
                    <a:pt x="77767" y="32218"/>
                  </a:lnTo>
                  <a:lnTo>
                    <a:pt x="42083" y="8374"/>
                  </a:lnTo>
                  <a:lnTo>
                    <a:pt x="21552" y="2133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9340013" y="4762377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89">
                  <a:moveTo>
                    <a:pt x="0" y="109965"/>
                  </a:moveTo>
                  <a:lnTo>
                    <a:pt x="21552" y="107832"/>
                  </a:lnTo>
                  <a:lnTo>
                    <a:pt x="42081" y="101593"/>
                  </a:lnTo>
                  <a:lnTo>
                    <a:pt x="77746" y="77767"/>
                  </a:lnTo>
                  <a:lnTo>
                    <a:pt x="101591" y="42083"/>
                  </a:lnTo>
                  <a:lnTo>
                    <a:pt x="107831" y="21552"/>
                  </a:lnTo>
                  <a:lnTo>
                    <a:pt x="1099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9324306" y="4986494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70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9324306" y="4752337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0" y="11706"/>
                  </a:moveTo>
                  <a:lnTo>
                    <a:pt x="15706" y="11706"/>
                  </a:lnTo>
                  <a:lnTo>
                    <a:pt x="1570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9339987" y="5135200"/>
              <a:ext cx="788035" cy="15875"/>
            </a:xfrm>
            <a:custGeom>
              <a:avLst/>
              <a:gdLst/>
              <a:ahLst/>
              <a:cxnLst/>
              <a:rect l="l" t="t" r="r" b="b"/>
              <a:pathLst>
                <a:path w="788034" h="15875">
                  <a:moveTo>
                    <a:pt x="36576" y="0"/>
                  </a:moveTo>
                  <a:lnTo>
                    <a:pt x="0" y="0"/>
                  </a:lnTo>
                  <a:lnTo>
                    <a:pt x="0" y="15709"/>
                  </a:lnTo>
                  <a:lnTo>
                    <a:pt x="36576" y="15709"/>
                  </a:lnTo>
                  <a:lnTo>
                    <a:pt x="36576" y="0"/>
                  </a:lnTo>
                  <a:close/>
                </a:path>
                <a:path w="788034" h="15875">
                  <a:moveTo>
                    <a:pt x="470230" y="12"/>
                  </a:moveTo>
                  <a:lnTo>
                    <a:pt x="264871" y="12"/>
                  </a:lnTo>
                  <a:lnTo>
                    <a:pt x="264871" y="15722"/>
                  </a:lnTo>
                  <a:lnTo>
                    <a:pt x="470230" y="15722"/>
                  </a:lnTo>
                  <a:lnTo>
                    <a:pt x="470230" y="12"/>
                  </a:lnTo>
                  <a:close/>
                </a:path>
                <a:path w="788034" h="15875">
                  <a:moveTo>
                    <a:pt x="787539" y="12"/>
                  </a:moveTo>
                  <a:lnTo>
                    <a:pt x="593801" y="12"/>
                  </a:lnTo>
                  <a:lnTo>
                    <a:pt x="593801" y="15709"/>
                  </a:lnTo>
                  <a:lnTo>
                    <a:pt x="771829" y="15709"/>
                  </a:lnTo>
                  <a:lnTo>
                    <a:pt x="78753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9340012" y="5135212"/>
              <a:ext cx="600075" cy="21590"/>
            </a:xfrm>
            <a:custGeom>
              <a:avLst/>
              <a:gdLst/>
              <a:ahLst/>
              <a:cxnLst/>
              <a:rect l="l" t="t" r="r" b="b"/>
              <a:pathLst>
                <a:path w="600075" h="21589">
                  <a:moveTo>
                    <a:pt x="42418" y="0"/>
                  </a:moveTo>
                  <a:lnTo>
                    <a:pt x="30708" y="0"/>
                  </a:lnTo>
                  <a:lnTo>
                    <a:pt x="30708" y="9842"/>
                  </a:lnTo>
                  <a:lnTo>
                    <a:pt x="0" y="9842"/>
                  </a:lnTo>
                  <a:lnTo>
                    <a:pt x="0" y="21551"/>
                  </a:lnTo>
                  <a:lnTo>
                    <a:pt x="36576" y="21551"/>
                  </a:lnTo>
                  <a:lnTo>
                    <a:pt x="36576" y="15697"/>
                  </a:lnTo>
                  <a:lnTo>
                    <a:pt x="42418" y="15697"/>
                  </a:lnTo>
                  <a:lnTo>
                    <a:pt x="42418" y="0"/>
                  </a:lnTo>
                  <a:close/>
                </a:path>
                <a:path w="600075" h="21589">
                  <a:moveTo>
                    <a:pt x="270700" y="0"/>
                  </a:moveTo>
                  <a:lnTo>
                    <a:pt x="258991" y="0"/>
                  </a:lnTo>
                  <a:lnTo>
                    <a:pt x="258991" y="15697"/>
                  </a:lnTo>
                  <a:lnTo>
                    <a:pt x="270700" y="15697"/>
                  </a:lnTo>
                  <a:lnTo>
                    <a:pt x="270700" y="0"/>
                  </a:lnTo>
                  <a:close/>
                </a:path>
                <a:path w="600075" h="21589">
                  <a:moveTo>
                    <a:pt x="476059" y="0"/>
                  </a:moveTo>
                  <a:lnTo>
                    <a:pt x="464350" y="0"/>
                  </a:lnTo>
                  <a:lnTo>
                    <a:pt x="464350" y="15697"/>
                  </a:lnTo>
                  <a:lnTo>
                    <a:pt x="476059" y="15697"/>
                  </a:lnTo>
                  <a:lnTo>
                    <a:pt x="476059" y="0"/>
                  </a:lnTo>
                  <a:close/>
                </a:path>
                <a:path w="600075" h="21589">
                  <a:moveTo>
                    <a:pt x="599630" y="0"/>
                  </a:moveTo>
                  <a:lnTo>
                    <a:pt x="587921" y="0"/>
                  </a:lnTo>
                  <a:lnTo>
                    <a:pt x="587921" y="15697"/>
                  </a:lnTo>
                  <a:lnTo>
                    <a:pt x="599630" y="15697"/>
                  </a:lnTo>
                  <a:lnTo>
                    <a:pt x="59963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9604867" y="5150904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64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9688215" y="5150904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4">
                  <a:moveTo>
                    <a:pt x="0" y="0"/>
                  </a:moveTo>
                  <a:lnTo>
                    <a:pt x="12199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9933793" y="5150904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2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9339999" y="5129358"/>
              <a:ext cx="788035" cy="12065"/>
            </a:xfrm>
            <a:custGeom>
              <a:avLst/>
              <a:gdLst/>
              <a:ahLst/>
              <a:cxnLst/>
              <a:rect l="l" t="t" r="r" b="b"/>
              <a:pathLst>
                <a:path w="788034" h="12064">
                  <a:moveTo>
                    <a:pt x="36576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36576" y="11709"/>
                  </a:lnTo>
                  <a:lnTo>
                    <a:pt x="36576" y="0"/>
                  </a:lnTo>
                  <a:close/>
                </a:path>
                <a:path w="788034" h="12064">
                  <a:moveTo>
                    <a:pt x="470217" y="0"/>
                  </a:moveTo>
                  <a:lnTo>
                    <a:pt x="264858" y="0"/>
                  </a:lnTo>
                  <a:lnTo>
                    <a:pt x="264858" y="11709"/>
                  </a:lnTo>
                  <a:lnTo>
                    <a:pt x="470217" y="11709"/>
                  </a:lnTo>
                  <a:lnTo>
                    <a:pt x="470217" y="0"/>
                  </a:lnTo>
                  <a:close/>
                </a:path>
                <a:path w="788034" h="12064">
                  <a:moveTo>
                    <a:pt x="787527" y="0"/>
                  </a:moveTo>
                  <a:lnTo>
                    <a:pt x="593788" y="0"/>
                  </a:lnTo>
                  <a:lnTo>
                    <a:pt x="593788" y="11709"/>
                  </a:lnTo>
                  <a:lnTo>
                    <a:pt x="787527" y="11709"/>
                  </a:lnTo>
                  <a:lnTo>
                    <a:pt x="78752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9810215" y="5129350"/>
              <a:ext cx="123825" cy="12065"/>
            </a:xfrm>
            <a:custGeom>
              <a:avLst/>
              <a:gdLst/>
              <a:ahLst/>
              <a:cxnLst/>
              <a:rect l="l" t="t" r="r" b="b"/>
              <a:pathLst>
                <a:path w="123825" h="12064">
                  <a:moveTo>
                    <a:pt x="0" y="11706"/>
                  </a:moveTo>
                  <a:lnTo>
                    <a:pt x="123577" y="11706"/>
                  </a:lnTo>
                  <a:lnTo>
                    <a:pt x="123577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9810214" y="513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9810215" y="5145051"/>
              <a:ext cx="123825" cy="12065"/>
            </a:xfrm>
            <a:custGeom>
              <a:avLst/>
              <a:gdLst/>
              <a:ahLst/>
              <a:cxnLst/>
              <a:rect l="l" t="t" r="r" b="b"/>
              <a:pathLst>
                <a:path w="123825" h="12064">
                  <a:moveTo>
                    <a:pt x="0" y="11706"/>
                  </a:moveTo>
                  <a:lnTo>
                    <a:pt x="123577" y="11706"/>
                  </a:lnTo>
                  <a:lnTo>
                    <a:pt x="123577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9810214" y="51509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9812836" y="5016861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1183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9929594" y="51509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19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9923748" y="5135198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0" y="15706"/>
                  </a:moveTo>
                  <a:lnTo>
                    <a:pt x="11706" y="15706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5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9929601" y="513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19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9927939" y="5135203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0" y="15706"/>
                  </a:moveTo>
                  <a:lnTo>
                    <a:pt x="11706" y="15706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5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9810218" y="513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19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9814409" y="513520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0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9810210" y="51509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19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9804365" y="5135198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0" y="15706"/>
                  </a:moveTo>
                  <a:lnTo>
                    <a:pt x="11706" y="15706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5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9812829" y="5016861"/>
              <a:ext cx="118745" cy="118745"/>
            </a:xfrm>
            <a:custGeom>
              <a:avLst/>
              <a:gdLst/>
              <a:ahLst/>
              <a:cxnLst/>
              <a:rect l="l" t="t" r="r" b="b"/>
              <a:pathLst>
                <a:path w="118745" h="118745">
                  <a:moveTo>
                    <a:pt x="118341" y="118341"/>
                  </a:moveTo>
                  <a:lnTo>
                    <a:pt x="116046" y="95146"/>
                  </a:lnTo>
                  <a:lnTo>
                    <a:pt x="109333" y="73059"/>
                  </a:lnTo>
                  <a:lnTo>
                    <a:pt x="83683" y="34679"/>
                  </a:lnTo>
                  <a:lnTo>
                    <a:pt x="45289" y="9007"/>
                  </a:lnTo>
                  <a:lnTo>
                    <a:pt x="23197" y="2294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9804362" y="5135212"/>
              <a:ext cx="135890" cy="15875"/>
            </a:xfrm>
            <a:custGeom>
              <a:avLst/>
              <a:gdLst/>
              <a:ahLst/>
              <a:cxnLst/>
              <a:rect l="l" t="t" r="r" b="b"/>
              <a:pathLst>
                <a:path w="135890" h="15875">
                  <a:moveTo>
                    <a:pt x="11709" y="0"/>
                  </a:moveTo>
                  <a:lnTo>
                    <a:pt x="0" y="0"/>
                  </a:lnTo>
                  <a:lnTo>
                    <a:pt x="0" y="15697"/>
                  </a:lnTo>
                  <a:lnTo>
                    <a:pt x="11709" y="15697"/>
                  </a:lnTo>
                  <a:lnTo>
                    <a:pt x="11709" y="0"/>
                  </a:lnTo>
                  <a:close/>
                </a:path>
                <a:path w="135890" h="15875">
                  <a:moveTo>
                    <a:pt x="135280" y="0"/>
                  </a:moveTo>
                  <a:lnTo>
                    <a:pt x="123571" y="0"/>
                  </a:lnTo>
                  <a:lnTo>
                    <a:pt x="123571" y="15697"/>
                  </a:lnTo>
                  <a:lnTo>
                    <a:pt x="135280" y="15697"/>
                  </a:lnTo>
                  <a:lnTo>
                    <a:pt x="1352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9376581" y="5129350"/>
              <a:ext cx="228600" cy="12065"/>
            </a:xfrm>
            <a:custGeom>
              <a:avLst/>
              <a:gdLst/>
              <a:ahLst/>
              <a:cxnLst/>
              <a:rect l="l" t="t" r="r" b="b"/>
              <a:pathLst>
                <a:path w="228600" h="12064">
                  <a:moveTo>
                    <a:pt x="0" y="11706"/>
                  </a:moveTo>
                  <a:lnTo>
                    <a:pt x="228286" y="11706"/>
                  </a:lnTo>
                  <a:lnTo>
                    <a:pt x="22828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9376581" y="51352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617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9376581" y="5145051"/>
              <a:ext cx="228600" cy="12065"/>
            </a:xfrm>
            <a:custGeom>
              <a:avLst/>
              <a:gdLst/>
              <a:ahLst/>
              <a:cxnLst/>
              <a:rect l="l" t="t" r="r" b="b"/>
              <a:pathLst>
                <a:path w="228600" h="12064">
                  <a:moveTo>
                    <a:pt x="0" y="11706"/>
                  </a:moveTo>
                  <a:lnTo>
                    <a:pt x="228286" y="11706"/>
                  </a:lnTo>
                  <a:lnTo>
                    <a:pt x="22828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9376581" y="51509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617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9600685" y="5025217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10998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9380762" y="5025217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10998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9600690" y="51509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177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9600685" y="513519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70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9600685" y="513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17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9599014" y="5135203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0" y="15706"/>
                  </a:moveTo>
                  <a:lnTo>
                    <a:pt x="11706" y="15706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5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9376581" y="513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17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9380762" y="513520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0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9376584" y="51509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177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9370728" y="5135198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0" y="15706"/>
                  </a:moveTo>
                  <a:lnTo>
                    <a:pt x="11706" y="15706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5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9490720" y="5025227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89">
                  <a:moveTo>
                    <a:pt x="109965" y="0"/>
                  </a:moveTo>
                  <a:lnTo>
                    <a:pt x="88412" y="2133"/>
                  </a:lnTo>
                  <a:lnTo>
                    <a:pt x="67884" y="8374"/>
                  </a:lnTo>
                  <a:lnTo>
                    <a:pt x="32218" y="32218"/>
                  </a:lnTo>
                  <a:lnTo>
                    <a:pt x="8374" y="67894"/>
                  </a:lnTo>
                  <a:lnTo>
                    <a:pt x="2133" y="88424"/>
                  </a:lnTo>
                  <a:lnTo>
                    <a:pt x="0" y="10998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9380758" y="5025217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89">
                  <a:moveTo>
                    <a:pt x="109965" y="109986"/>
                  </a:moveTo>
                  <a:lnTo>
                    <a:pt x="107832" y="88424"/>
                  </a:lnTo>
                  <a:lnTo>
                    <a:pt x="101593" y="67897"/>
                  </a:lnTo>
                  <a:lnTo>
                    <a:pt x="77767" y="32239"/>
                  </a:lnTo>
                  <a:lnTo>
                    <a:pt x="42091" y="8376"/>
                  </a:lnTo>
                  <a:lnTo>
                    <a:pt x="21561" y="2133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9370721" y="5135212"/>
              <a:ext cx="240029" cy="15875"/>
            </a:xfrm>
            <a:custGeom>
              <a:avLst/>
              <a:gdLst/>
              <a:ahLst/>
              <a:cxnLst/>
              <a:rect l="l" t="t" r="r" b="b"/>
              <a:pathLst>
                <a:path w="240029" h="15875">
                  <a:moveTo>
                    <a:pt x="11709" y="0"/>
                  </a:moveTo>
                  <a:lnTo>
                    <a:pt x="0" y="0"/>
                  </a:lnTo>
                  <a:lnTo>
                    <a:pt x="0" y="15697"/>
                  </a:lnTo>
                  <a:lnTo>
                    <a:pt x="11709" y="15697"/>
                  </a:lnTo>
                  <a:lnTo>
                    <a:pt x="11709" y="0"/>
                  </a:lnTo>
                  <a:close/>
                </a:path>
                <a:path w="240029" h="15875">
                  <a:moveTo>
                    <a:pt x="239991" y="0"/>
                  </a:moveTo>
                  <a:lnTo>
                    <a:pt x="228282" y="0"/>
                  </a:lnTo>
                  <a:lnTo>
                    <a:pt x="228282" y="15697"/>
                  </a:lnTo>
                  <a:lnTo>
                    <a:pt x="239991" y="15697"/>
                  </a:lnTo>
                  <a:lnTo>
                    <a:pt x="2399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10111822" y="5135198"/>
              <a:ext cx="15875" cy="678815"/>
            </a:xfrm>
            <a:custGeom>
              <a:avLst/>
              <a:gdLst/>
              <a:ahLst/>
              <a:cxnLst/>
              <a:rect l="l" t="t" r="r" b="b"/>
              <a:pathLst>
                <a:path w="15875" h="678814">
                  <a:moveTo>
                    <a:pt x="15706" y="0"/>
                  </a:moveTo>
                  <a:lnTo>
                    <a:pt x="0" y="15706"/>
                  </a:lnTo>
                  <a:lnTo>
                    <a:pt x="0" y="678597"/>
                  </a:lnTo>
                  <a:lnTo>
                    <a:pt x="15706" y="678597"/>
                  </a:lnTo>
                  <a:lnTo>
                    <a:pt x="157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10111822" y="5150904"/>
              <a:ext cx="0" cy="662940"/>
            </a:xfrm>
            <a:custGeom>
              <a:avLst/>
              <a:gdLst/>
              <a:ahLst/>
              <a:cxnLst/>
              <a:rect l="l" t="t" r="r" b="b"/>
              <a:pathLst>
                <a:path h="662939">
                  <a:moveTo>
                    <a:pt x="0" y="0"/>
                  </a:moveTo>
                  <a:lnTo>
                    <a:pt x="0" y="66289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10111822" y="5813790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70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10127529" y="5311125"/>
              <a:ext cx="0" cy="502920"/>
            </a:xfrm>
            <a:custGeom>
              <a:avLst/>
              <a:gdLst/>
              <a:ahLst/>
              <a:cxnLst/>
              <a:rect l="l" t="t" r="r" b="b"/>
              <a:pathLst>
                <a:path h="502920">
                  <a:moveTo>
                    <a:pt x="0" y="50266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10127529" y="5135205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16022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10127514" y="5295423"/>
              <a:ext cx="459105" cy="15875"/>
            </a:xfrm>
            <a:custGeom>
              <a:avLst/>
              <a:gdLst/>
              <a:ahLst/>
              <a:cxnLst/>
              <a:rect l="l" t="t" r="r" b="b"/>
              <a:pathLst>
                <a:path w="459104" h="15875">
                  <a:moveTo>
                    <a:pt x="47129" y="0"/>
                  </a:moveTo>
                  <a:lnTo>
                    <a:pt x="0" y="0"/>
                  </a:lnTo>
                  <a:lnTo>
                    <a:pt x="0" y="15709"/>
                  </a:lnTo>
                  <a:lnTo>
                    <a:pt x="47129" y="15709"/>
                  </a:lnTo>
                  <a:lnTo>
                    <a:pt x="47129" y="0"/>
                  </a:lnTo>
                  <a:close/>
                </a:path>
                <a:path w="459104" h="15875">
                  <a:moveTo>
                    <a:pt x="458698" y="12"/>
                  </a:moveTo>
                  <a:lnTo>
                    <a:pt x="170713" y="12"/>
                  </a:lnTo>
                  <a:lnTo>
                    <a:pt x="170713" y="15722"/>
                  </a:lnTo>
                  <a:lnTo>
                    <a:pt x="458698" y="15722"/>
                  </a:lnTo>
                  <a:lnTo>
                    <a:pt x="458698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10174650" y="529543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0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10298225" y="529543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0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10127526" y="5305278"/>
              <a:ext cx="459105" cy="12065"/>
            </a:xfrm>
            <a:custGeom>
              <a:avLst/>
              <a:gdLst/>
              <a:ahLst/>
              <a:cxnLst/>
              <a:rect l="l" t="t" r="r" b="b"/>
              <a:pathLst>
                <a:path w="459104" h="12064">
                  <a:moveTo>
                    <a:pt x="47129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47129" y="11709"/>
                  </a:lnTo>
                  <a:lnTo>
                    <a:pt x="47129" y="0"/>
                  </a:lnTo>
                  <a:close/>
                </a:path>
                <a:path w="459104" h="12064">
                  <a:moveTo>
                    <a:pt x="458685" y="0"/>
                  </a:moveTo>
                  <a:lnTo>
                    <a:pt x="170688" y="0"/>
                  </a:lnTo>
                  <a:lnTo>
                    <a:pt x="170688" y="11709"/>
                  </a:lnTo>
                  <a:lnTo>
                    <a:pt x="458685" y="11709"/>
                  </a:lnTo>
                  <a:lnTo>
                    <a:pt x="45868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10586217" y="529542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70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10298225" y="5289578"/>
              <a:ext cx="288290" cy="12065"/>
            </a:xfrm>
            <a:custGeom>
              <a:avLst/>
              <a:gdLst/>
              <a:ahLst/>
              <a:cxnLst/>
              <a:rect l="l" t="t" r="r" b="b"/>
              <a:pathLst>
                <a:path w="288290" h="12064">
                  <a:moveTo>
                    <a:pt x="0" y="11706"/>
                  </a:moveTo>
                  <a:lnTo>
                    <a:pt x="287991" y="11706"/>
                  </a:lnTo>
                  <a:lnTo>
                    <a:pt x="28799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72" name="object 597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127531" y="5171225"/>
              <a:ext cx="176547" cy="145758"/>
            </a:xfrm>
            <a:prstGeom prst="rect">
              <a:avLst/>
            </a:prstGeom>
          </p:spPr>
        </p:pic>
        <p:pic>
          <p:nvPicPr>
            <p:cNvPr id="5973" name="object 5973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4842037" y="3390958"/>
              <a:ext cx="122715" cy="315396"/>
            </a:xfrm>
            <a:prstGeom prst="rect">
              <a:avLst/>
            </a:prstGeom>
          </p:spPr>
        </p:pic>
        <p:pic>
          <p:nvPicPr>
            <p:cNvPr id="5974" name="object 597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5810193" y="3372098"/>
              <a:ext cx="499120" cy="148908"/>
            </a:xfrm>
            <a:prstGeom prst="rect">
              <a:avLst/>
            </a:prstGeom>
          </p:spPr>
        </p:pic>
        <p:sp>
          <p:nvSpPr>
            <p:cNvPr id="5975" name="object 5975"/>
            <p:cNvSpPr/>
            <p:nvPr/>
          </p:nvSpPr>
          <p:spPr>
            <a:xfrm>
              <a:off x="19073963" y="3658611"/>
              <a:ext cx="36830" cy="62865"/>
            </a:xfrm>
            <a:custGeom>
              <a:avLst/>
              <a:gdLst/>
              <a:ahLst/>
              <a:cxnLst/>
              <a:rect l="l" t="t" r="r" b="b"/>
              <a:pathLst>
                <a:path w="36830" h="62864">
                  <a:moveTo>
                    <a:pt x="36658" y="0"/>
                  </a:moveTo>
                  <a:lnTo>
                    <a:pt x="0" y="0"/>
                  </a:lnTo>
                  <a:lnTo>
                    <a:pt x="0" y="62825"/>
                  </a:lnTo>
                  <a:lnTo>
                    <a:pt x="36658" y="62825"/>
                  </a:lnTo>
                  <a:lnTo>
                    <a:pt x="366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19073914" y="37199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47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19073914" y="3714100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853" y="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19073908" y="371018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716" y="11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19073911" y="370629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601" y="1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19073912" y="370239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19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19073921" y="3696530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23402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19073905" y="369262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276" y="292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19073909" y="368874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161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19073910" y="3684839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19073910" y="367898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19073910" y="367509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19073910" y="3671188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37066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19073910" y="366532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19073910" y="366142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66" y="37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19075868" y="3659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108" y="35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19079764" y="3659484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213" y="292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19083669" y="3659473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7308" y="25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19089522" y="365948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454" y="2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19093417" y="365948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559" y="175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19097323" y="365947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13654" y="1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19101218" y="365948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9758" y="7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19107071" y="36594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05" y="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19110977" y="37199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19105119" y="371604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53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19101230" y="371213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69"/>
                  </a:moveTo>
                  <a:lnTo>
                    <a:pt x="9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19097324" y="3708247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19091467" y="370239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507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19087561" y="369849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402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19083673" y="369457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19079767" y="3690687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213"/>
                  </a:moveTo>
                  <a:lnTo>
                    <a:pt x="31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19073910" y="368483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19073910" y="368092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19073910" y="3677028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10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19073910" y="367119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5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19073910" y="366727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19073910" y="366337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66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19073910" y="3659481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5098"/>
                  </a:moveTo>
                  <a:lnTo>
                    <a:pt x="37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19073910" y="3659478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0" y="31213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19073910" y="365947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4">
                  <a:moveTo>
                    <a:pt x="0" y="27308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19073910" y="365948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391"/>
                  </a:moveTo>
                  <a:lnTo>
                    <a:pt x="23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19073910" y="3659486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17538"/>
                  </a:moveTo>
                  <a:lnTo>
                    <a:pt x="19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19073910" y="365948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654"/>
                  </a:moveTo>
                  <a:lnTo>
                    <a:pt x="13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19073910" y="36594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9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19073910" y="365948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884"/>
                  </a:moveTo>
                  <a:lnTo>
                    <a:pt x="5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19073910" y="36594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19073965" y="3652767"/>
              <a:ext cx="36830" cy="74930"/>
            </a:xfrm>
            <a:custGeom>
              <a:avLst/>
              <a:gdLst/>
              <a:ahLst/>
              <a:cxnLst/>
              <a:rect l="l" t="t" r="r" b="b"/>
              <a:pathLst>
                <a:path w="36830" h="74929">
                  <a:moveTo>
                    <a:pt x="36652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36652" y="11709"/>
                  </a:lnTo>
                  <a:lnTo>
                    <a:pt x="36652" y="0"/>
                  </a:lnTo>
                  <a:close/>
                </a:path>
                <a:path w="36830" h="74929">
                  <a:moveTo>
                    <a:pt x="36664" y="62826"/>
                  </a:moveTo>
                  <a:lnTo>
                    <a:pt x="0" y="62826"/>
                  </a:lnTo>
                  <a:lnTo>
                    <a:pt x="0" y="74536"/>
                  </a:lnTo>
                  <a:lnTo>
                    <a:pt x="36664" y="74536"/>
                  </a:lnTo>
                  <a:lnTo>
                    <a:pt x="36664" y="6282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19073973" y="365861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65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9672501" y="5150900"/>
              <a:ext cx="15875" cy="659765"/>
            </a:xfrm>
            <a:custGeom>
              <a:avLst/>
              <a:gdLst/>
              <a:ahLst/>
              <a:cxnLst/>
              <a:rect l="l" t="t" r="r" b="b"/>
              <a:pathLst>
                <a:path w="15875" h="659764">
                  <a:moveTo>
                    <a:pt x="15706" y="0"/>
                  </a:moveTo>
                  <a:lnTo>
                    <a:pt x="0" y="0"/>
                  </a:lnTo>
                  <a:lnTo>
                    <a:pt x="0" y="659749"/>
                  </a:lnTo>
                  <a:lnTo>
                    <a:pt x="15706" y="659749"/>
                  </a:lnTo>
                  <a:lnTo>
                    <a:pt x="157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9666654" y="5150904"/>
              <a:ext cx="12065" cy="659765"/>
            </a:xfrm>
            <a:custGeom>
              <a:avLst/>
              <a:gdLst/>
              <a:ahLst/>
              <a:cxnLst/>
              <a:rect l="l" t="t" r="r" b="b"/>
              <a:pathLst>
                <a:path w="12065" h="659764">
                  <a:moveTo>
                    <a:pt x="0" y="659749"/>
                  </a:moveTo>
                  <a:lnTo>
                    <a:pt x="11706" y="659749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65974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9672507" y="581065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70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9682362" y="5150905"/>
              <a:ext cx="12065" cy="659765"/>
            </a:xfrm>
            <a:custGeom>
              <a:avLst/>
              <a:gdLst/>
              <a:ahLst/>
              <a:cxnLst/>
              <a:rect l="l" t="t" r="r" b="b"/>
              <a:pathLst>
                <a:path w="12065" h="659764">
                  <a:moveTo>
                    <a:pt x="0" y="659749"/>
                  </a:moveTo>
                  <a:lnTo>
                    <a:pt x="11706" y="659749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65974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19146286" y="5295105"/>
              <a:ext cx="447675" cy="15875"/>
            </a:xfrm>
            <a:custGeom>
              <a:avLst/>
              <a:gdLst/>
              <a:ahLst/>
              <a:cxnLst/>
              <a:rect l="l" t="t" r="r" b="b"/>
              <a:pathLst>
                <a:path w="447675" h="15875">
                  <a:moveTo>
                    <a:pt x="447462" y="0"/>
                  </a:moveTo>
                  <a:lnTo>
                    <a:pt x="0" y="0"/>
                  </a:lnTo>
                  <a:lnTo>
                    <a:pt x="0" y="15706"/>
                  </a:lnTo>
                  <a:lnTo>
                    <a:pt x="447462" y="15706"/>
                  </a:lnTo>
                  <a:lnTo>
                    <a:pt x="44746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19146280" y="5289251"/>
              <a:ext cx="447675" cy="27940"/>
            </a:xfrm>
            <a:custGeom>
              <a:avLst/>
              <a:gdLst/>
              <a:ahLst/>
              <a:cxnLst/>
              <a:rect l="l" t="t" r="r" b="b"/>
              <a:pathLst>
                <a:path w="447675" h="27939">
                  <a:moveTo>
                    <a:pt x="447446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447446" y="11709"/>
                  </a:lnTo>
                  <a:lnTo>
                    <a:pt x="447446" y="0"/>
                  </a:lnTo>
                  <a:close/>
                </a:path>
                <a:path w="447675" h="27939">
                  <a:moveTo>
                    <a:pt x="447459" y="15709"/>
                  </a:moveTo>
                  <a:lnTo>
                    <a:pt x="0" y="15709"/>
                  </a:lnTo>
                  <a:lnTo>
                    <a:pt x="0" y="27419"/>
                  </a:lnTo>
                  <a:lnTo>
                    <a:pt x="447459" y="27419"/>
                  </a:lnTo>
                  <a:lnTo>
                    <a:pt x="447459" y="1570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19146280" y="529509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0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17615968" y="2665847"/>
              <a:ext cx="10795" cy="523875"/>
            </a:xfrm>
            <a:custGeom>
              <a:avLst/>
              <a:gdLst/>
              <a:ahLst/>
              <a:cxnLst/>
              <a:rect l="l" t="t" r="r" b="b"/>
              <a:pathLst>
                <a:path w="10794" h="523875">
                  <a:moveTo>
                    <a:pt x="10481" y="0"/>
                  </a:moveTo>
                  <a:lnTo>
                    <a:pt x="0" y="0"/>
                  </a:lnTo>
                  <a:lnTo>
                    <a:pt x="0" y="513115"/>
                  </a:lnTo>
                  <a:lnTo>
                    <a:pt x="10481" y="523596"/>
                  </a:lnTo>
                  <a:lnTo>
                    <a:pt x="104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17610113" y="2665850"/>
              <a:ext cx="22225" cy="523875"/>
            </a:xfrm>
            <a:custGeom>
              <a:avLst/>
              <a:gdLst/>
              <a:ahLst/>
              <a:cxnLst/>
              <a:rect l="l" t="t" r="r" b="b"/>
              <a:pathLst>
                <a:path w="22225" h="523875">
                  <a:moveTo>
                    <a:pt x="22174" y="0"/>
                  </a:moveTo>
                  <a:lnTo>
                    <a:pt x="11709" y="0"/>
                  </a:lnTo>
                  <a:lnTo>
                    <a:pt x="10477" y="0"/>
                  </a:lnTo>
                  <a:lnTo>
                    <a:pt x="0" y="0"/>
                  </a:lnTo>
                  <a:lnTo>
                    <a:pt x="0" y="513118"/>
                  </a:lnTo>
                  <a:lnTo>
                    <a:pt x="10477" y="513118"/>
                  </a:lnTo>
                  <a:lnTo>
                    <a:pt x="10477" y="523608"/>
                  </a:lnTo>
                  <a:lnTo>
                    <a:pt x="22174" y="523608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17615963" y="26658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48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16905161" y="2665862"/>
              <a:ext cx="10795" cy="523875"/>
            </a:xfrm>
            <a:custGeom>
              <a:avLst/>
              <a:gdLst/>
              <a:ahLst/>
              <a:cxnLst/>
              <a:rect l="l" t="t" r="r" b="b"/>
              <a:pathLst>
                <a:path w="10794" h="523875">
                  <a:moveTo>
                    <a:pt x="10477" y="453428"/>
                  </a:moveTo>
                  <a:lnTo>
                    <a:pt x="0" y="453428"/>
                  </a:lnTo>
                  <a:lnTo>
                    <a:pt x="0" y="523582"/>
                  </a:lnTo>
                  <a:lnTo>
                    <a:pt x="10477" y="513118"/>
                  </a:lnTo>
                  <a:lnTo>
                    <a:pt x="10477" y="453428"/>
                  </a:lnTo>
                  <a:close/>
                </a:path>
                <a:path w="10794" h="523875">
                  <a:moveTo>
                    <a:pt x="10477" y="0"/>
                  </a:moveTo>
                  <a:lnTo>
                    <a:pt x="0" y="0"/>
                  </a:lnTo>
                  <a:lnTo>
                    <a:pt x="0" y="340334"/>
                  </a:lnTo>
                  <a:lnTo>
                    <a:pt x="10477" y="340334"/>
                  </a:lnTo>
                  <a:lnTo>
                    <a:pt x="1047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16905165" y="300619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48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16905165" y="3113427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4">
                  <a:moveTo>
                    <a:pt x="0" y="11706"/>
                  </a:moveTo>
                  <a:lnTo>
                    <a:pt x="10481" y="11706"/>
                  </a:lnTo>
                  <a:lnTo>
                    <a:pt x="1048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16905165" y="2665847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0"/>
                  </a:moveTo>
                  <a:lnTo>
                    <a:pt x="0" y="34033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16905165" y="3119280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15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16915644" y="311928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68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16915644" y="2927629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7856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16915644" y="2665842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25134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16905162" y="26658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48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16905165" y="3006195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11308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16915644" y="3006195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11308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16797315" y="3008797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10785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16915644" y="311508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19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16905162" y="310923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4">
                  <a:moveTo>
                    <a:pt x="0" y="11706"/>
                  </a:moveTo>
                  <a:lnTo>
                    <a:pt x="10481" y="11706"/>
                  </a:lnTo>
                  <a:lnTo>
                    <a:pt x="1048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16905165" y="3115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16905165" y="3113427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4">
                  <a:moveTo>
                    <a:pt x="0" y="11706"/>
                  </a:moveTo>
                  <a:lnTo>
                    <a:pt x="10481" y="11706"/>
                  </a:lnTo>
                  <a:lnTo>
                    <a:pt x="1048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16905165" y="300619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16905165" y="301038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48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16915644" y="30061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19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16905162" y="300619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48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16797317" y="300879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2087" y="21151"/>
                  </a:lnTo>
                  <a:lnTo>
                    <a:pt x="8198" y="41288"/>
                  </a:lnTo>
                  <a:lnTo>
                    <a:pt x="31569" y="76269"/>
                  </a:lnTo>
                  <a:lnTo>
                    <a:pt x="66576" y="99665"/>
                  </a:lnTo>
                  <a:lnTo>
                    <a:pt x="86710" y="105788"/>
                  </a:lnTo>
                  <a:lnTo>
                    <a:pt x="107850" y="10788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16905165" y="3113427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4">
                  <a:moveTo>
                    <a:pt x="0" y="11706"/>
                  </a:moveTo>
                  <a:lnTo>
                    <a:pt x="10481" y="11706"/>
                  </a:lnTo>
                  <a:lnTo>
                    <a:pt x="1048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16905165" y="300619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48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16905165" y="3178964"/>
              <a:ext cx="721360" cy="10795"/>
            </a:xfrm>
            <a:custGeom>
              <a:avLst/>
              <a:gdLst/>
              <a:ahLst/>
              <a:cxnLst/>
              <a:rect l="l" t="t" r="r" b="b"/>
              <a:pathLst>
                <a:path w="721359" h="10794">
                  <a:moveTo>
                    <a:pt x="710816" y="0"/>
                  </a:moveTo>
                  <a:lnTo>
                    <a:pt x="10481" y="0"/>
                  </a:lnTo>
                  <a:lnTo>
                    <a:pt x="0" y="10481"/>
                  </a:lnTo>
                  <a:lnTo>
                    <a:pt x="721276" y="10481"/>
                  </a:lnTo>
                  <a:lnTo>
                    <a:pt x="7108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16905165" y="3189446"/>
              <a:ext cx="721360" cy="0"/>
            </a:xfrm>
            <a:custGeom>
              <a:avLst/>
              <a:gdLst/>
              <a:ahLst/>
              <a:cxnLst/>
              <a:rect l="l" t="t" r="r" b="b"/>
              <a:pathLst>
                <a:path w="721359">
                  <a:moveTo>
                    <a:pt x="0" y="0"/>
                  </a:moveTo>
                  <a:lnTo>
                    <a:pt x="72127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17186599" y="3178968"/>
              <a:ext cx="429895" cy="0"/>
            </a:xfrm>
            <a:custGeom>
              <a:avLst/>
              <a:gdLst/>
              <a:ahLst/>
              <a:cxnLst/>
              <a:rect l="l" t="t" r="r" b="b"/>
              <a:pathLst>
                <a:path w="429894">
                  <a:moveTo>
                    <a:pt x="429369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16915650" y="3178968"/>
              <a:ext cx="260985" cy="0"/>
            </a:xfrm>
            <a:custGeom>
              <a:avLst/>
              <a:gdLst/>
              <a:ahLst/>
              <a:cxnLst/>
              <a:rect l="l" t="t" r="r" b="b"/>
              <a:pathLst>
                <a:path w="260984">
                  <a:moveTo>
                    <a:pt x="26047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60" name="object 6060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7062421" y="2917184"/>
              <a:ext cx="130033" cy="261786"/>
            </a:xfrm>
            <a:prstGeom prst="rect">
              <a:avLst/>
            </a:prstGeom>
          </p:spPr>
        </p:pic>
        <p:sp>
          <p:nvSpPr>
            <p:cNvPr id="6061" name="object 6061"/>
            <p:cNvSpPr/>
            <p:nvPr/>
          </p:nvSpPr>
          <p:spPr>
            <a:xfrm>
              <a:off x="16915640" y="2917183"/>
              <a:ext cx="271145" cy="10795"/>
            </a:xfrm>
            <a:custGeom>
              <a:avLst/>
              <a:gdLst/>
              <a:ahLst/>
              <a:cxnLst/>
              <a:rect l="l" t="t" r="r" b="b"/>
              <a:pathLst>
                <a:path w="271144" h="10794">
                  <a:moveTo>
                    <a:pt x="270965" y="0"/>
                  </a:moveTo>
                  <a:lnTo>
                    <a:pt x="0" y="0"/>
                  </a:lnTo>
                  <a:lnTo>
                    <a:pt x="0" y="10449"/>
                  </a:lnTo>
                  <a:lnTo>
                    <a:pt x="260473" y="10449"/>
                  </a:lnTo>
                  <a:lnTo>
                    <a:pt x="2709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16915638" y="2911341"/>
              <a:ext cx="271145" cy="22225"/>
            </a:xfrm>
            <a:custGeom>
              <a:avLst/>
              <a:gdLst/>
              <a:ahLst/>
              <a:cxnLst/>
              <a:rect l="l" t="t" r="r" b="b"/>
              <a:pathLst>
                <a:path w="271144" h="22225">
                  <a:moveTo>
                    <a:pt x="270954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11709"/>
                  </a:lnTo>
                  <a:lnTo>
                    <a:pt x="0" y="22148"/>
                  </a:lnTo>
                  <a:lnTo>
                    <a:pt x="260477" y="22148"/>
                  </a:lnTo>
                  <a:lnTo>
                    <a:pt x="260477" y="11709"/>
                  </a:lnTo>
                  <a:lnTo>
                    <a:pt x="270954" y="11709"/>
                  </a:lnTo>
                  <a:lnTo>
                    <a:pt x="27095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12759215" y="5575028"/>
              <a:ext cx="461009" cy="10795"/>
            </a:xfrm>
            <a:custGeom>
              <a:avLst/>
              <a:gdLst/>
              <a:ahLst/>
              <a:cxnLst/>
              <a:rect l="l" t="t" r="r" b="b"/>
              <a:pathLst>
                <a:path w="461009" h="10795">
                  <a:moveTo>
                    <a:pt x="450300" y="0"/>
                  </a:moveTo>
                  <a:lnTo>
                    <a:pt x="0" y="0"/>
                  </a:lnTo>
                  <a:lnTo>
                    <a:pt x="0" y="10481"/>
                  </a:lnTo>
                  <a:lnTo>
                    <a:pt x="460771" y="10481"/>
                  </a:lnTo>
                  <a:lnTo>
                    <a:pt x="4503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12759208" y="5569184"/>
              <a:ext cx="461009" cy="22225"/>
            </a:xfrm>
            <a:custGeom>
              <a:avLst/>
              <a:gdLst/>
              <a:ahLst/>
              <a:cxnLst/>
              <a:rect l="l" t="t" r="r" b="b"/>
              <a:pathLst>
                <a:path w="461009" h="22225">
                  <a:moveTo>
                    <a:pt x="460768" y="10477"/>
                  </a:moveTo>
                  <a:lnTo>
                    <a:pt x="450303" y="10477"/>
                  </a:lnTo>
                  <a:lnTo>
                    <a:pt x="450303" y="0"/>
                  </a:lnTo>
                  <a:lnTo>
                    <a:pt x="0" y="0"/>
                  </a:lnTo>
                  <a:lnTo>
                    <a:pt x="0" y="10477"/>
                  </a:lnTo>
                  <a:lnTo>
                    <a:pt x="0" y="11709"/>
                  </a:lnTo>
                  <a:lnTo>
                    <a:pt x="0" y="22186"/>
                  </a:lnTo>
                  <a:lnTo>
                    <a:pt x="460768" y="22186"/>
                  </a:lnTo>
                  <a:lnTo>
                    <a:pt x="460768" y="104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12759215" y="557503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8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13209509" y="5328941"/>
              <a:ext cx="10795" cy="257175"/>
            </a:xfrm>
            <a:custGeom>
              <a:avLst/>
              <a:gdLst/>
              <a:ahLst/>
              <a:cxnLst/>
              <a:rect l="l" t="t" r="r" b="b"/>
              <a:pathLst>
                <a:path w="10794" h="257175">
                  <a:moveTo>
                    <a:pt x="10481" y="0"/>
                  </a:moveTo>
                  <a:lnTo>
                    <a:pt x="0" y="0"/>
                  </a:lnTo>
                  <a:lnTo>
                    <a:pt x="0" y="246086"/>
                  </a:lnTo>
                  <a:lnTo>
                    <a:pt x="10481" y="256568"/>
                  </a:lnTo>
                  <a:lnTo>
                    <a:pt x="104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13214138" y="5328941"/>
              <a:ext cx="12065" cy="257175"/>
            </a:xfrm>
            <a:custGeom>
              <a:avLst/>
              <a:gdLst/>
              <a:ahLst/>
              <a:cxnLst/>
              <a:rect l="l" t="t" r="r" b="b"/>
              <a:pathLst>
                <a:path w="12065" h="257175">
                  <a:moveTo>
                    <a:pt x="0" y="256568"/>
                  </a:moveTo>
                  <a:lnTo>
                    <a:pt x="11706" y="256568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565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13209509" y="532894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48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13203659" y="5328941"/>
              <a:ext cx="12065" cy="246379"/>
            </a:xfrm>
            <a:custGeom>
              <a:avLst/>
              <a:gdLst/>
              <a:ahLst/>
              <a:cxnLst/>
              <a:rect l="l" t="t" r="r" b="b"/>
              <a:pathLst>
                <a:path w="12065" h="246379">
                  <a:moveTo>
                    <a:pt x="0" y="246086"/>
                  </a:moveTo>
                  <a:lnTo>
                    <a:pt x="11706" y="246086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460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70" name="object 60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2785818" y="3820310"/>
              <a:ext cx="215921" cy="399181"/>
            </a:xfrm>
            <a:prstGeom prst="rect">
              <a:avLst/>
            </a:prstGeom>
          </p:spPr>
        </p:pic>
        <p:sp>
          <p:nvSpPr>
            <p:cNvPr id="6071" name="object 6071"/>
            <p:cNvSpPr/>
            <p:nvPr/>
          </p:nvSpPr>
          <p:spPr>
            <a:xfrm>
              <a:off x="19136789" y="3381090"/>
              <a:ext cx="457200" cy="15875"/>
            </a:xfrm>
            <a:custGeom>
              <a:avLst/>
              <a:gdLst/>
              <a:ahLst/>
              <a:cxnLst/>
              <a:rect l="l" t="t" r="r" b="b"/>
              <a:pathLst>
                <a:path w="457200" h="15875">
                  <a:moveTo>
                    <a:pt x="456949" y="0"/>
                  </a:moveTo>
                  <a:lnTo>
                    <a:pt x="0" y="0"/>
                  </a:lnTo>
                  <a:lnTo>
                    <a:pt x="0" y="15716"/>
                  </a:lnTo>
                  <a:lnTo>
                    <a:pt x="456949" y="15716"/>
                  </a:lnTo>
                  <a:lnTo>
                    <a:pt x="4569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19136328" y="33961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19136328" y="33902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853" y="5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19136328" y="338638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0"/>
                  </a:moveTo>
                  <a:lnTo>
                    <a:pt x="9769" y="9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19136328" y="3382491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0"/>
                  </a:moveTo>
                  <a:lnTo>
                    <a:pt x="15622" y="13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1914023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1914413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1914804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1915388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1915778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1916169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1916755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1917144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1917534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1917925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1918509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22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1918899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1919290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19196809" y="338053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0"/>
                  </a:moveTo>
                  <a:lnTo>
                    <a:pt x="17559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1920265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1920655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1921046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1921631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1922020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1922411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1922801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1923385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22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1923776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1924166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1924752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1925141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1925532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1925922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1926508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1926897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1927287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19276783" y="338053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0"/>
                  </a:moveTo>
                  <a:lnTo>
                    <a:pt x="17559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1928262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22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1928653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1929043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1929629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1930018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1930408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1930799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1931384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1931773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1932164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1932750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1933139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22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1933529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1933920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1934505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1934894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1935285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19356758" y="338053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0"/>
                  </a:moveTo>
                  <a:lnTo>
                    <a:pt x="17559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1936261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1936650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1937040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1937626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1938015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22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1938406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1938796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1939382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1939771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1940161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1940747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1941138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1941527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1941917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1942503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1942892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22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1943282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19436732" y="338053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0"/>
                  </a:moveTo>
                  <a:lnTo>
                    <a:pt x="17559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1944259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1944647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1945038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1945624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1946014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1946403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1946794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19473798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1947768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22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1948159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1948745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1949135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1949524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1949915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1950500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1950891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1951280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19516707" y="338053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0" y="0"/>
                  </a:moveTo>
                  <a:lnTo>
                    <a:pt x="17559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1952256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19526453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22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1953036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1953621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19540122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19544011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19547916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19553774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1955767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19561567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1956742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19571330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19575219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22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19579125" y="33805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601" y="1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19584982" y="33805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756" y="87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19588888" y="338053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0"/>
                  </a:moveTo>
                  <a:lnTo>
                    <a:pt x="4850" y="48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19592776" y="3380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62" y="9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19136793" y="3375246"/>
              <a:ext cx="457200" cy="27940"/>
            </a:xfrm>
            <a:custGeom>
              <a:avLst/>
              <a:gdLst/>
              <a:ahLst/>
              <a:cxnLst/>
              <a:rect l="l" t="t" r="r" b="b"/>
              <a:pathLst>
                <a:path w="457200" h="27939">
                  <a:moveTo>
                    <a:pt x="456933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456933" y="11709"/>
                  </a:lnTo>
                  <a:lnTo>
                    <a:pt x="456933" y="0"/>
                  </a:lnTo>
                  <a:close/>
                </a:path>
                <a:path w="457200" h="27939">
                  <a:moveTo>
                    <a:pt x="456946" y="15722"/>
                  </a:moveTo>
                  <a:lnTo>
                    <a:pt x="0" y="15722"/>
                  </a:lnTo>
                  <a:lnTo>
                    <a:pt x="0" y="27419"/>
                  </a:lnTo>
                  <a:lnTo>
                    <a:pt x="456946" y="27419"/>
                  </a:lnTo>
                  <a:lnTo>
                    <a:pt x="456946" y="1572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19136804" y="338109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1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16309302" y="3377431"/>
              <a:ext cx="755015" cy="19685"/>
            </a:xfrm>
            <a:custGeom>
              <a:avLst/>
              <a:gdLst/>
              <a:ahLst/>
              <a:cxnLst/>
              <a:rect l="l" t="t" r="r" b="b"/>
              <a:pathLst>
                <a:path w="755015" h="19685">
                  <a:moveTo>
                    <a:pt x="98983" y="342"/>
                  </a:moveTo>
                  <a:lnTo>
                    <a:pt x="0" y="342"/>
                  </a:lnTo>
                  <a:lnTo>
                    <a:pt x="0" y="19316"/>
                  </a:lnTo>
                  <a:lnTo>
                    <a:pt x="98983" y="19316"/>
                  </a:lnTo>
                  <a:lnTo>
                    <a:pt x="98983" y="342"/>
                  </a:lnTo>
                  <a:close/>
                </a:path>
                <a:path w="755015" h="19685">
                  <a:moveTo>
                    <a:pt x="754849" y="0"/>
                  </a:moveTo>
                  <a:lnTo>
                    <a:pt x="316801" y="241"/>
                  </a:lnTo>
                  <a:lnTo>
                    <a:pt x="316801" y="19100"/>
                  </a:lnTo>
                  <a:lnTo>
                    <a:pt x="754849" y="19088"/>
                  </a:lnTo>
                  <a:lnTo>
                    <a:pt x="75484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16309309" y="3396748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0" y="0"/>
                  </a:moveTo>
                  <a:lnTo>
                    <a:pt x="20333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10772398" y="31192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10827284" y="3088497"/>
              <a:ext cx="4445" cy="31115"/>
            </a:xfrm>
            <a:custGeom>
              <a:avLst/>
              <a:gdLst/>
              <a:ahLst/>
              <a:cxnLst/>
              <a:rect l="l" t="t" r="r" b="b"/>
              <a:pathLst>
                <a:path w="4445" h="31114">
                  <a:moveTo>
                    <a:pt x="0" y="30752"/>
                  </a:moveTo>
                  <a:lnTo>
                    <a:pt x="20" y="30752"/>
                  </a:lnTo>
                </a:path>
                <a:path w="4445" h="31114">
                  <a:moveTo>
                    <a:pt x="0" y="30752"/>
                  </a:moveTo>
                  <a:lnTo>
                    <a:pt x="405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10768438" y="3088500"/>
              <a:ext cx="4445" cy="31115"/>
            </a:xfrm>
            <a:custGeom>
              <a:avLst/>
              <a:gdLst/>
              <a:ahLst/>
              <a:cxnLst/>
              <a:rect l="l" t="t" r="r" b="b"/>
              <a:pathLst>
                <a:path w="4445" h="31114">
                  <a:moveTo>
                    <a:pt x="0" y="0"/>
                  </a:moveTo>
                  <a:lnTo>
                    <a:pt x="3968" y="3078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10772398" y="311928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90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10797646" y="3100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198" y="0"/>
                  </a:moveTo>
                  <a:lnTo>
                    <a:pt x="984" y="0"/>
                  </a:lnTo>
                  <a:lnTo>
                    <a:pt x="0" y="1005"/>
                  </a:lnTo>
                  <a:lnTo>
                    <a:pt x="0" y="2209"/>
                  </a:lnTo>
                  <a:lnTo>
                    <a:pt x="0" y="3413"/>
                  </a:lnTo>
                  <a:lnTo>
                    <a:pt x="984" y="4408"/>
                  </a:lnTo>
                  <a:lnTo>
                    <a:pt x="2198" y="4408"/>
                  </a:lnTo>
                  <a:lnTo>
                    <a:pt x="3403" y="4408"/>
                  </a:lnTo>
                  <a:lnTo>
                    <a:pt x="4397" y="3413"/>
                  </a:lnTo>
                  <a:lnTo>
                    <a:pt x="4397" y="2209"/>
                  </a:lnTo>
                  <a:lnTo>
                    <a:pt x="4397" y="1005"/>
                  </a:lnTo>
                  <a:lnTo>
                    <a:pt x="3403" y="0"/>
                  </a:lnTo>
                  <a:lnTo>
                    <a:pt x="219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10771060" y="3068880"/>
              <a:ext cx="57785" cy="39370"/>
            </a:xfrm>
            <a:custGeom>
              <a:avLst/>
              <a:gdLst/>
              <a:ahLst/>
              <a:cxnLst/>
              <a:rect l="l" t="t" r="r" b="b"/>
              <a:pathLst>
                <a:path w="57784" h="39369">
                  <a:moveTo>
                    <a:pt x="28784" y="0"/>
                  </a:moveTo>
                  <a:lnTo>
                    <a:pt x="17621" y="1552"/>
                  </a:lnTo>
                  <a:lnTo>
                    <a:pt x="8467" y="5774"/>
                  </a:lnTo>
                  <a:lnTo>
                    <a:pt x="2275" y="12015"/>
                  </a:lnTo>
                  <a:lnTo>
                    <a:pt x="0" y="19622"/>
                  </a:lnTo>
                  <a:lnTo>
                    <a:pt x="2275" y="27217"/>
                  </a:lnTo>
                  <a:lnTo>
                    <a:pt x="8467" y="33451"/>
                  </a:lnTo>
                  <a:lnTo>
                    <a:pt x="17621" y="37671"/>
                  </a:lnTo>
                  <a:lnTo>
                    <a:pt x="28784" y="39223"/>
                  </a:lnTo>
                  <a:lnTo>
                    <a:pt x="39951" y="37671"/>
                  </a:lnTo>
                  <a:lnTo>
                    <a:pt x="49112" y="33451"/>
                  </a:lnTo>
                  <a:lnTo>
                    <a:pt x="55310" y="27217"/>
                  </a:lnTo>
                  <a:lnTo>
                    <a:pt x="57589" y="19622"/>
                  </a:lnTo>
                  <a:lnTo>
                    <a:pt x="55310" y="12015"/>
                  </a:lnTo>
                  <a:lnTo>
                    <a:pt x="49112" y="5774"/>
                  </a:lnTo>
                  <a:lnTo>
                    <a:pt x="39951" y="1552"/>
                  </a:lnTo>
                  <a:lnTo>
                    <a:pt x="2878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10768522" y="3077296"/>
              <a:ext cx="62865" cy="11430"/>
            </a:xfrm>
            <a:custGeom>
              <a:avLst/>
              <a:gdLst/>
              <a:ahLst/>
              <a:cxnLst/>
              <a:rect l="l" t="t" r="r" b="b"/>
              <a:pathLst>
                <a:path w="62865" h="11430">
                  <a:moveTo>
                    <a:pt x="62825" y="11203"/>
                  </a:moveTo>
                  <a:lnTo>
                    <a:pt x="60860" y="6303"/>
                  </a:lnTo>
                  <a:lnTo>
                    <a:pt x="54965" y="2802"/>
                  </a:lnTo>
                  <a:lnTo>
                    <a:pt x="45142" y="700"/>
                  </a:lnTo>
                  <a:lnTo>
                    <a:pt x="31391" y="0"/>
                  </a:lnTo>
                  <a:lnTo>
                    <a:pt x="17651" y="700"/>
                  </a:lnTo>
                  <a:lnTo>
                    <a:pt x="7842" y="2802"/>
                  </a:lnTo>
                  <a:lnTo>
                    <a:pt x="1960" y="6303"/>
                  </a:lnTo>
                  <a:lnTo>
                    <a:pt x="0" y="1120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10802053" y="310787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418" y="438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10801697" y="31068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345" y="1005"/>
                  </a:moveTo>
                  <a:lnTo>
                    <a:pt x="335" y="712"/>
                  </a:lnTo>
                  <a:lnTo>
                    <a:pt x="230" y="471"/>
                  </a:lnTo>
                  <a:lnTo>
                    <a:pt x="146" y="209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10801014" y="310132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680" y="55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10798688" y="31003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24" y="1005"/>
                  </a:moveTo>
                  <a:lnTo>
                    <a:pt x="2198" y="0"/>
                  </a:lnTo>
                  <a:lnTo>
                    <a:pt x="1151" y="0"/>
                  </a:lnTo>
                  <a:lnTo>
                    <a:pt x="115" y="0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10797991" y="3101328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701" y="0"/>
                  </a:moveTo>
                  <a:lnTo>
                    <a:pt x="0" y="55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10797643" y="31068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345" y="0"/>
                  </a:moveTo>
                  <a:lnTo>
                    <a:pt x="219" y="209"/>
                  </a:lnTo>
                  <a:lnTo>
                    <a:pt x="115" y="450"/>
                  </a:lnTo>
                  <a:lnTo>
                    <a:pt x="31" y="712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10797235" y="310788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418" y="0"/>
                  </a:moveTo>
                  <a:lnTo>
                    <a:pt x="0" y="438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10797226" y="311226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0"/>
                  </a:moveTo>
                  <a:lnTo>
                    <a:pt x="0" y="2617"/>
                  </a:lnTo>
                  <a:lnTo>
                    <a:pt x="2617" y="2617"/>
                  </a:lnTo>
                  <a:lnTo>
                    <a:pt x="5256" y="2617"/>
                  </a:lnTo>
                  <a:lnTo>
                    <a:pt x="525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10798417" y="310808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10801265" y="31080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10798417" y="31096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4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10798417" y="310665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848" y="1434"/>
                  </a:moveTo>
                  <a:lnTo>
                    <a:pt x="2848" y="0"/>
                  </a:lnTo>
                  <a:lnTo>
                    <a:pt x="1434" y="0"/>
                  </a:lnTo>
                  <a:lnTo>
                    <a:pt x="0" y="0"/>
                  </a:lnTo>
                  <a:lnTo>
                    <a:pt x="0" y="143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10797988" y="310588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69">
                  <a:moveTo>
                    <a:pt x="3706" y="1005"/>
                  </a:moveTo>
                  <a:lnTo>
                    <a:pt x="3057" y="0"/>
                  </a:lnTo>
                  <a:lnTo>
                    <a:pt x="1853" y="0"/>
                  </a:lnTo>
                  <a:lnTo>
                    <a:pt x="670" y="0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10667667" y="31192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10722561" y="3088497"/>
              <a:ext cx="4445" cy="31115"/>
            </a:xfrm>
            <a:custGeom>
              <a:avLst/>
              <a:gdLst/>
              <a:ahLst/>
              <a:cxnLst/>
              <a:rect l="l" t="t" r="r" b="b"/>
              <a:pathLst>
                <a:path w="4445" h="31114">
                  <a:moveTo>
                    <a:pt x="0" y="30752"/>
                  </a:moveTo>
                  <a:lnTo>
                    <a:pt x="20" y="30752"/>
                  </a:lnTo>
                </a:path>
                <a:path w="4445" h="31114">
                  <a:moveTo>
                    <a:pt x="0" y="30752"/>
                  </a:moveTo>
                  <a:lnTo>
                    <a:pt x="405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10663707" y="3088500"/>
              <a:ext cx="4445" cy="31115"/>
            </a:xfrm>
            <a:custGeom>
              <a:avLst/>
              <a:gdLst/>
              <a:ahLst/>
              <a:cxnLst/>
              <a:rect l="l" t="t" r="r" b="b"/>
              <a:pathLst>
                <a:path w="4445" h="31114">
                  <a:moveTo>
                    <a:pt x="0" y="0"/>
                  </a:moveTo>
                  <a:lnTo>
                    <a:pt x="3968" y="3078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10667667" y="311928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90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10692920" y="3100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209" y="0"/>
                  </a:moveTo>
                  <a:lnTo>
                    <a:pt x="1005" y="0"/>
                  </a:lnTo>
                  <a:lnTo>
                    <a:pt x="0" y="1005"/>
                  </a:lnTo>
                  <a:lnTo>
                    <a:pt x="0" y="2209"/>
                  </a:lnTo>
                  <a:lnTo>
                    <a:pt x="0" y="3413"/>
                  </a:lnTo>
                  <a:lnTo>
                    <a:pt x="1005" y="4408"/>
                  </a:lnTo>
                  <a:lnTo>
                    <a:pt x="2209" y="4408"/>
                  </a:lnTo>
                  <a:lnTo>
                    <a:pt x="3392" y="4408"/>
                  </a:lnTo>
                  <a:lnTo>
                    <a:pt x="4408" y="3413"/>
                  </a:lnTo>
                  <a:lnTo>
                    <a:pt x="4408" y="2209"/>
                  </a:lnTo>
                  <a:lnTo>
                    <a:pt x="4408" y="1005"/>
                  </a:lnTo>
                  <a:lnTo>
                    <a:pt x="3392" y="0"/>
                  </a:lnTo>
                  <a:lnTo>
                    <a:pt x="220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10666324" y="3068880"/>
              <a:ext cx="57785" cy="39370"/>
            </a:xfrm>
            <a:custGeom>
              <a:avLst/>
              <a:gdLst/>
              <a:ahLst/>
              <a:cxnLst/>
              <a:rect l="l" t="t" r="r" b="b"/>
              <a:pathLst>
                <a:path w="57784" h="39369">
                  <a:moveTo>
                    <a:pt x="28805" y="0"/>
                  </a:moveTo>
                  <a:lnTo>
                    <a:pt x="17638" y="1552"/>
                  </a:lnTo>
                  <a:lnTo>
                    <a:pt x="8477" y="5774"/>
                  </a:lnTo>
                  <a:lnTo>
                    <a:pt x="2278" y="12015"/>
                  </a:lnTo>
                  <a:lnTo>
                    <a:pt x="0" y="19622"/>
                  </a:lnTo>
                  <a:lnTo>
                    <a:pt x="2278" y="27217"/>
                  </a:lnTo>
                  <a:lnTo>
                    <a:pt x="8477" y="33451"/>
                  </a:lnTo>
                  <a:lnTo>
                    <a:pt x="17638" y="37671"/>
                  </a:lnTo>
                  <a:lnTo>
                    <a:pt x="28805" y="39223"/>
                  </a:lnTo>
                  <a:lnTo>
                    <a:pt x="39968" y="37671"/>
                  </a:lnTo>
                  <a:lnTo>
                    <a:pt x="49122" y="33451"/>
                  </a:lnTo>
                  <a:lnTo>
                    <a:pt x="55314" y="27217"/>
                  </a:lnTo>
                  <a:lnTo>
                    <a:pt x="57589" y="19622"/>
                  </a:lnTo>
                  <a:lnTo>
                    <a:pt x="55314" y="12015"/>
                  </a:lnTo>
                  <a:lnTo>
                    <a:pt x="49122" y="5774"/>
                  </a:lnTo>
                  <a:lnTo>
                    <a:pt x="39968" y="1552"/>
                  </a:lnTo>
                  <a:lnTo>
                    <a:pt x="2880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10663791" y="3077296"/>
              <a:ext cx="62865" cy="11430"/>
            </a:xfrm>
            <a:custGeom>
              <a:avLst/>
              <a:gdLst/>
              <a:ahLst/>
              <a:cxnLst/>
              <a:rect l="l" t="t" r="r" b="b"/>
              <a:pathLst>
                <a:path w="62865" h="11430">
                  <a:moveTo>
                    <a:pt x="62825" y="11203"/>
                  </a:moveTo>
                  <a:lnTo>
                    <a:pt x="60860" y="6303"/>
                  </a:lnTo>
                  <a:lnTo>
                    <a:pt x="54969" y="2802"/>
                  </a:lnTo>
                  <a:lnTo>
                    <a:pt x="45155" y="700"/>
                  </a:lnTo>
                  <a:lnTo>
                    <a:pt x="31423" y="0"/>
                  </a:lnTo>
                  <a:lnTo>
                    <a:pt x="17674" y="700"/>
                  </a:lnTo>
                  <a:lnTo>
                    <a:pt x="7854" y="2802"/>
                  </a:lnTo>
                  <a:lnTo>
                    <a:pt x="1963" y="6303"/>
                  </a:lnTo>
                  <a:lnTo>
                    <a:pt x="0" y="1120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10697329" y="310787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418" y="438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10696977" y="31068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345" y="1005"/>
                  </a:moveTo>
                  <a:lnTo>
                    <a:pt x="324" y="712"/>
                  </a:lnTo>
                  <a:lnTo>
                    <a:pt x="251" y="471"/>
                  </a:lnTo>
                  <a:lnTo>
                    <a:pt x="146" y="209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10696287" y="310132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701" y="55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10693956" y="31003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24" y="1005"/>
                  </a:moveTo>
                  <a:lnTo>
                    <a:pt x="2209" y="0"/>
                  </a:lnTo>
                  <a:lnTo>
                    <a:pt x="1172" y="0"/>
                  </a:lnTo>
                  <a:lnTo>
                    <a:pt x="146" y="0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10693262" y="3101328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701" y="0"/>
                  </a:moveTo>
                  <a:lnTo>
                    <a:pt x="0" y="55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10692912" y="31068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345" y="0"/>
                  </a:moveTo>
                  <a:lnTo>
                    <a:pt x="219" y="209"/>
                  </a:lnTo>
                  <a:lnTo>
                    <a:pt x="136" y="450"/>
                  </a:lnTo>
                  <a:lnTo>
                    <a:pt x="41" y="712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10692506" y="310788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418" y="0"/>
                  </a:moveTo>
                  <a:lnTo>
                    <a:pt x="0" y="438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10692494" y="311226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0"/>
                  </a:moveTo>
                  <a:lnTo>
                    <a:pt x="0" y="2617"/>
                  </a:lnTo>
                  <a:lnTo>
                    <a:pt x="2638" y="2617"/>
                  </a:lnTo>
                  <a:lnTo>
                    <a:pt x="5256" y="2617"/>
                  </a:lnTo>
                  <a:lnTo>
                    <a:pt x="525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10693710" y="310808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10696559" y="31080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10693711" y="31096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4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10693711" y="310665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848" y="1434"/>
                  </a:moveTo>
                  <a:lnTo>
                    <a:pt x="2848" y="0"/>
                  </a:lnTo>
                  <a:lnTo>
                    <a:pt x="1413" y="0"/>
                  </a:lnTo>
                  <a:lnTo>
                    <a:pt x="0" y="0"/>
                  </a:lnTo>
                  <a:lnTo>
                    <a:pt x="0" y="143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10693271" y="310588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69">
                  <a:moveTo>
                    <a:pt x="3717" y="1005"/>
                  </a:moveTo>
                  <a:lnTo>
                    <a:pt x="3047" y="0"/>
                  </a:lnTo>
                  <a:lnTo>
                    <a:pt x="1863" y="0"/>
                  </a:lnTo>
                  <a:lnTo>
                    <a:pt x="659" y="0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10911121" y="2789058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0" y="26103"/>
                  </a:moveTo>
                  <a:lnTo>
                    <a:pt x="11706" y="26103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610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10916974" y="278082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2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10911116" y="2789065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11709" y="0"/>
                  </a:moveTo>
                  <a:lnTo>
                    <a:pt x="0" y="0"/>
                  </a:lnTo>
                  <a:lnTo>
                    <a:pt x="0" y="26098"/>
                  </a:lnTo>
                  <a:lnTo>
                    <a:pt x="11709" y="26098"/>
                  </a:lnTo>
                  <a:lnTo>
                    <a:pt x="117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10916974" y="282338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2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10911116" y="2780836"/>
              <a:ext cx="22860" cy="42545"/>
            </a:xfrm>
            <a:custGeom>
              <a:avLst/>
              <a:gdLst/>
              <a:ahLst/>
              <a:cxnLst/>
              <a:rect l="l" t="t" r="r" b="b"/>
              <a:pathLst>
                <a:path w="22859" h="42544">
                  <a:moveTo>
                    <a:pt x="22339" y="0"/>
                  </a:moveTo>
                  <a:lnTo>
                    <a:pt x="10629" y="0"/>
                  </a:lnTo>
                  <a:lnTo>
                    <a:pt x="10629" y="8229"/>
                  </a:lnTo>
                  <a:lnTo>
                    <a:pt x="0" y="8229"/>
                  </a:lnTo>
                  <a:lnTo>
                    <a:pt x="0" y="34328"/>
                  </a:lnTo>
                  <a:lnTo>
                    <a:pt x="10629" y="34328"/>
                  </a:lnTo>
                  <a:lnTo>
                    <a:pt x="10629" y="42545"/>
                  </a:lnTo>
                  <a:lnTo>
                    <a:pt x="22339" y="42545"/>
                  </a:lnTo>
                  <a:lnTo>
                    <a:pt x="223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10921746" y="2780836"/>
              <a:ext cx="12065" cy="42545"/>
            </a:xfrm>
            <a:custGeom>
              <a:avLst/>
              <a:gdLst/>
              <a:ahLst/>
              <a:cxnLst/>
              <a:rect l="l" t="t" r="r" b="b"/>
              <a:pathLst>
                <a:path w="12065" h="42544">
                  <a:moveTo>
                    <a:pt x="11709" y="0"/>
                  </a:moveTo>
                  <a:lnTo>
                    <a:pt x="0" y="0"/>
                  </a:lnTo>
                  <a:lnTo>
                    <a:pt x="0" y="42545"/>
                  </a:lnTo>
                  <a:lnTo>
                    <a:pt x="11709" y="42545"/>
                  </a:lnTo>
                  <a:lnTo>
                    <a:pt x="117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10908848" y="28007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98" y="0"/>
                  </a:moveTo>
                  <a:lnTo>
                    <a:pt x="586" y="0"/>
                  </a:lnTo>
                  <a:lnTo>
                    <a:pt x="0" y="565"/>
                  </a:lnTo>
                  <a:lnTo>
                    <a:pt x="0" y="1298"/>
                  </a:lnTo>
                  <a:lnTo>
                    <a:pt x="0" y="2052"/>
                  </a:lnTo>
                  <a:lnTo>
                    <a:pt x="586" y="2617"/>
                  </a:lnTo>
                  <a:lnTo>
                    <a:pt x="1298" y="2617"/>
                  </a:lnTo>
                  <a:lnTo>
                    <a:pt x="2041" y="2617"/>
                  </a:lnTo>
                  <a:lnTo>
                    <a:pt x="2628" y="2052"/>
                  </a:lnTo>
                  <a:lnTo>
                    <a:pt x="2628" y="1298"/>
                  </a:lnTo>
                  <a:lnTo>
                    <a:pt x="2628" y="565"/>
                  </a:lnTo>
                  <a:lnTo>
                    <a:pt x="2041" y="0"/>
                  </a:lnTo>
                  <a:lnTo>
                    <a:pt x="129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10912775" y="27851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98" y="3905"/>
                  </a:moveTo>
                  <a:lnTo>
                    <a:pt x="4198" y="2219"/>
                  </a:lnTo>
                  <a:lnTo>
                    <a:pt x="2931" y="1109"/>
                  </a:lnTo>
                  <a:lnTo>
                    <a:pt x="1696" y="0"/>
                  </a:lnTo>
                  <a:lnTo>
                    <a:pt x="0" y="219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10889294" y="280014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565" y="0"/>
                  </a:moveTo>
                  <a:lnTo>
                    <a:pt x="0" y="890"/>
                  </a:lnTo>
                  <a:lnTo>
                    <a:pt x="0" y="1947"/>
                  </a:lnTo>
                  <a:lnTo>
                    <a:pt x="0" y="3026"/>
                  </a:lnTo>
                  <a:lnTo>
                    <a:pt x="565" y="391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10889861" y="2785366"/>
              <a:ext cx="23495" cy="15240"/>
            </a:xfrm>
            <a:custGeom>
              <a:avLst/>
              <a:gdLst/>
              <a:ahLst/>
              <a:cxnLst/>
              <a:rect l="l" t="t" r="r" b="b"/>
              <a:pathLst>
                <a:path w="23495" h="15239">
                  <a:moveTo>
                    <a:pt x="22920" y="0"/>
                  </a:moveTo>
                  <a:lnTo>
                    <a:pt x="18250" y="596"/>
                  </a:lnTo>
                  <a:lnTo>
                    <a:pt x="13790" y="2261"/>
                  </a:lnTo>
                  <a:lnTo>
                    <a:pt x="9821" y="4806"/>
                  </a:lnTo>
                  <a:lnTo>
                    <a:pt x="5853" y="7361"/>
                  </a:lnTo>
                  <a:lnTo>
                    <a:pt x="2502" y="10764"/>
                  </a:lnTo>
                  <a:lnTo>
                    <a:pt x="0" y="1477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10886253" y="2780826"/>
              <a:ext cx="31115" cy="17145"/>
            </a:xfrm>
            <a:custGeom>
              <a:avLst/>
              <a:gdLst/>
              <a:ahLst/>
              <a:cxnLst/>
              <a:rect l="l" t="t" r="r" b="b"/>
              <a:pathLst>
                <a:path w="31115" h="17144">
                  <a:moveTo>
                    <a:pt x="30721" y="0"/>
                  </a:moveTo>
                  <a:lnTo>
                    <a:pt x="24564" y="0"/>
                  </a:lnTo>
                  <a:lnTo>
                    <a:pt x="18512" y="1581"/>
                  </a:lnTo>
                  <a:lnTo>
                    <a:pt x="13151" y="4554"/>
                  </a:lnTo>
                  <a:lnTo>
                    <a:pt x="7769" y="7539"/>
                  </a:lnTo>
                  <a:lnTo>
                    <a:pt x="3245" y="11853"/>
                  </a:lnTo>
                  <a:lnTo>
                    <a:pt x="0" y="17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10885042" y="2797875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1214" y="0"/>
                  </a:moveTo>
                  <a:lnTo>
                    <a:pt x="439" y="1266"/>
                  </a:lnTo>
                  <a:lnTo>
                    <a:pt x="0" y="2732"/>
                  </a:lnTo>
                  <a:lnTo>
                    <a:pt x="0" y="4230"/>
                  </a:lnTo>
                  <a:lnTo>
                    <a:pt x="0" y="5727"/>
                  </a:lnTo>
                  <a:lnTo>
                    <a:pt x="439" y="7183"/>
                  </a:lnTo>
                  <a:lnTo>
                    <a:pt x="1214" y="847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10886257" y="2806335"/>
              <a:ext cx="31115" cy="17145"/>
            </a:xfrm>
            <a:custGeom>
              <a:avLst/>
              <a:gdLst/>
              <a:ahLst/>
              <a:cxnLst/>
              <a:rect l="l" t="t" r="r" b="b"/>
              <a:pathLst>
                <a:path w="31115" h="17144">
                  <a:moveTo>
                    <a:pt x="0" y="0"/>
                  </a:moveTo>
                  <a:lnTo>
                    <a:pt x="3235" y="5204"/>
                  </a:lnTo>
                  <a:lnTo>
                    <a:pt x="7769" y="9507"/>
                  </a:lnTo>
                  <a:lnTo>
                    <a:pt x="13151" y="12502"/>
                  </a:lnTo>
                  <a:lnTo>
                    <a:pt x="18512" y="15475"/>
                  </a:lnTo>
                  <a:lnTo>
                    <a:pt x="24564" y="17057"/>
                  </a:lnTo>
                  <a:lnTo>
                    <a:pt x="30721" y="17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10912782" y="2815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3685"/>
                  </a:moveTo>
                  <a:lnTo>
                    <a:pt x="1685" y="3916"/>
                  </a:lnTo>
                  <a:lnTo>
                    <a:pt x="2931" y="2795"/>
                  </a:lnTo>
                  <a:lnTo>
                    <a:pt x="4198" y="1685"/>
                  </a:lnTo>
                  <a:lnTo>
                    <a:pt x="419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10889860" y="2804065"/>
              <a:ext cx="23495" cy="15240"/>
            </a:xfrm>
            <a:custGeom>
              <a:avLst/>
              <a:gdLst/>
              <a:ahLst/>
              <a:cxnLst/>
              <a:rect l="l" t="t" r="r" b="b"/>
              <a:pathLst>
                <a:path w="23495" h="15239">
                  <a:moveTo>
                    <a:pt x="0" y="0"/>
                  </a:moveTo>
                  <a:lnTo>
                    <a:pt x="2502" y="4010"/>
                  </a:lnTo>
                  <a:lnTo>
                    <a:pt x="5853" y="7413"/>
                  </a:lnTo>
                  <a:lnTo>
                    <a:pt x="9821" y="9968"/>
                  </a:lnTo>
                  <a:lnTo>
                    <a:pt x="13790" y="12533"/>
                  </a:lnTo>
                  <a:lnTo>
                    <a:pt x="18271" y="14156"/>
                  </a:lnTo>
                  <a:lnTo>
                    <a:pt x="22920" y="1477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10911121" y="2720761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0" y="26093"/>
                  </a:moveTo>
                  <a:lnTo>
                    <a:pt x="11706" y="26093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609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10916974" y="271251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2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10911116" y="2720765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11709" y="0"/>
                  </a:moveTo>
                  <a:lnTo>
                    <a:pt x="0" y="0"/>
                  </a:lnTo>
                  <a:lnTo>
                    <a:pt x="0" y="26098"/>
                  </a:lnTo>
                  <a:lnTo>
                    <a:pt x="11709" y="26098"/>
                  </a:lnTo>
                  <a:lnTo>
                    <a:pt x="117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10916974" y="275507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2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10911116" y="2712522"/>
              <a:ext cx="22860" cy="43180"/>
            </a:xfrm>
            <a:custGeom>
              <a:avLst/>
              <a:gdLst/>
              <a:ahLst/>
              <a:cxnLst/>
              <a:rect l="l" t="t" r="r" b="b"/>
              <a:pathLst>
                <a:path w="22859" h="43180">
                  <a:moveTo>
                    <a:pt x="22339" y="0"/>
                  </a:moveTo>
                  <a:lnTo>
                    <a:pt x="10629" y="0"/>
                  </a:lnTo>
                  <a:lnTo>
                    <a:pt x="10629" y="8242"/>
                  </a:lnTo>
                  <a:lnTo>
                    <a:pt x="0" y="8242"/>
                  </a:lnTo>
                  <a:lnTo>
                    <a:pt x="0" y="34340"/>
                  </a:lnTo>
                  <a:lnTo>
                    <a:pt x="10629" y="34340"/>
                  </a:lnTo>
                  <a:lnTo>
                    <a:pt x="10629" y="42557"/>
                  </a:lnTo>
                  <a:lnTo>
                    <a:pt x="22339" y="42557"/>
                  </a:lnTo>
                  <a:lnTo>
                    <a:pt x="223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10921746" y="2712522"/>
              <a:ext cx="12065" cy="43180"/>
            </a:xfrm>
            <a:custGeom>
              <a:avLst/>
              <a:gdLst/>
              <a:ahLst/>
              <a:cxnLst/>
              <a:rect l="l" t="t" r="r" b="b"/>
              <a:pathLst>
                <a:path w="12065" h="43180">
                  <a:moveTo>
                    <a:pt x="11709" y="0"/>
                  </a:moveTo>
                  <a:lnTo>
                    <a:pt x="0" y="0"/>
                  </a:lnTo>
                  <a:lnTo>
                    <a:pt x="0" y="42557"/>
                  </a:lnTo>
                  <a:lnTo>
                    <a:pt x="11709" y="42557"/>
                  </a:lnTo>
                  <a:lnTo>
                    <a:pt x="117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10908848" y="27324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98" y="0"/>
                  </a:moveTo>
                  <a:lnTo>
                    <a:pt x="586" y="0"/>
                  </a:lnTo>
                  <a:lnTo>
                    <a:pt x="0" y="596"/>
                  </a:lnTo>
                  <a:lnTo>
                    <a:pt x="0" y="1329"/>
                  </a:lnTo>
                  <a:lnTo>
                    <a:pt x="0" y="2052"/>
                  </a:lnTo>
                  <a:lnTo>
                    <a:pt x="586" y="2638"/>
                  </a:lnTo>
                  <a:lnTo>
                    <a:pt x="1298" y="2638"/>
                  </a:lnTo>
                  <a:lnTo>
                    <a:pt x="2041" y="2638"/>
                  </a:lnTo>
                  <a:lnTo>
                    <a:pt x="2628" y="2052"/>
                  </a:lnTo>
                  <a:lnTo>
                    <a:pt x="2628" y="1329"/>
                  </a:lnTo>
                  <a:lnTo>
                    <a:pt x="2628" y="596"/>
                  </a:lnTo>
                  <a:lnTo>
                    <a:pt x="2041" y="0"/>
                  </a:lnTo>
                  <a:lnTo>
                    <a:pt x="129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10912775" y="27168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98" y="3905"/>
                  </a:moveTo>
                  <a:lnTo>
                    <a:pt x="4198" y="2219"/>
                  </a:lnTo>
                  <a:lnTo>
                    <a:pt x="2931" y="1109"/>
                  </a:lnTo>
                  <a:lnTo>
                    <a:pt x="1696" y="0"/>
                  </a:lnTo>
                  <a:lnTo>
                    <a:pt x="0" y="18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10889294" y="273183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565" y="0"/>
                  </a:moveTo>
                  <a:lnTo>
                    <a:pt x="0" y="890"/>
                  </a:lnTo>
                  <a:lnTo>
                    <a:pt x="0" y="1968"/>
                  </a:lnTo>
                  <a:lnTo>
                    <a:pt x="0" y="3026"/>
                  </a:lnTo>
                  <a:lnTo>
                    <a:pt x="565" y="393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10889861" y="2717042"/>
              <a:ext cx="23495" cy="15240"/>
            </a:xfrm>
            <a:custGeom>
              <a:avLst/>
              <a:gdLst/>
              <a:ahLst/>
              <a:cxnLst/>
              <a:rect l="l" t="t" r="r" b="b"/>
              <a:pathLst>
                <a:path w="23495" h="15239">
                  <a:moveTo>
                    <a:pt x="22920" y="0"/>
                  </a:moveTo>
                  <a:lnTo>
                    <a:pt x="18250" y="638"/>
                  </a:lnTo>
                  <a:lnTo>
                    <a:pt x="13790" y="2272"/>
                  </a:lnTo>
                  <a:lnTo>
                    <a:pt x="9821" y="4827"/>
                  </a:lnTo>
                  <a:lnTo>
                    <a:pt x="5853" y="7381"/>
                  </a:lnTo>
                  <a:lnTo>
                    <a:pt x="2502" y="10795"/>
                  </a:lnTo>
                  <a:lnTo>
                    <a:pt x="0" y="1479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10886253" y="2712519"/>
              <a:ext cx="31115" cy="17145"/>
            </a:xfrm>
            <a:custGeom>
              <a:avLst/>
              <a:gdLst/>
              <a:ahLst/>
              <a:cxnLst/>
              <a:rect l="l" t="t" r="r" b="b"/>
              <a:pathLst>
                <a:path w="31115" h="17144">
                  <a:moveTo>
                    <a:pt x="30721" y="0"/>
                  </a:moveTo>
                  <a:lnTo>
                    <a:pt x="24564" y="0"/>
                  </a:lnTo>
                  <a:lnTo>
                    <a:pt x="18512" y="1581"/>
                  </a:lnTo>
                  <a:lnTo>
                    <a:pt x="13151" y="4554"/>
                  </a:lnTo>
                  <a:lnTo>
                    <a:pt x="7769" y="7528"/>
                  </a:lnTo>
                  <a:lnTo>
                    <a:pt x="3245" y="11853"/>
                  </a:lnTo>
                  <a:lnTo>
                    <a:pt x="0" y="1706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10885042" y="272958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1214" y="0"/>
                  </a:moveTo>
                  <a:lnTo>
                    <a:pt x="439" y="1266"/>
                  </a:lnTo>
                  <a:lnTo>
                    <a:pt x="0" y="2711"/>
                  </a:lnTo>
                  <a:lnTo>
                    <a:pt x="0" y="4230"/>
                  </a:lnTo>
                  <a:lnTo>
                    <a:pt x="0" y="5706"/>
                  </a:lnTo>
                  <a:lnTo>
                    <a:pt x="439" y="7151"/>
                  </a:lnTo>
                  <a:lnTo>
                    <a:pt x="1214" y="8439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10886257" y="2738014"/>
              <a:ext cx="31115" cy="17145"/>
            </a:xfrm>
            <a:custGeom>
              <a:avLst/>
              <a:gdLst/>
              <a:ahLst/>
              <a:cxnLst/>
              <a:rect l="l" t="t" r="r" b="b"/>
              <a:pathLst>
                <a:path w="31115" h="17144">
                  <a:moveTo>
                    <a:pt x="0" y="0"/>
                  </a:moveTo>
                  <a:lnTo>
                    <a:pt x="3235" y="5235"/>
                  </a:lnTo>
                  <a:lnTo>
                    <a:pt x="7769" y="9528"/>
                  </a:lnTo>
                  <a:lnTo>
                    <a:pt x="13151" y="12512"/>
                  </a:lnTo>
                  <a:lnTo>
                    <a:pt x="18512" y="15486"/>
                  </a:lnTo>
                  <a:lnTo>
                    <a:pt x="24564" y="17067"/>
                  </a:lnTo>
                  <a:lnTo>
                    <a:pt x="30721" y="1706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10912782" y="27468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3685"/>
                  </a:moveTo>
                  <a:lnTo>
                    <a:pt x="1685" y="3916"/>
                  </a:lnTo>
                  <a:lnTo>
                    <a:pt x="2931" y="2795"/>
                  </a:lnTo>
                  <a:lnTo>
                    <a:pt x="4198" y="1685"/>
                  </a:lnTo>
                  <a:lnTo>
                    <a:pt x="419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10889860" y="2735775"/>
              <a:ext cx="23495" cy="15240"/>
            </a:xfrm>
            <a:custGeom>
              <a:avLst/>
              <a:gdLst/>
              <a:ahLst/>
              <a:cxnLst/>
              <a:rect l="l" t="t" r="r" b="b"/>
              <a:pathLst>
                <a:path w="23495" h="15239">
                  <a:moveTo>
                    <a:pt x="0" y="0"/>
                  </a:moveTo>
                  <a:lnTo>
                    <a:pt x="2502" y="3999"/>
                  </a:lnTo>
                  <a:lnTo>
                    <a:pt x="5853" y="7392"/>
                  </a:lnTo>
                  <a:lnTo>
                    <a:pt x="9821" y="9947"/>
                  </a:lnTo>
                  <a:lnTo>
                    <a:pt x="13790" y="12512"/>
                  </a:lnTo>
                  <a:lnTo>
                    <a:pt x="18271" y="14156"/>
                  </a:lnTo>
                  <a:lnTo>
                    <a:pt x="22920" y="1476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53" name="object 6253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0879189" y="2849009"/>
              <a:ext cx="146426" cy="66219"/>
            </a:xfrm>
            <a:prstGeom prst="rect">
              <a:avLst/>
            </a:prstGeom>
          </p:spPr>
        </p:pic>
        <p:sp>
          <p:nvSpPr>
            <p:cNvPr id="6254" name="object 6254"/>
            <p:cNvSpPr/>
            <p:nvPr/>
          </p:nvSpPr>
          <p:spPr>
            <a:xfrm>
              <a:off x="10617632" y="292225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10617632" y="288351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10617632" y="288351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73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10632732" y="2883516"/>
              <a:ext cx="12065" cy="38735"/>
            </a:xfrm>
            <a:custGeom>
              <a:avLst/>
              <a:gdLst/>
              <a:ahLst/>
              <a:cxnLst/>
              <a:rect l="l" t="t" r="r" b="b"/>
              <a:pathLst>
                <a:path w="12065" h="38735">
                  <a:moveTo>
                    <a:pt x="0" y="38731"/>
                  </a:moveTo>
                  <a:lnTo>
                    <a:pt x="11706" y="38731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873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10646427" y="291597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0" y="0"/>
                  </a:moveTo>
                  <a:lnTo>
                    <a:pt x="2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10646417" y="2889803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2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10640574" y="2889803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0" y="26166"/>
                  </a:moveTo>
                  <a:lnTo>
                    <a:pt x="11706" y="26166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61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10673128" y="291167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0" y="4303"/>
                  </a:moveTo>
                  <a:lnTo>
                    <a:pt x="848" y="4303"/>
                  </a:lnTo>
                  <a:lnTo>
                    <a:pt x="1654" y="4188"/>
                  </a:lnTo>
                  <a:lnTo>
                    <a:pt x="2471" y="3999"/>
                  </a:lnTo>
                  <a:lnTo>
                    <a:pt x="3287" y="3832"/>
                  </a:lnTo>
                  <a:lnTo>
                    <a:pt x="4062" y="3539"/>
                  </a:lnTo>
                  <a:lnTo>
                    <a:pt x="4795" y="3162"/>
                  </a:lnTo>
                  <a:lnTo>
                    <a:pt x="5539" y="2795"/>
                  </a:lnTo>
                  <a:lnTo>
                    <a:pt x="6240" y="2355"/>
                  </a:lnTo>
                  <a:lnTo>
                    <a:pt x="6889" y="1800"/>
                  </a:lnTo>
                  <a:lnTo>
                    <a:pt x="7507" y="1266"/>
                  </a:lnTo>
                  <a:lnTo>
                    <a:pt x="8093" y="659"/>
                  </a:lnTo>
                  <a:lnTo>
                    <a:pt x="858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10681708" y="2894086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17591"/>
                  </a:moveTo>
                  <a:lnTo>
                    <a:pt x="963" y="16324"/>
                  </a:lnTo>
                  <a:lnTo>
                    <a:pt x="1685" y="14921"/>
                  </a:lnTo>
                  <a:lnTo>
                    <a:pt x="2198" y="13444"/>
                  </a:lnTo>
                  <a:lnTo>
                    <a:pt x="2701" y="11936"/>
                  </a:lnTo>
                  <a:lnTo>
                    <a:pt x="2942" y="10387"/>
                  </a:lnTo>
                  <a:lnTo>
                    <a:pt x="2942" y="8795"/>
                  </a:lnTo>
                  <a:lnTo>
                    <a:pt x="2942" y="7224"/>
                  </a:lnTo>
                  <a:lnTo>
                    <a:pt x="2701" y="5664"/>
                  </a:lnTo>
                  <a:lnTo>
                    <a:pt x="2198" y="4167"/>
                  </a:lnTo>
                  <a:lnTo>
                    <a:pt x="1685" y="2670"/>
                  </a:lnTo>
                  <a:lnTo>
                    <a:pt x="963" y="1266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10673122" y="2889794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8586" y="4293"/>
                  </a:moveTo>
                  <a:lnTo>
                    <a:pt x="8093" y="3622"/>
                  </a:lnTo>
                  <a:lnTo>
                    <a:pt x="7518" y="3026"/>
                  </a:lnTo>
                  <a:lnTo>
                    <a:pt x="6900" y="2502"/>
                  </a:lnTo>
                  <a:lnTo>
                    <a:pt x="6240" y="1937"/>
                  </a:lnTo>
                  <a:lnTo>
                    <a:pt x="5549" y="1497"/>
                  </a:lnTo>
                  <a:lnTo>
                    <a:pt x="4816" y="1141"/>
                  </a:lnTo>
                  <a:lnTo>
                    <a:pt x="4073" y="753"/>
                  </a:lnTo>
                  <a:lnTo>
                    <a:pt x="3287" y="471"/>
                  </a:lnTo>
                  <a:lnTo>
                    <a:pt x="2492" y="293"/>
                  </a:lnTo>
                  <a:lnTo>
                    <a:pt x="1664" y="94"/>
                  </a:lnTo>
                  <a:lnTo>
                    <a:pt x="848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10673128" y="2915434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0" y="6816"/>
                  </a:moveTo>
                  <a:lnTo>
                    <a:pt x="1329" y="6816"/>
                  </a:lnTo>
                  <a:lnTo>
                    <a:pt x="2638" y="6690"/>
                  </a:lnTo>
                  <a:lnTo>
                    <a:pt x="3916" y="6376"/>
                  </a:lnTo>
                  <a:lnTo>
                    <a:pt x="5183" y="6083"/>
                  </a:lnTo>
                  <a:lnTo>
                    <a:pt x="6439" y="5612"/>
                  </a:lnTo>
                  <a:lnTo>
                    <a:pt x="7612" y="5026"/>
                  </a:lnTo>
                  <a:lnTo>
                    <a:pt x="8795" y="4439"/>
                  </a:lnTo>
                  <a:lnTo>
                    <a:pt x="9884" y="3727"/>
                  </a:lnTo>
                  <a:lnTo>
                    <a:pt x="10910" y="2879"/>
                  </a:lnTo>
                  <a:lnTo>
                    <a:pt x="11915" y="2020"/>
                  </a:lnTo>
                  <a:lnTo>
                    <a:pt x="12837" y="1057"/>
                  </a:lnTo>
                  <a:lnTo>
                    <a:pt x="1362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10673126" y="2883519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13622" y="6806"/>
                  </a:moveTo>
                  <a:lnTo>
                    <a:pt x="12847" y="5748"/>
                  </a:lnTo>
                  <a:lnTo>
                    <a:pt x="11936" y="4795"/>
                  </a:lnTo>
                  <a:lnTo>
                    <a:pt x="1329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10686749" y="2890330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25109"/>
                  </a:moveTo>
                  <a:lnTo>
                    <a:pt x="1350" y="23318"/>
                  </a:lnTo>
                  <a:lnTo>
                    <a:pt x="2387" y="21318"/>
                  </a:lnTo>
                  <a:lnTo>
                    <a:pt x="3120" y="19193"/>
                  </a:lnTo>
                  <a:lnTo>
                    <a:pt x="3821" y="17046"/>
                  </a:lnTo>
                  <a:lnTo>
                    <a:pt x="4198" y="14784"/>
                  </a:lnTo>
                  <a:lnTo>
                    <a:pt x="4198" y="12565"/>
                  </a:lnTo>
                  <a:lnTo>
                    <a:pt x="4198" y="10313"/>
                  </a:lnTo>
                  <a:lnTo>
                    <a:pt x="3821" y="8062"/>
                  </a:lnTo>
                  <a:lnTo>
                    <a:pt x="3120" y="5947"/>
                  </a:lnTo>
                  <a:lnTo>
                    <a:pt x="2387" y="3779"/>
                  </a:lnTo>
                  <a:lnTo>
                    <a:pt x="1350" y="178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10623243" y="29012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612" y="0"/>
                  </a:moveTo>
                  <a:lnTo>
                    <a:pt x="732" y="0"/>
                  </a:lnTo>
                  <a:lnTo>
                    <a:pt x="0" y="732"/>
                  </a:lnTo>
                  <a:lnTo>
                    <a:pt x="0" y="1612"/>
                  </a:lnTo>
                  <a:lnTo>
                    <a:pt x="0" y="2471"/>
                  </a:lnTo>
                  <a:lnTo>
                    <a:pt x="732" y="3204"/>
                  </a:lnTo>
                  <a:lnTo>
                    <a:pt x="1612" y="3204"/>
                  </a:lnTo>
                  <a:lnTo>
                    <a:pt x="2492" y="3204"/>
                  </a:lnTo>
                  <a:lnTo>
                    <a:pt x="3204" y="2471"/>
                  </a:lnTo>
                  <a:lnTo>
                    <a:pt x="3204" y="1612"/>
                  </a:lnTo>
                  <a:lnTo>
                    <a:pt x="3204" y="732"/>
                  </a:lnTo>
                  <a:lnTo>
                    <a:pt x="2492" y="0"/>
                  </a:lnTo>
                  <a:lnTo>
                    <a:pt x="16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10617632" y="282582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10617632" y="278709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10617632" y="278709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73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10632732" y="2787096"/>
              <a:ext cx="12065" cy="38735"/>
            </a:xfrm>
            <a:custGeom>
              <a:avLst/>
              <a:gdLst/>
              <a:ahLst/>
              <a:cxnLst/>
              <a:rect l="l" t="t" r="r" b="b"/>
              <a:pathLst>
                <a:path w="12065" h="38735">
                  <a:moveTo>
                    <a:pt x="0" y="38731"/>
                  </a:moveTo>
                  <a:lnTo>
                    <a:pt x="11706" y="38731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873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10646427" y="281955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0" y="0"/>
                  </a:moveTo>
                  <a:lnTo>
                    <a:pt x="2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10646417" y="2793381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2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10640574" y="2793381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0" y="26166"/>
                  </a:moveTo>
                  <a:lnTo>
                    <a:pt x="11706" y="26166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61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10673128" y="281525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0" y="4303"/>
                  </a:moveTo>
                  <a:lnTo>
                    <a:pt x="848" y="4303"/>
                  </a:lnTo>
                  <a:lnTo>
                    <a:pt x="1654" y="4188"/>
                  </a:lnTo>
                  <a:lnTo>
                    <a:pt x="2471" y="3999"/>
                  </a:lnTo>
                  <a:lnTo>
                    <a:pt x="3287" y="3811"/>
                  </a:lnTo>
                  <a:lnTo>
                    <a:pt x="4062" y="3539"/>
                  </a:lnTo>
                  <a:lnTo>
                    <a:pt x="4795" y="3162"/>
                  </a:lnTo>
                  <a:lnTo>
                    <a:pt x="5539" y="2795"/>
                  </a:lnTo>
                  <a:lnTo>
                    <a:pt x="6240" y="2324"/>
                  </a:lnTo>
                  <a:lnTo>
                    <a:pt x="6889" y="1800"/>
                  </a:lnTo>
                  <a:lnTo>
                    <a:pt x="7507" y="1266"/>
                  </a:lnTo>
                  <a:lnTo>
                    <a:pt x="8093" y="659"/>
                  </a:lnTo>
                  <a:lnTo>
                    <a:pt x="858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10681708" y="2797665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17591"/>
                  </a:moveTo>
                  <a:lnTo>
                    <a:pt x="963" y="16324"/>
                  </a:lnTo>
                  <a:lnTo>
                    <a:pt x="1685" y="14921"/>
                  </a:lnTo>
                  <a:lnTo>
                    <a:pt x="2198" y="13444"/>
                  </a:lnTo>
                  <a:lnTo>
                    <a:pt x="2701" y="11936"/>
                  </a:lnTo>
                  <a:lnTo>
                    <a:pt x="2942" y="10387"/>
                  </a:lnTo>
                  <a:lnTo>
                    <a:pt x="2942" y="8795"/>
                  </a:lnTo>
                  <a:lnTo>
                    <a:pt x="2942" y="7224"/>
                  </a:lnTo>
                  <a:lnTo>
                    <a:pt x="2701" y="5654"/>
                  </a:lnTo>
                  <a:lnTo>
                    <a:pt x="2198" y="4167"/>
                  </a:lnTo>
                  <a:lnTo>
                    <a:pt x="1685" y="2670"/>
                  </a:lnTo>
                  <a:lnTo>
                    <a:pt x="963" y="1256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10673122" y="2793374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8586" y="4293"/>
                  </a:moveTo>
                  <a:lnTo>
                    <a:pt x="8093" y="3622"/>
                  </a:lnTo>
                  <a:lnTo>
                    <a:pt x="7518" y="3026"/>
                  </a:lnTo>
                  <a:lnTo>
                    <a:pt x="6900" y="2502"/>
                  </a:lnTo>
                  <a:lnTo>
                    <a:pt x="6240" y="1937"/>
                  </a:lnTo>
                  <a:lnTo>
                    <a:pt x="5549" y="1497"/>
                  </a:lnTo>
                  <a:lnTo>
                    <a:pt x="4816" y="1141"/>
                  </a:lnTo>
                  <a:lnTo>
                    <a:pt x="4073" y="764"/>
                  </a:lnTo>
                  <a:lnTo>
                    <a:pt x="3287" y="471"/>
                  </a:lnTo>
                  <a:lnTo>
                    <a:pt x="2492" y="282"/>
                  </a:lnTo>
                  <a:lnTo>
                    <a:pt x="1664" y="94"/>
                  </a:lnTo>
                  <a:lnTo>
                    <a:pt x="848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10673128" y="2819023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0" y="6806"/>
                  </a:moveTo>
                  <a:lnTo>
                    <a:pt x="1329" y="6806"/>
                  </a:lnTo>
                  <a:lnTo>
                    <a:pt x="2638" y="6638"/>
                  </a:lnTo>
                  <a:lnTo>
                    <a:pt x="3916" y="6366"/>
                  </a:lnTo>
                  <a:lnTo>
                    <a:pt x="5183" y="6041"/>
                  </a:lnTo>
                  <a:lnTo>
                    <a:pt x="6439" y="5601"/>
                  </a:lnTo>
                  <a:lnTo>
                    <a:pt x="7612" y="5015"/>
                  </a:lnTo>
                  <a:lnTo>
                    <a:pt x="8795" y="4429"/>
                  </a:lnTo>
                  <a:lnTo>
                    <a:pt x="9884" y="3717"/>
                  </a:lnTo>
                  <a:lnTo>
                    <a:pt x="10910" y="2869"/>
                  </a:lnTo>
                  <a:lnTo>
                    <a:pt x="11915" y="2010"/>
                  </a:lnTo>
                  <a:lnTo>
                    <a:pt x="12837" y="1057"/>
                  </a:lnTo>
                  <a:lnTo>
                    <a:pt x="1362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10673126" y="278709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13622" y="6816"/>
                  </a:moveTo>
                  <a:lnTo>
                    <a:pt x="12847" y="5758"/>
                  </a:lnTo>
                  <a:lnTo>
                    <a:pt x="11936" y="4785"/>
                  </a:lnTo>
                  <a:lnTo>
                    <a:pt x="10910" y="3937"/>
                  </a:lnTo>
                  <a:lnTo>
                    <a:pt x="9905" y="3099"/>
                  </a:lnTo>
                  <a:lnTo>
                    <a:pt x="8795" y="2397"/>
                  </a:lnTo>
                  <a:lnTo>
                    <a:pt x="1329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10686749" y="2793910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25109"/>
                  </a:moveTo>
                  <a:lnTo>
                    <a:pt x="1350" y="23318"/>
                  </a:lnTo>
                  <a:lnTo>
                    <a:pt x="2387" y="21318"/>
                  </a:lnTo>
                  <a:lnTo>
                    <a:pt x="3120" y="19172"/>
                  </a:lnTo>
                  <a:lnTo>
                    <a:pt x="3821" y="17046"/>
                  </a:lnTo>
                  <a:lnTo>
                    <a:pt x="4198" y="14784"/>
                  </a:lnTo>
                  <a:lnTo>
                    <a:pt x="4198" y="12565"/>
                  </a:lnTo>
                  <a:lnTo>
                    <a:pt x="4198" y="10303"/>
                  </a:lnTo>
                  <a:lnTo>
                    <a:pt x="3821" y="8052"/>
                  </a:lnTo>
                  <a:lnTo>
                    <a:pt x="3120" y="5916"/>
                  </a:lnTo>
                  <a:lnTo>
                    <a:pt x="2387" y="3779"/>
                  </a:lnTo>
                  <a:lnTo>
                    <a:pt x="1350" y="178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10623243" y="28048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612" y="0"/>
                  </a:moveTo>
                  <a:lnTo>
                    <a:pt x="732" y="0"/>
                  </a:lnTo>
                  <a:lnTo>
                    <a:pt x="0" y="732"/>
                  </a:lnTo>
                  <a:lnTo>
                    <a:pt x="0" y="1612"/>
                  </a:lnTo>
                  <a:lnTo>
                    <a:pt x="0" y="2471"/>
                  </a:lnTo>
                  <a:lnTo>
                    <a:pt x="732" y="3204"/>
                  </a:lnTo>
                  <a:lnTo>
                    <a:pt x="1612" y="3204"/>
                  </a:lnTo>
                  <a:lnTo>
                    <a:pt x="2492" y="3204"/>
                  </a:lnTo>
                  <a:lnTo>
                    <a:pt x="3204" y="2471"/>
                  </a:lnTo>
                  <a:lnTo>
                    <a:pt x="3204" y="1612"/>
                  </a:lnTo>
                  <a:lnTo>
                    <a:pt x="3204" y="732"/>
                  </a:lnTo>
                  <a:lnTo>
                    <a:pt x="2492" y="0"/>
                  </a:lnTo>
                  <a:lnTo>
                    <a:pt x="16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10617632" y="273180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10617632" y="269305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10617632" y="2693056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0"/>
                  </a:moveTo>
                  <a:lnTo>
                    <a:pt x="0" y="3875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10632732" y="2693056"/>
              <a:ext cx="12065" cy="39370"/>
            </a:xfrm>
            <a:custGeom>
              <a:avLst/>
              <a:gdLst/>
              <a:ahLst/>
              <a:cxnLst/>
              <a:rect l="l" t="t" r="r" b="b"/>
              <a:pathLst>
                <a:path w="12065" h="39369">
                  <a:moveTo>
                    <a:pt x="0" y="38752"/>
                  </a:moveTo>
                  <a:lnTo>
                    <a:pt x="11706" y="3875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87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10646427" y="2725535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0" y="0"/>
                  </a:moveTo>
                  <a:lnTo>
                    <a:pt x="2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10646417" y="2699344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2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10640574" y="2699344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0" y="26187"/>
                  </a:moveTo>
                  <a:lnTo>
                    <a:pt x="11706" y="26187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618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10673128" y="2721211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0" y="4324"/>
                  </a:moveTo>
                  <a:lnTo>
                    <a:pt x="848" y="4324"/>
                  </a:lnTo>
                  <a:lnTo>
                    <a:pt x="1654" y="4230"/>
                  </a:lnTo>
                  <a:lnTo>
                    <a:pt x="2471" y="4010"/>
                  </a:lnTo>
                  <a:lnTo>
                    <a:pt x="3287" y="3832"/>
                  </a:lnTo>
                  <a:lnTo>
                    <a:pt x="4062" y="3560"/>
                  </a:lnTo>
                  <a:lnTo>
                    <a:pt x="4795" y="3172"/>
                  </a:lnTo>
                  <a:lnTo>
                    <a:pt x="5539" y="2795"/>
                  </a:lnTo>
                  <a:lnTo>
                    <a:pt x="6240" y="2355"/>
                  </a:lnTo>
                  <a:lnTo>
                    <a:pt x="6889" y="1832"/>
                  </a:lnTo>
                  <a:lnTo>
                    <a:pt x="7507" y="1287"/>
                  </a:lnTo>
                  <a:lnTo>
                    <a:pt x="8093" y="680"/>
                  </a:lnTo>
                  <a:lnTo>
                    <a:pt x="858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10681708" y="2703627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17591"/>
                  </a:moveTo>
                  <a:lnTo>
                    <a:pt x="963" y="16355"/>
                  </a:lnTo>
                  <a:lnTo>
                    <a:pt x="1685" y="14941"/>
                  </a:lnTo>
                  <a:lnTo>
                    <a:pt x="2198" y="13444"/>
                  </a:lnTo>
                  <a:lnTo>
                    <a:pt x="2701" y="11947"/>
                  </a:lnTo>
                  <a:lnTo>
                    <a:pt x="2942" y="10387"/>
                  </a:lnTo>
                  <a:lnTo>
                    <a:pt x="2942" y="8795"/>
                  </a:lnTo>
                  <a:lnTo>
                    <a:pt x="2942" y="7235"/>
                  </a:lnTo>
                  <a:lnTo>
                    <a:pt x="2701" y="5664"/>
                  </a:lnTo>
                  <a:lnTo>
                    <a:pt x="2198" y="4177"/>
                  </a:lnTo>
                  <a:lnTo>
                    <a:pt x="1685" y="2670"/>
                  </a:lnTo>
                  <a:lnTo>
                    <a:pt x="963" y="1266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10673122" y="2699334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8586" y="4293"/>
                  </a:moveTo>
                  <a:lnTo>
                    <a:pt x="8093" y="3622"/>
                  </a:lnTo>
                  <a:lnTo>
                    <a:pt x="7518" y="3026"/>
                  </a:lnTo>
                  <a:lnTo>
                    <a:pt x="6900" y="2502"/>
                  </a:lnTo>
                  <a:lnTo>
                    <a:pt x="6240" y="1968"/>
                  </a:lnTo>
                  <a:lnTo>
                    <a:pt x="5549" y="1497"/>
                  </a:lnTo>
                  <a:lnTo>
                    <a:pt x="4816" y="1141"/>
                  </a:lnTo>
                  <a:lnTo>
                    <a:pt x="4073" y="753"/>
                  </a:lnTo>
                  <a:lnTo>
                    <a:pt x="3287" y="492"/>
                  </a:lnTo>
                  <a:lnTo>
                    <a:pt x="2492" y="293"/>
                  </a:lnTo>
                  <a:lnTo>
                    <a:pt x="1664" y="94"/>
                  </a:lnTo>
                  <a:lnTo>
                    <a:pt x="848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10673128" y="272501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0" y="6795"/>
                  </a:moveTo>
                  <a:lnTo>
                    <a:pt x="1329" y="6795"/>
                  </a:lnTo>
                  <a:lnTo>
                    <a:pt x="2638" y="6649"/>
                  </a:lnTo>
                  <a:lnTo>
                    <a:pt x="3916" y="6345"/>
                  </a:lnTo>
                  <a:lnTo>
                    <a:pt x="5183" y="6052"/>
                  </a:lnTo>
                  <a:lnTo>
                    <a:pt x="6439" y="5591"/>
                  </a:lnTo>
                  <a:lnTo>
                    <a:pt x="12837" y="1036"/>
                  </a:lnTo>
                  <a:lnTo>
                    <a:pt x="1362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10673126" y="269306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13622" y="6806"/>
                  </a:moveTo>
                  <a:lnTo>
                    <a:pt x="12847" y="5748"/>
                  </a:lnTo>
                  <a:lnTo>
                    <a:pt x="11936" y="4795"/>
                  </a:lnTo>
                  <a:lnTo>
                    <a:pt x="10910" y="3947"/>
                  </a:lnTo>
                  <a:lnTo>
                    <a:pt x="9905" y="3099"/>
                  </a:lnTo>
                  <a:lnTo>
                    <a:pt x="8795" y="2397"/>
                  </a:lnTo>
                  <a:lnTo>
                    <a:pt x="1329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10686749" y="2699861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25151"/>
                  </a:moveTo>
                  <a:lnTo>
                    <a:pt x="1350" y="23329"/>
                  </a:lnTo>
                  <a:lnTo>
                    <a:pt x="2387" y="21350"/>
                  </a:lnTo>
                  <a:lnTo>
                    <a:pt x="3120" y="19203"/>
                  </a:lnTo>
                  <a:lnTo>
                    <a:pt x="3821" y="17078"/>
                  </a:lnTo>
                  <a:lnTo>
                    <a:pt x="4198" y="14826"/>
                  </a:lnTo>
                  <a:lnTo>
                    <a:pt x="4198" y="12565"/>
                  </a:lnTo>
                  <a:lnTo>
                    <a:pt x="4198" y="10324"/>
                  </a:lnTo>
                  <a:lnTo>
                    <a:pt x="3821" y="8062"/>
                  </a:lnTo>
                  <a:lnTo>
                    <a:pt x="3120" y="5957"/>
                  </a:lnTo>
                  <a:lnTo>
                    <a:pt x="2387" y="3811"/>
                  </a:lnTo>
                  <a:lnTo>
                    <a:pt x="1350" y="1811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10623243" y="27108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612" y="0"/>
                  </a:moveTo>
                  <a:lnTo>
                    <a:pt x="732" y="0"/>
                  </a:lnTo>
                  <a:lnTo>
                    <a:pt x="0" y="732"/>
                  </a:lnTo>
                  <a:lnTo>
                    <a:pt x="0" y="1612"/>
                  </a:lnTo>
                  <a:lnTo>
                    <a:pt x="0" y="2471"/>
                  </a:lnTo>
                  <a:lnTo>
                    <a:pt x="732" y="3214"/>
                  </a:lnTo>
                  <a:lnTo>
                    <a:pt x="1612" y="3214"/>
                  </a:lnTo>
                  <a:lnTo>
                    <a:pt x="2492" y="3214"/>
                  </a:lnTo>
                  <a:lnTo>
                    <a:pt x="3204" y="2471"/>
                  </a:lnTo>
                  <a:lnTo>
                    <a:pt x="3204" y="1612"/>
                  </a:lnTo>
                  <a:lnTo>
                    <a:pt x="3204" y="732"/>
                  </a:lnTo>
                  <a:lnTo>
                    <a:pt x="2492" y="0"/>
                  </a:lnTo>
                  <a:lnTo>
                    <a:pt x="16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10946506" y="27341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10946506" y="2789095"/>
              <a:ext cx="31115" cy="4445"/>
            </a:xfrm>
            <a:custGeom>
              <a:avLst/>
              <a:gdLst/>
              <a:ahLst/>
              <a:cxnLst/>
              <a:rect l="l" t="t" r="r" b="b"/>
              <a:pathLst>
                <a:path w="31115" h="4444">
                  <a:moveTo>
                    <a:pt x="0" y="0"/>
                  </a:moveTo>
                  <a:lnTo>
                    <a:pt x="0" y="31"/>
                  </a:lnTo>
                </a:path>
                <a:path w="31115" h="4444">
                  <a:moveTo>
                    <a:pt x="0" y="0"/>
                  </a:moveTo>
                  <a:lnTo>
                    <a:pt x="30742" y="403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10946442" y="2730249"/>
              <a:ext cx="31115" cy="4445"/>
            </a:xfrm>
            <a:custGeom>
              <a:avLst/>
              <a:gdLst/>
              <a:ahLst/>
              <a:cxnLst/>
              <a:rect l="l" t="t" r="r" b="b"/>
              <a:pathLst>
                <a:path w="31115" h="4444">
                  <a:moveTo>
                    <a:pt x="30805" y="0"/>
                  </a:moveTo>
                  <a:lnTo>
                    <a:pt x="0" y="393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10946452" y="273418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94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10961078" y="2759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209" y="0"/>
                  </a:moveTo>
                  <a:lnTo>
                    <a:pt x="994" y="0"/>
                  </a:lnTo>
                  <a:lnTo>
                    <a:pt x="0" y="994"/>
                  </a:lnTo>
                  <a:lnTo>
                    <a:pt x="0" y="2209"/>
                  </a:lnTo>
                  <a:lnTo>
                    <a:pt x="0" y="3413"/>
                  </a:lnTo>
                  <a:lnTo>
                    <a:pt x="994" y="4408"/>
                  </a:lnTo>
                  <a:lnTo>
                    <a:pt x="2209" y="4408"/>
                  </a:lnTo>
                  <a:lnTo>
                    <a:pt x="3392" y="4408"/>
                  </a:lnTo>
                  <a:lnTo>
                    <a:pt x="4387" y="3413"/>
                  </a:lnTo>
                  <a:lnTo>
                    <a:pt x="4387" y="2209"/>
                  </a:lnTo>
                  <a:lnTo>
                    <a:pt x="4387" y="994"/>
                  </a:lnTo>
                  <a:lnTo>
                    <a:pt x="3392" y="0"/>
                  </a:lnTo>
                  <a:lnTo>
                    <a:pt x="220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10957625" y="2732870"/>
              <a:ext cx="39370" cy="57785"/>
            </a:xfrm>
            <a:custGeom>
              <a:avLst/>
              <a:gdLst/>
              <a:ahLst/>
              <a:cxnLst/>
              <a:rect l="l" t="t" r="r" b="b"/>
              <a:pathLst>
                <a:path w="39370" h="57785">
                  <a:moveTo>
                    <a:pt x="19622" y="0"/>
                  </a:moveTo>
                  <a:lnTo>
                    <a:pt x="12015" y="2275"/>
                  </a:lnTo>
                  <a:lnTo>
                    <a:pt x="5774" y="8467"/>
                  </a:lnTo>
                  <a:lnTo>
                    <a:pt x="1552" y="17621"/>
                  </a:lnTo>
                  <a:lnTo>
                    <a:pt x="0" y="28784"/>
                  </a:lnTo>
                  <a:lnTo>
                    <a:pt x="1552" y="39951"/>
                  </a:lnTo>
                  <a:lnTo>
                    <a:pt x="5774" y="49112"/>
                  </a:lnTo>
                  <a:lnTo>
                    <a:pt x="12015" y="55310"/>
                  </a:lnTo>
                  <a:lnTo>
                    <a:pt x="19622" y="57589"/>
                  </a:lnTo>
                  <a:lnTo>
                    <a:pt x="27226" y="55310"/>
                  </a:lnTo>
                  <a:lnTo>
                    <a:pt x="33459" y="49112"/>
                  </a:lnTo>
                  <a:lnTo>
                    <a:pt x="37674" y="39951"/>
                  </a:lnTo>
                  <a:lnTo>
                    <a:pt x="39223" y="28784"/>
                  </a:lnTo>
                  <a:lnTo>
                    <a:pt x="37674" y="17621"/>
                  </a:lnTo>
                  <a:lnTo>
                    <a:pt x="33459" y="8467"/>
                  </a:lnTo>
                  <a:lnTo>
                    <a:pt x="27226" y="2275"/>
                  </a:lnTo>
                  <a:lnTo>
                    <a:pt x="1962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10977248" y="2730313"/>
              <a:ext cx="11430" cy="62865"/>
            </a:xfrm>
            <a:custGeom>
              <a:avLst/>
              <a:gdLst/>
              <a:ahLst/>
              <a:cxnLst/>
              <a:rect l="l" t="t" r="r" b="b"/>
              <a:pathLst>
                <a:path w="11429" h="62864">
                  <a:moveTo>
                    <a:pt x="0" y="62846"/>
                  </a:moveTo>
                  <a:lnTo>
                    <a:pt x="4904" y="60881"/>
                  </a:lnTo>
                  <a:lnTo>
                    <a:pt x="8405" y="54986"/>
                  </a:lnTo>
                  <a:lnTo>
                    <a:pt x="10504" y="45163"/>
                  </a:lnTo>
                  <a:lnTo>
                    <a:pt x="11203" y="31412"/>
                  </a:lnTo>
                  <a:lnTo>
                    <a:pt x="10504" y="17669"/>
                  </a:lnTo>
                  <a:lnTo>
                    <a:pt x="8405" y="7853"/>
                  </a:lnTo>
                  <a:lnTo>
                    <a:pt x="4904" y="1963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10953490" y="2763860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408"/>
                  </a:moveTo>
                  <a:lnTo>
                    <a:pt x="438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10957882" y="27635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345"/>
                  </a:moveTo>
                  <a:lnTo>
                    <a:pt x="261" y="335"/>
                  </a:lnTo>
                  <a:lnTo>
                    <a:pt x="502" y="230"/>
                  </a:lnTo>
                  <a:lnTo>
                    <a:pt x="764" y="146"/>
                  </a:lnTo>
                  <a:lnTo>
                    <a:pt x="100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10958881" y="27628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69">
                  <a:moveTo>
                    <a:pt x="0" y="680"/>
                  </a:moveTo>
                  <a:lnTo>
                    <a:pt x="552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10964414" y="27604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24"/>
                  </a:moveTo>
                  <a:lnTo>
                    <a:pt x="1036" y="2198"/>
                  </a:lnTo>
                  <a:lnTo>
                    <a:pt x="1036" y="1172"/>
                  </a:lnTo>
                  <a:lnTo>
                    <a:pt x="1036" y="115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10958885" y="275980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69">
                  <a:moveTo>
                    <a:pt x="5528" y="70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10957875" y="27594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1005" y="345"/>
                  </a:moveTo>
                  <a:lnTo>
                    <a:pt x="764" y="198"/>
                  </a:lnTo>
                  <a:lnTo>
                    <a:pt x="513" y="104"/>
                  </a:lnTo>
                  <a:lnTo>
                    <a:pt x="261" y="2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10953494" y="275905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4387" y="40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10950862" y="2759045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628" y="0"/>
                  </a:moveTo>
                  <a:lnTo>
                    <a:pt x="0" y="0"/>
                  </a:lnTo>
                  <a:lnTo>
                    <a:pt x="0" y="2617"/>
                  </a:lnTo>
                  <a:lnTo>
                    <a:pt x="0" y="5214"/>
                  </a:lnTo>
                  <a:lnTo>
                    <a:pt x="2628" y="521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10956088" y="27602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6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10956090" y="27630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6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10956088" y="27602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4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10957650" y="27602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848"/>
                  </a:moveTo>
                  <a:lnTo>
                    <a:pt x="1413" y="2848"/>
                  </a:lnTo>
                  <a:lnTo>
                    <a:pt x="1413" y="1434"/>
                  </a:lnTo>
                  <a:lnTo>
                    <a:pt x="141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10958881" y="2759799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3706"/>
                  </a:moveTo>
                  <a:lnTo>
                    <a:pt x="1005" y="3078"/>
                  </a:lnTo>
                  <a:lnTo>
                    <a:pt x="1005" y="1874"/>
                  </a:lnTo>
                  <a:lnTo>
                    <a:pt x="1005" y="649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17854496" y="31192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17909403" y="3088497"/>
              <a:ext cx="4445" cy="31115"/>
            </a:xfrm>
            <a:custGeom>
              <a:avLst/>
              <a:gdLst/>
              <a:ahLst/>
              <a:cxnLst/>
              <a:rect l="l" t="t" r="r" b="b"/>
              <a:pathLst>
                <a:path w="4444" h="31114">
                  <a:moveTo>
                    <a:pt x="0" y="30752"/>
                  </a:moveTo>
                  <a:lnTo>
                    <a:pt x="20" y="30752"/>
                  </a:lnTo>
                </a:path>
                <a:path w="4444" h="31114">
                  <a:moveTo>
                    <a:pt x="0" y="30752"/>
                  </a:moveTo>
                  <a:lnTo>
                    <a:pt x="405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17850542" y="3088500"/>
              <a:ext cx="4445" cy="31115"/>
            </a:xfrm>
            <a:custGeom>
              <a:avLst/>
              <a:gdLst/>
              <a:ahLst/>
              <a:cxnLst/>
              <a:rect l="l" t="t" r="r" b="b"/>
              <a:pathLst>
                <a:path w="4444" h="31114">
                  <a:moveTo>
                    <a:pt x="0" y="0"/>
                  </a:moveTo>
                  <a:lnTo>
                    <a:pt x="3947" y="3078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17854496" y="311928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93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17879748" y="3100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209" y="0"/>
                  </a:moveTo>
                  <a:lnTo>
                    <a:pt x="1005" y="0"/>
                  </a:lnTo>
                  <a:lnTo>
                    <a:pt x="0" y="1005"/>
                  </a:lnTo>
                  <a:lnTo>
                    <a:pt x="0" y="2209"/>
                  </a:lnTo>
                  <a:lnTo>
                    <a:pt x="0" y="3413"/>
                  </a:lnTo>
                  <a:lnTo>
                    <a:pt x="1005" y="4408"/>
                  </a:lnTo>
                  <a:lnTo>
                    <a:pt x="2209" y="4408"/>
                  </a:lnTo>
                  <a:lnTo>
                    <a:pt x="3413" y="4408"/>
                  </a:lnTo>
                  <a:lnTo>
                    <a:pt x="4418" y="3413"/>
                  </a:lnTo>
                  <a:lnTo>
                    <a:pt x="4418" y="2209"/>
                  </a:lnTo>
                  <a:lnTo>
                    <a:pt x="4418" y="1005"/>
                  </a:lnTo>
                  <a:lnTo>
                    <a:pt x="3413" y="0"/>
                  </a:lnTo>
                  <a:lnTo>
                    <a:pt x="220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17853173" y="3068880"/>
              <a:ext cx="57785" cy="39370"/>
            </a:xfrm>
            <a:custGeom>
              <a:avLst/>
              <a:gdLst/>
              <a:ahLst/>
              <a:cxnLst/>
              <a:rect l="l" t="t" r="r" b="b"/>
              <a:pathLst>
                <a:path w="57784" h="39369">
                  <a:moveTo>
                    <a:pt x="28784" y="0"/>
                  </a:moveTo>
                  <a:lnTo>
                    <a:pt x="17621" y="1552"/>
                  </a:lnTo>
                  <a:lnTo>
                    <a:pt x="8467" y="5774"/>
                  </a:lnTo>
                  <a:lnTo>
                    <a:pt x="2275" y="12015"/>
                  </a:lnTo>
                  <a:lnTo>
                    <a:pt x="0" y="19622"/>
                  </a:lnTo>
                  <a:lnTo>
                    <a:pt x="2275" y="27217"/>
                  </a:lnTo>
                  <a:lnTo>
                    <a:pt x="8467" y="33451"/>
                  </a:lnTo>
                  <a:lnTo>
                    <a:pt x="17621" y="37671"/>
                  </a:lnTo>
                  <a:lnTo>
                    <a:pt x="28784" y="39223"/>
                  </a:lnTo>
                  <a:lnTo>
                    <a:pt x="39952" y="37671"/>
                  </a:lnTo>
                  <a:lnTo>
                    <a:pt x="49105" y="33451"/>
                  </a:lnTo>
                  <a:lnTo>
                    <a:pt x="55294" y="27217"/>
                  </a:lnTo>
                  <a:lnTo>
                    <a:pt x="57568" y="19622"/>
                  </a:lnTo>
                  <a:lnTo>
                    <a:pt x="55294" y="12015"/>
                  </a:lnTo>
                  <a:lnTo>
                    <a:pt x="49105" y="5774"/>
                  </a:lnTo>
                  <a:lnTo>
                    <a:pt x="39952" y="1552"/>
                  </a:lnTo>
                  <a:lnTo>
                    <a:pt x="2878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17850621" y="3077296"/>
              <a:ext cx="62865" cy="11430"/>
            </a:xfrm>
            <a:custGeom>
              <a:avLst/>
              <a:gdLst/>
              <a:ahLst/>
              <a:cxnLst/>
              <a:rect l="l" t="t" r="r" b="b"/>
              <a:pathLst>
                <a:path w="62865" h="11430">
                  <a:moveTo>
                    <a:pt x="62846" y="11203"/>
                  </a:moveTo>
                  <a:lnTo>
                    <a:pt x="60881" y="6303"/>
                  </a:lnTo>
                  <a:lnTo>
                    <a:pt x="54986" y="2802"/>
                  </a:lnTo>
                  <a:lnTo>
                    <a:pt x="45163" y="700"/>
                  </a:lnTo>
                  <a:lnTo>
                    <a:pt x="31412" y="0"/>
                  </a:lnTo>
                  <a:lnTo>
                    <a:pt x="17665" y="700"/>
                  </a:lnTo>
                  <a:lnTo>
                    <a:pt x="7849" y="2802"/>
                  </a:lnTo>
                  <a:lnTo>
                    <a:pt x="1961" y="6303"/>
                  </a:lnTo>
                  <a:lnTo>
                    <a:pt x="0" y="1120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17884169" y="310787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408" y="438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17883819" y="31068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345" y="1005"/>
                  </a:moveTo>
                  <a:lnTo>
                    <a:pt x="335" y="712"/>
                  </a:lnTo>
                  <a:lnTo>
                    <a:pt x="230" y="471"/>
                  </a:lnTo>
                  <a:lnTo>
                    <a:pt x="146" y="209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17883134" y="310132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680" y="55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17880786" y="31003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45" y="1005"/>
                  </a:moveTo>
                  <a:lnTo>
                    <a:pt x="2198" y="0"/>
                  </a:lnTo>
                  <a:lnTo>
                    <a:pt x="1172" y="0"/>
                  </a:lnTo>
                  <a:lnTo>
                    <a:pt x="136" y="0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17880121" y="3101328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680" y="0"/>
                  </a:moveTo>
                  <a:lnTo>
                    <a:pt x="0" y="55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17879760" y="31068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356" y="0"/>
                  </a:moveTo>
                  <a:lnTo>
                    <a:pt x="188" y="209"/>
                  </a:lnTo>
                  <a:lnTo>
                    <a:pt x="115" y="450"/>
                  </a:lnTo>
                  <a:lnTo>
                    <a:pt x="31" y="712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17879363" y="310788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387" y="0"/>
                  </a:moveTo>
                  <a:lnTo>
                    <a:pt x="0" y="438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17879355" y="311226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0"/>
                  </a:moveTo>
                  <a:lnTo>
                    <a:pt x="0" y="2617"/>
                  </a:lnTo>
                  <a:lnTo>
                    <a:pt x="2596" y="2617"/>
                  </a:lnTo>
                  <a:lnTo>
                    <a:pt x="5214" y="2617"/>
                  </a:lnTo>
                  <a:lnTo>
                    <a:pt x="521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17880545" y="310808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17883385" y="31080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17880537" y="31096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4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17880537" y="310665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848" y="1434"/>
                  </a:moveTo>
                  <a:lnTo>
                    <a:pt x="2848" y="0"/>
                  </a:lnTo>
                  <a:lnTo>
                    <a:pt x="1424" y="0"/>
                  </a:lnTo>
                  <a:lnTo>
                    <a:pt x="0" y="0"/>
                  </a:lnTo>
                  <a:lnTo>
                    <a:pt x="0" y="143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17880107" y="310588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69">
                  <a:moveTo>
                    <a:pt x="3706" y="1005"/>
                  </a:moveTo>
                  <a:lnTo>
                    <a:pt x="3057" y="0"/>
                  </a:lnTo>
                  <a:lnTo>
                    <a:pt x="1853" y="0"/>
                  </a:lnTo>
                  <a:lnTo>
                    <a:pt x="649" y="0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17749789" y="31192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17804681" y="3088497"/>
              <a:ext cx="4445" cy="31115"/>
            </a:xfrm>
            <a:custGeom>
              <a:avLst/>
              <a:gdLst/>
              <a:ahLst/>
              <a:cxnLst/>
              <a:rect l="l" t="t" r="r" b="b"/>
              <a:pathLst>
                <a:path w="4444" h="31114">
                  <a:moveTo>
                    <a:pt x="0" y="30752"/>
                  </a:moveTo>
                  <a:lnTo>
                    <a:pt x="20" y="30752"/>
                  </a:lnTo>
                </a:path>
                <a:path w="4444" h="31114">
                  <a:moveTo>
                    <a:pt x="0" y="30752"/>
                  </a:moveTo>
                  <a:lnTo>
                    <a:pt x="403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17745819" y="3088500"/>
              <a:ext cx="4445" cy="31115"/>
            </a:xfrm>
            <a:custGeom>
              <a:avLst/>
              <a:gdLst/>
              <a:ahLst/>
              <a:cxnLst/>
              <a:rect l="l" t="t" r="r" b="b"/>
              <a:pathLst>
                <a:path w="4444" h="31114">
                  <a:moveTo>
                    <a:pt x="0" y="0"/>
                  </a:moveTo>
                  <a:lnTo>
                    <a:pt x="3968" y="3078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17749789" y="311928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90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17775036" y="3100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198" y="0"/>
                  </a:moveTo>
                  <a:lnTo>
                    <a:pt x="1015" y="0"/>
                  </a:lnTo>
                  <a:lnTo>
                    <a:pt x="0" y="1005"/>
                  </a:lnTo>
                  <a:lnTo>
                    <a:pt x="0" y="2209"/>
                  </a:lnTo>
                  <a:lnTo>
                    <a:pt x="0" y="3413"/>
                  </a:lnTo>
                  <a:lnTo>
                    <a:pt x="1015" y="4408"/>
                  </a:lnTo>
                  <a:lnTo>
                    <a:pt x="2198" y="4408"/>
                  </a:lnTo>
                  <a:lnTo>
                    <a:pt x="3403" y="4408"/>
                  </a:lnTo>
                  <a:lnTo>
                    <a:pt x="4408" y="3413"/>
                  </a:lnTo>
                  <a:lnTo>
                    <a:pt x="4408" y="2209"/>
                  </a:lnTo>
                  <a:lnTo>
                    <a:pt x="4408" y="1005"/>
                  </a:lnTo>
                  <a:lnTo>
                    <a:pt x="3403" y="0"/>
                  </a:lnTo>
                  <a:lnTo>
                    <a:pt x="219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17748451" y="3068880"/>
              <a:ext cx="57785" cy="39370"/>
            </a:xfrm>
            <a:custGeom>
              <a:avLst/>
              <a:gdLst/>
              <a:ahLst/>
              <a:cxnLst/>
              <a:rect l="l" t="t" r="r" b="b"/>
              <a:pathLst>
                <a:path w="57784" h="39369">
                  <a:moveTo>
                    <a:pt x="28784" y="0"/>
                  </a:moveTo>
                  <a:lnTo>
                    <a:pt x="17629" y="1552"/>
                  </a:lnTo>
                  <a:lnTo>
                    <a:pt x="8474" y="5774"/>
                  </a:lnTo>
                  <a:lnTo>
                    <a:pt x="2278" y="12015"/>
                  </a:lnTo>
                  <a:lnTo>
                    <a:pt x="0" y="19622"/>
                  </a:lnTo>
                  <a:lnTo>
                    <a:pt x="2278" y="27217"/>
                  </a:lnTo>
                  <a:lnTo>
                    <a:pt x="8474" y="33451"/>
                  </a:lnTo>
                  <a:lnTo>
                    <a:pt x="17629" y="37671"/>
                  </a:lnTo>
                  <a:lnTo>
                    <a:pt x="28784" y="39223"/>
                  </a:lnTo>
                  <a:lnTo>
                    <a:pt x="39951" y="37671"/>
                  </a:lnTo>
                  <a:lnTo>
                    <a:pt x="49112" y="33451"/>
                  </a:lnTo>
                  <a:lnTo>
                    <a:pt x="55310" y="27217"/>
                  </a:lnTo>
                  <a:lnTo>
                    <a:pt x="57589" y="19622"/>
                  </a:lnTo>
                  <a:lnTo>
                    <a:pt x="55310" y="12015"/>
                  </a:lnTo>
                  <a:lnTo>
                    <a:pt x="49112" y="5774"/>
                  </a:lnTo>
                  <a:lnTo>
                    <a:pt x="39951" y="1552"/>
                  </a:lnTo>
                  <a:lnTo>
                    <a:pt x="2878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17745905" y="3077296"/>
              <a:ext cx="62865" cy="11430"/>
            </a:xfrm>
            <a:custGeom>
              <a:avLst/>
              <a:gdLst/>
              <a:ahLst/>
              <a:cxnLst/>
              <a:rect l="l" t="t" r="r" b="b"/>
              <a:pathLst>
                <a:path w="62865" h="11430">
                  <a:moveTo>
                    <a:pt x="62825" y="11203"/>
                  </a:moveTo>
                  <a:lnTo>
                    <a:pt x="60860" y="6303"/>
                  </a:lnTo>
                  <a:lnTo>
                    <a:pt x="54966" y="2802"/>
                  </a:lnTo>
                  <a:lnTo>
                    <a:pt x="45146" y="700"/>
                  </a:lnTo>
                  <a:lnTo>
                    <a:pt x="31402" y="0"/>
                  </a:lnTo>
                  <a:lnTo>
                    <a:pt x="17665" y="700"/>
                  </a:lnTo>
                  <a:lnTo>
                    <a:pt x="7851" y="2802"/>
                  </a:lnTo>
                  <a:lnTo>
                    <a:pt x="1963" y="6303"/>
                  </a:lnTo>
                  <a:lnTo>
                    <a:pt x="0" y="1120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17779451" y="310787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418" y="438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17779096" y="31068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345" y="1005"/>
                  </a:moveTo>
                  <a:lnTo>
                    <a:pt x="314" y="712"/>
                  </a:lnTo>
                  <a:lnTo>
                    <a:pt x="219" y="471"/>
                  </a:lnTo>
                  <a:lnTo>
                    <a:pt x="136" y="209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17778406" y="310132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701" y="55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17776064" y="31003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45" y="1005"/>
                  </a:moveTo>
                  <a:lnTo>
                    <a:pt x="2198" y="0"/>
                  </a:lnTo>
                  <a:lnTo>
                    <a:pt x="1172" y="0"/>
                  </a:lnTo>
                  <a:lnTo>
                    <a:pt x="136" y="0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17775375" y="3101328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701" y="0"/>
                  </a:moveTo>
                  <a:lnTo>
                    <a:pt x="0" y="55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17775032" y="31068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345" y="0"/>
                  </a:moveTo>
                  <a:lnTo>
                    <a:pt x="198" y="209"/>
                  </a:lnTo>
                  <a:lnTo>
                    <a:pt x="104" y="450"/>
                  </a:lnTo>
                  <a:lnTo>
                    <a:pt x="20" y="712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17774625" y="310788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418" y="0"/>
                  </a:moveTo>
                  <a:lnTo>
                    <a:pt x="0" y="438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17774615" y="311226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0"/>
                  </a:moveTo>
                  <a:lnTo>
                    <a:pt x="0" y="2617"/>
                  </a:lnTo>
                  <a:lnTo>
                    <a:pt x="2617" y="2617"/>
                  </a:lnTo>
                  <a:lnTo>
                    <a:pt x="5245" y="2617"/>
                  </a:lnTo>
                  <a:lnTo>
                    <a:pt x="524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17775806" y="310808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17778664" y="31080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17775805" y="31096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5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17775805" y="310665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858" y="1434"/>
                  </a:moveTo>
                  <a:lnTo>
                    <a:pt x="2858" y="0"/>
                  </a:lnTo>
                  <a:lnTo>
                    <a:pt x="1424" y="0"/>
                  </a:lnTo>
                  <a:lnTo>
                    <a:pt x="0" y="0"/>
                  </a:lnTo>
                  <a:lnTo>
                    <a:pt x="0" y="143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17775390" y="310588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69">
                  <a:moveTo>
                    <a:pt x="3717" y="1005"/>
                  </a:moveTo>
                  <a:lnTo>
                    <a:pt x="3047" y="0"/>
                  </a:lnTo>
                  <a:lnTo>
                    <a:pt x="1853" y="0"/>
                  </a:lnTo>
                  <a:lnTo>
                    <a:pt x="659" y="0"/>
                  </a:lnTo>
                  <a:lnTo>
                    <a:pt x="0" y="10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17980128" y="2789058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0" y="26103"/>
                  </a:moveTo>
                  <a:lnTo>
                    <a:pt x="11706" y="26103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610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17985982" y="278082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4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17980127" y="2789065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11696" y="0"/>
                  </a:moveTo>
                  <a:lnTo>
                    <a:pt x="0" y="0"/>
                  </a:lnTo>
                  <a:lnTo>
                    <a:pt x="0" y="26098"/>
                  </a:lnTo>
                  <a:lnTo>
                    <a:pt x="11696" y="26098"/>
                  </a:lnTo>
                  <a:lnTo>
                    <a:pt x="1169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17985982" y="282338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4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17980127" y="2780836"/>
              <a:ext cx="22860" cy="42545"/>
            </a:xfrm>
            <a:custGeom>
              <a:avLst/>
              <a:gdLst/>
              <a:ahLst/>
              <a:cxnLst/>
              <a:rect l="l" t="t" r="r" b="b"/>
              <a:pathLst>
                <a:path w="22859" h="42544">
                  <a:moveTo>
                    <a:pt x="22352" y="0"/>
                  </a:moveTo>
                  <a:lnTo>
                    <a:pt x="10642" y="0"/>
                  </a:lnTo>
                  <a:lnTo>
                    <a:pt x="10642" y="8229"/>
                  </a:lnTo>
                  <a:lnTo>
                    <a:pt x="0" y="8229"/>
                  </a:lnTo>
                  <a:lnTo>
                    <a:pt x="0" y="34328"/>
                  </a:lnTo>
                  <a:lnTo>
                    <a:pt x="10642" y="34328"/>
                  </a:lnTo>
                  <a:lnTo>
                    <a:pt x="10642" y="42545"/>
                  </a:lnTo>
                  <a:lnTo>
                    <a:pt x="22352" y="42545"/>
                  </a:lnTo>
                  <a:lnTo>
                    <a:pt x="223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17990770" y="2780836"/>
              <a:ext cx="12065" cy="42545"/>
            </a:xfrm>
            <a:custGeom>
              <a:avLst/>
              <a:gdLst/>
              <a:ahLst/>
              <a:cxnLst/>
              <a:rect l="l" t="t" r="r" b="b"/>
              <a:pathLst>
                <a:path w="12065" h="42544">
                  <a:moveTo>
                    <a:pt x="11709" y="0"/>
                  </a:moveTo>
                  <a:lnTo>
                    <a:pt x="0" y="0"/>
                  </a:lnTo>
                  <a:lnTo>
                    <a:pt x="0" y="42545"/>
                  </a:lnTo>
                  <a:lnTo>
                    <a:pt x="11709" y="42545"/>
                  </a:lnTo>
                  <a:lnTo>
                    <a:pt x="117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17977868" y="28007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19" y="0"/>
                  </a:moveTo>
                  <a:lnTo>
                    <a:pt x="586" y="0"/>
                  </a:lnTo>
                  <a:lnTo>
                    <a:pt x="0" y="565"/>
                  </a:lnTo>
                  <a:lnTo>
                    <a:pt x="0" y="1298"/>
                  </a:lnTo>
                  <a:lnTo>
                    <a:pt x="0" y="2052"/>
                  </a:lnTo>
                  <a:lnTo>
                    <a:pt x="586" y="2617"/>
                  </a:lnTo>
                  <a:lnTo>
                    <a:pt x="1319" y="2617"/>
                  </a:lnTo>
                  <a:lnTo>
                    <a:pt x="2031" y="2617"/>
                  </a:lnTo>
                  <a:lnTo>
                    <a:pt x="2638" y="2052"/>
                  </a:lnTo>
                  <a:lnTo>
                    <a:pt x="2638" y="1298"/>
                  </a:lnTo>
                  <a:lnTo>
                    <a:pt x="2638" y="565"/>
                  </a:lnTo>
                  <a:lnTo>
                    <a:pt x="2031" y="0"/>
                  </a:lnTo>
                  <a:lnTo>
                    <a:pt x="131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17981804" y="27851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177" y="3905"/>
                  </a:moveTo>
                  <a:lnTo>
                    <a:pt x="4177" y="2219"/>
                  </a:lnTo>
                  <a:lnTo>
                    <a:pt x="2942" y="1109"/>
                  </a:lnTo>
                  <a:lnTo>
                    <a:pt x="1675" y="0"/>
                  </a:lnTo>
                  <a:lnTo>
                    <a:pt x="0" y="219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17958334" y="280014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565" y="0"/>
                  </a:moveTo>
                  <a:lnTo>
                    <a:pt x="0" y="890"/>
                  </a:lnTo>
                  <a:lnTo>
                    <a:pt x="0" y="1947"/>
                  </a:lnTo>
                  <a:lnTo>
                    <a:pt x="0" y="3026"/>
                  </a:lnTo>
                  <a:lnTo>
                    <a:pt x="565" y="391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17958906" y="2785366"/>
              <a:ext cx="23495" cy="15240"/>
            </a:xfrm>
            <a:custGeom>
              <a:avLst/>
              <a:gdLst/>
              <a:ahLst/>
              <a:cxnLst/>
              <a:rect l="l" t="t" r="r" b="b"/>
              <a:pathLst>
                <a:path w="23494" h="15239">
                  <a:moveTo>
                    <a:pt x="22899" y="0"/>
                  </a:moveTo>
                  <a:lnTo>
                    <a:pt x="18229" y="596"/>
                  </a:lnTo>
                  <a:lnTo>
                    <a:pt x="13769" y="2261"/>
                  </a:lnTo>
                  <a:lnTo>
                    <a:pt x="9769" y="4806"/>
                  </a:lnTo>
                  <a:lnTo>
                    <a:pt x="5811" y="7361"/>
                  </a:lnTo>
                  <a:lnTo>
                    <a:pt x="2481" y="10764"/>
                  </a:lnTo>
                  <a:lnTo>
                    <a:pt x="0" y="1477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17955281" y="2780826"/>
              <a:ext cx="31115" cy="17145"/>
            </a:xfrm>
            <a:custGeom>
              <a:avLst/>
              <a:gdLst/>
              <a:ahLst/>
              <a:cxnLst/>
              <a:rect l="l" t="t" r="r" b="b"/>
              <a:pathLst>
                <a:path w="31115" h="17144">
                  <a:moveTo>
                    <a:pt x="30700" y="0"/>
                  </a:moveTo>
                  <a:lnTo>
                    <a:pt x="24554" y="0"/>
                  </a:lnTo>
                  <a:lnTo>
                    <a:pt x="18512" y="1581"/>
                  </a:lnTo>
                  <a:lnTo>
                    <a:pt x="13140" y="4554"/>
                  </a:lnTo>
                  <a:lnTo>
                    <a:pt x="7769" y="7539"/>
                  </a:lnTo>
                  <a:lnTo>
                    <a:pt x="3245" y="11853"/>
                  </a:lnTo>
                  <a:lnTo>
                    <a:pt x="0" y="17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17954077" y="2797875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69" h="8889">
                  <a:moveTo>
                    <a:pt x="1204" y="0"/>
                  </a:moveTo>
                  <a:lnTo>
                    <a:pt x="408" y="1266"/>
                  </a:lnTo>
                  <a:lnTo>
                    <a:pt x="0" y="2732"/>
                  </a:lnTo>
                  <a:lnTo>
                    <a:pt x="0" y="4230"/>
                  </a:lnTo>
                  <a:lnTo>
                    <a:pt x="0" y="5727"/>
                  </a:lnTo>
                  <a:lnTo>
                    <a:pt x="408" y="7183"/>
                  </a:lnTo>
                  <a:lnTo>
                    <a:pt x="1204" y="847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17955281" y="2806335"/>
              <a:ext cx="31115" cy="17145"/>
            </a:xfrm>
            <a:custGeom>
              <a:avLst/>
              <a:gdLst/>
              <a:ahLst/>
              <a:cxnLst/>
              <a:rect l="l" t="t" r="r" b="b"/>
              <a:pathLst>
                <a:path w="31115" h="17144">
                  <a:moveTo>
                    <a:pt x="0" y="0"/>
                  </a:moveTo>
                  <a:lnTo>
                    <a:pt x="3235" y="5204"/>
                  </a:lnTo>
                  <a:lnTo>
                    <a:pt x="7769" y="9507"/>
                  </a:lnTo>
                  <a:lnTo>
                    <a:pt x="13151" y="12502"/>
                  </a:lnTo>
                  <a:lnTo>
                    <a:pt x="18512" y="15475"/>
                  </a:lnTo>
                  <a:lnTo>
                    <a:pt x="24564" y="17057"/>
                  </a:lnTo>
                  <a:lnTo>
                    <a:pt x="30700" y="17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17981806" y="2815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3685"/>
                  </a:moveTo>
                  <a:lnTo>
                    <a:pt x="1675" y="3916"/>
                  </a:lnTo>
                  <a:lnTo>
                    <a:pt x="2942" y="2795"/>
                  </a:lnTo>
                  <a:lnTo>
                    <a:pt x="4177" y="1685"/>
                  </a:lnTo>
                  <a:lnTo>
                    <a:pt x="417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17958900" y="2804065"/>
              <a:ext cx="23495" cy="15240"/>
            </a:xfrm>
            <a:custGeom>
              <a:avLst/>
              <a:gdLst/>
              <a:ahLst/>
              <a:cxnLst/>
              <a:rect l="l" t="t" r="r" b="b"/>
              <a:pathLst>
                <a:path w="23494" h="15239">
                  <a:moveTo>
                    <a:pt x="0" y="0"/>
                  </a:moveTo>
                  <a:lnTo>
                    <a:pt x="2492" y="4010"/>
                  </a:lnTo>
                  <a:lnTo>
                    <a:pt x="5821" y="7413"/>
                  </a:lnTo>
                  <a:lnTo>
                    <a:pt x="9790" y="9968"/>
                  </a:lnTo>
                  <a:lnTo>
                    <a:pt x="13769" y="12533"/>
                  </a:lnTo>
                  <a:lnTo>
                    <a:pt x="18240" y="14156"/>
                  </a:lnTo>
                  <a:lnTo>
                    <a:pt x="22899" y="1477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17980128" y="2720761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0" y="26093"/>
                  </a:moveTo>
                  <a:lnTo>
                    <a:pt x="11706" y="26093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609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17985982" y="271251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4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17980127" y="2720765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11696" y="0"/>
                  </a:moveTo>
                  <a:lnTo>
                    <a:pt x="0" y="0"/>
                  </a:lnTo>
                  <a:lnTo>
                    <a:pt x="0" y="26098"/>
                  </a:lnTo>
                  <a:lnTo>
                    <a:pt x="11696" y="26098"/>
                  </a:lnTo>
                  <a:lnTo>
                    <a:pt x="1169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17985982" y="275507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4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17980127" y="2712522"/>
              <a:ext cx="22860" cy="43180"/>
            </a:xfrm>
            <a:custGeom>
              <a:avLst/>
              <a:gdLst/>
              <a:ahLst/>
              <a:cxnLst/>
              <a:rect l="l" t="t" r="r" b="b"/>
              <a:pathLst>
                <a:path w="22859" h="43180">
                  <a:moveTo>
                    <a:pt x="22352" y="0"/>
                  </a:moveTo>
                  <a:lnTo>
                    <a:pt x="10642" y="0"/>
                  </a:lnTo>
                  <a:lnTo>
                    <a:pt x="10642" y="8242"/>
                  </a:lnTo>
                  <a:lnTo>
                    <a:pt x="0" y="8242"/>
                  </a:lnTo>
                  <a:lnTo>
                    <a:pt x="0" y="34340"/>
                  </a:lnTo>
                  <a:lnTo>
                    <a:pt x="10642" y="34340"/>
                  </a:lnTo>
                  <a:lnTo>
                    <a:pt x="10642" y="42557"/>
                  </a:lnTo>
                  <a:lnTo>
                    <a:pt x="22352" y="42557"/>
                  </a:lnTo>
                  <a:lnTo>
                    <a:pt x="223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17990770" y="2712522"/>
              <a:ext cx="12065" cy="43180"/>
            </a:xfrm>
            <a:custGeom>
              <a:avLst/>
              <a:gdLst/>
              <a:ahLst/>
              <a:cxnLst/>
              <a:rect l="l" t="t" r="r" b="b"/>
              <a:pathLst>
                <a:path w="12065" h="43180">
                  <a:moveTo>
                    <a:pt x="11709" y="0"/>
                  </a:moveTo>
                  <a:lnTo>
                    <a:pt x="0" y="0"/>
                  </a:lnTo>
                  <a:lnTo>
                    <a:pt x="0" y="42557"/>
                  </a:lnTo>
                  <a:lnTo>
                    <a:pt x="11709" y="42557"/>
                  </a:lnTo>
                  <a:lnTo>
                    <a:pt x="117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17977868" y="27324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19" y="0"/>
                  </a:moveTo>
                  <a:lnTo>
                    <a:pt x="586" y="0"/>
                  </a:lnTo>
                  <a:lnTo>
                    <a:pt x="0" y="596"/>
                  </a:lnTo>
                  <a:lnTo>
                    <a:pt x="0" y="1329"/>
                  </a:lnTo>
                  <a:lnTo>
                    <a:pt x="0" y="2052"/>
                  </a:lnTo>
                  <a:lnTo>
                    <a:pt x="586" y="2638"/>
                  </a:lnTo>
                  <a:lnTo>
                    <a:pt x="1319" y="2638"/>
                  </a:lnTo>
                  <a:lnTo>
                    <a:pt x="2031" y="2638"/>
                  </a:lnTo>
                  <a:lnTo>
                    <a:pt x="2638" y="2052"/>
                  </a:lnTo>
                  <a:lnTo>
                    <a:pt x="2638" y="1329"/>
                  </a:lnTo>
                  <a:lnTo>
                    <a:pt x="2638" y="596"/>
                  </a:lnTo>
                  <a:lnTo>
                    <a:pt x="2031" y="0"/>
                  </a:lnTo>
                  <a:lnTo>
                    <a:pt x="131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17981804" y="27168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177" y="3905"/>
                  </a:moveTo>
                  <a:lnTo>
                    <a:pt x="4177" y="2219"/>
                  </a:lnTo>
                  <a:lnTo>
                    <a:pt x="2942" y="1109"/>
                  </a:lnTo>
                  <a:lnTo>
                    <a:pt x="1675" y="0"/>
                  </a:lnTo>
                  <a:lnTo>
                    <a:pt x="0" y="18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17958334" y="273183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4">
                  <a:moveTo>
                    <a:pt x="565" y="0"/>
                  </a:moveTo>
                  <a:lnTo>
                    <a:pt x="0" y="890"/>
                  </a:lnTo>
                  <a:lnTo>
                    <a:pt x="0" y="1968"/>
                  </a:lnTo>
                  <a:lnTo>
                    <a:pt x="0" y="3026"/>
                  </a:lnTo>
                  <a:lnTo>
                    <a:pt x="565" y="393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17958906" y="2717042"/>
              <a:ext cx="23495" cy="15240"/>
            </a:xfrm>
            <a:custGeom>
              <a:avLst/>
              <a:gdLst/>
              <a:ahLst/>
              <a:cxnLst/>
              <a:rect l="l" t="t" r="r" b="b"/>
              <a:pathLst>
                <a:path w="23494" h="15239">
                  <a:moveTo>
                    <a:pt x="22899" y="0"/>
                  </a:moveTo>
                  <a:lnTo>
                    <a:pt x="18229" y="638"/>
                  </a:lnTo>
                  <a:lnTo>
                    <a:pt x="13769" y="2272"/>
                  </a:lnTo>
                  <a:lnTo>
                    <a:pt x="9769" y="4827"/>
                  </a:lnTo>
                  <a:lnTo>
                    <a:pt x="5811" y="7381"/>
                  </a:lnTo>
                  <a:lnTo>
                    <a:pt x="2481" y="10795"/>
                  </a:lnTo>
                  <a:lnTo>
                    <a:pt x="0" y="1479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17955281" y="2712519"/>
              <a:ext cx="31115" cy="17145"/>
            </a:xfrm>
            <a:custGeom>
              <a:avLst/>
              <a:gdLst/>
              <a:ahLst/>
              <a:cxnLst/>
              <a:rect l="l" t="t" r="r" b="b"/>
              <a:pathLst>
                <a:path w="31115" h="17144">
                  <a:moveTo>
                    <a:pt x="30700" y="0"/>
                  </a:moveTo>
                  <a:lnTo>
                    <a:pt x="24554" y="0"/>
                  </a:lnTo>
                  <a:lnTo>
                    <a:pt x="18512" y="1581"/>
                  </a:lnTo>
                  <a:lnTo>
                    <a:pt x="13140" y="4554"/>
                  </a:lnTo>
                  <a:lnTo>
                    <a:pt x="7769" y="7528"/>
                  </a:lnTo>
                  <a:lnTo>
                    <a:pt x="3245" y="11853"/>
                  </a:lnTo>
                  <a:lnTo>
                    <a:pt x="0" y="1706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17954077" y="272958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69" h="8889">
                  <a:moveTo>
                    <a:pt x="1204" y="0"/>
                  </a:moveTo>
                  <a:lnTo>
                    <a:pt x="408" y="1266"/>
                  </a:lnTo>
                  <a:lnTo>
                    <a:pt x="0" y="2711"/>
                  </a:lnTo>
                  <a:lnTo>
                    <a:pt x="0" y="4230"/>
                  </a:lnTo>
                  <a:lnTo>
                    <a:pt x="0" y="5706"/>
                  </a:lnTo>
                  <a:lnTo>
                    <a:pt x="408" y="7151"/>
                  </a:lnTo>
                  <a:lnTo>
                    <a:pt x="1204" y="8439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17955281" y="2738014"/>
              <a:ext cx="31115" cy="17145"/>
            </a:xfrm>
            <a:custGeom>
              <a:avLst/>
              <a:gdLst/>
              <a:ahLst/>
              <a:cxnLst/>
              <a:rect l="l" t="t" r="r" b="b"/>
              <a:pathLst>
                <a:path w="31115" h="17144">
                  <a:moveTo>
                    <a:pt x="0" y="0"/>
                  </a:moveTo>
                  <a:lnTo>
                    <a:pt x="3235" y="5235"/>
                  </a:lnTo>
                  <a:lnTo>
                    <a:pt x="7769" y="9528"/>
                  </a:lnTo>
                  <a:lnTo>
                    <a:pt x="13151" y="12512"/>
                  </a:lnTo>
                  <a:lnTo>
                    <a:pt x="18512" y="15486"/>
                  </a:lnTo>
                  <a:lnTo>
                    <a:pt x="24564" y="17067"/>
                  </a:lnTo>
                  <a:lnTo>
                    <a:pt x="30700" y="1706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17981806" y="27468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3685"/>
                  </a:moveTo>
                  <a:lnTo>
                    <a:pt x="1675" y="3916"/>
                  </a:lnTo>
                  <a:lnTo>
                    <a:pt x="2942" y="2795"/>
                  </a:lnTo>
                  <a:lnTo>
                    <a:pt x="4177" y="1685"/>
                  </a:lnTo>
                  <a:lnTo>
                    <a:pt x="417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17958900" y="2735775"/>
              <a:ext cx="23495" cy="15240"/>
            </a:xfrm>
            <a:custGeom>
              <a:avLst/>
              <a:gdLst/>
              <a:ahLst/>
              <a:cxnLst/>
              <a:rect l="l" t="t" r="r" b="b"/>
              <a:pathLst>
                <a:path w="23494" h="15239">
                  <a:moveTo>
                    <a:pt x="0" y="0"/>
                  </a:moveTo>
                  <a:lnTo>
                    <a:pt x="2492" y="3999"/>
                  </a:lnTo>
                  <a:lnTo>
                    <a:pt x="5821" y="7392"/>
                  </a:lnTo>
                  <a:lnTo>
                    <a:pt x="9790" y="9947"/>
                  </a:lnTo>
                  <a:lnTo>
                    <a:pt x="13769" y="12512"/>
                  </a:lnTo>
                  <a:lnTo>
                    <a:pt x="18240" y="14156"/>
                  </a:lnTo>
                  <a:lnTo>
                    <a:pt x="22899" y="1476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86" name="object 638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7948224" y="2849009"/>
              <a:ext cx="146421" cy="66219"/>
            </a:xfrm>
            <a:prstGeom prst="rect">
              <a:avLst/>
            </a:prstGeom>
          </p:spPr>
        </p:pic>
        <p:sp>
          <p:nvSpPr>
            <p:cNvPr id="6387" name="object 6387"/>
            <p:cNvSpPr/>
            <p:nvPr/>
          </p:nvSpPr>
          <p:spPr>
            <a:xfrm>
              <a:off x="17699753" y="292225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17699753" y="288351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17699753" y="288351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73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17714836" y="2883516"/>
              <a:ext cx="12065" cy="38735"/>
            </a:xfrm>
            <a:custGeom>
              <a:avLst/>
              <a:gdLst/>
              <a:ahLst/>
              <a:cxnLst/>
              <a:rect l="l" t="t" r="r" b="b"/>
              <a:pathLst>
                <a:path w="12065" h="38735">
                  <a:moveTo>
                    <a:pt x="0" y="38731"/>
                  </a:moveTo>
                  <a:lnTo>
                    <a:pt x="11706" y="38731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873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17728548" y="291597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17728538" y="2889803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17722694" y="2889803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0" y="26166"/>
                  </a:moveTo>
                  <a:lnTo>
                    <a:pt x="11706" y="26166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61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17755248" y="291167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0" y="4303"/>
                  </a:moveTo>
                  <a:lnTo>
                    <a:pt x="848" y="4303"/>
                  </a:lnTo>
                  <a:lnTo>
                    <a:pt x="1654" y="4188"/>
                  </a:lnTo>
                  <a:lnTo>
                    <a:pt x="2450" y="3999"/>
                  </a:lnTo>
                  <a:lnTo>
                    <a:pt x="3266" y="3832"/>
                  </a:lnTo>
                  <a:lnTo>
                    <a:pt x="4062" y="3539"/>
                  </a:lnTo>
                  <a:lnTo>
                    <a:pt x="4795" y="3162"/>
                  </a:lnTo>
                  <a:lnTo>
                    <a:pt x="5539" y="2795"/>
                  </a:lnTo>
                  <a:lnTo>
                    <a:pt x="6240" y="2355"/>
                  </a:lnTo>
                  <a:lnTo>
                    <a:pt x="6889" y="1800"/>
                  </a:lnTo>
                  <a:lnTo>
                    <a:pt x="7507" y="1266"/>
                  </a:lnTo>
                  <a:lnTo>
                    <a:pt x="8093" y="659"/>
                  </a:lnTo>
                  <a:lnTo>
                    <a:pt x="858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17763836" y="2894086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17591"/>
                  </a:moveTo>
                  <a:lnTo>
                    <a:pt x="963" y="16324"/>
                  </a:lnTo>
                  <a:lnTo>
                    <a:pt x="1675" y="14921"/>
                  </a:lnTo>
                  <a:lnTo>
                    <a:pt x="2177" y="13444"/>
                  </a:lnTo>
                  <a:lnTo>
                    <a:pt x="2680" y="11936"/>
                  </a:lnTo>
                  <a:lnTo>
                    <a:pt x="2942" y="10387"/>
                  </a:lnTo>
                  <a:lnTo>
                    <a:pt x="2942" y="8795"/>
                  </a:lnTo>
                  <a:lnTo>
                    <a:pt x="2942" y="7224"/>
                  </a:lnTo>
                  <a:lnTo>
                    <a:pt x="2680" y="5664"/>
                  </a:lnTo>
                  <a:lnTo>
                    <a:pt x="2177" y="4167"/>
                  </a:lnTo>
                  <a:lnTo>
                    <a:pt x="1675" y="2670"/>
                  </a:lnTo>
                  <a:lnTo>
                    <a:pt x="963" y="1266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17755250" y="2889794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8586" y="4293"/>
                  </a:moveTo>
                  <a:lnTo>
                    <a:pt x="8093" y="3622"/>
                  </a:lnTo>
                  <a:lnTo>
                    <a:pt x="7518" y="3026"/>
                  </a:lnTo>
                  <a:lnTo>
                    <a:pt x="6900" y="2502"/>
                  </a:lnTo>
                  <a:lnTo>
                    <a:pt x="6230" y="1937"/>
                  </a:lnTo>
                  <a:lnTo>
                    <a:pt x="5549" y="1497"/>
                  </a:lnTo>
                  <a:lnTo>
                    <a:pt x="4795" y="1141"/>
                  </a:lnTo>
                  <a:lnTo>
                    <a:pt x="4062" y="753"/>
                  </a:lnTo>
                  <a:lnTo>
                    <a:pt x="3266" y="471"/>
                  </a:lnTo>
                  <a:lnTo>
                    <a:pt x="2460" y="293"/>
                  </a:lnTo>
                  <a:lnTo>
                    <a:pt x="1643" y="94"/>
                  </a:lnTo>
                  <a:lnTo>
                    <a:pt x="837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17755248" y="2915434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0" y="6816"/>
                  </a:moveTo>
                  <a:lnTo>
                    <a:pt x="1298" y="6816"/>
                  </a:lnTo>
                  <a:lnTo>
                    <a:pt x="2638" y="6690"/>
                  </a:lnTo>
                  <a:lnTo>
                    <a:pt x="3905" y="6376"/>
                  </a:lnTo>
                  <a:lnTo>
                    <a:pt x="5183" y="6083"/>
                  </a:lnTo>
                  <a:lnTo>
                    <a:pt x="6439" y="5612"/>
                  </a:lnTo>
                  <a:lnTo>
                    <a:pt x="7612" y="5026"/>
                  </a:lnTo>
                  <a:lnTo>
                    <a:pt x="8795" y="4439"/>
                  </a:lnTo>
                  <a:lnTo>
                    <a:pt x="9884" y="3727"/>
                  </a:lnTo>
                  <a:lnTo>
                    <a:pt x="10910" y="2879"/>
                  </a:lnTo>
                  <a:lnTo>
                    <a:pt x="11915" y="2020"/>
                  </a:lnTo>
                  <a:lnTo>
                    <a:pt x="12805" y="1057"/>
                  </a:lnTo>
                  <a:lnTo>
                    <a:pt x="1362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17755248" y="2883519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13622" y="6806"/>
                  </a:moveTo>
                  <a:lnTo>
                    <a:pt x="12805" y="5748"/>
                  </a:lnTo>
                  <a:lnTo>
                    <a:pt x="11936" y="4795"/>
                  </a:lnTo>
                  <a:lnTo>
                    <a:pt x="1298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17768870" y="2890330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4" h="25400">
                  <a:moveTo>
                    <a:pt x="0" y="25109"/>
                  </a:moveTo>
                  <a:lnTo>
                    <a:pt x="1329" y="23318"/>
                  </a:lnTo>
                  <a:lnTo>
                    <a:pt x="2387" y="21318"/>
                  </a:lnTo>
                  <a:lnTo>
                    <a:pt x="3099" y="19193"/>
                  </a:lnTo>
                  <a:lnTo>
                    <a:pt x="3821" y="17046"/>
                  </a:lnTo>
                  <a:lnTo>
                    <a:pt x="4198" y="14784"/>
                  </a:lnTo>
                  <a:lnTo>
                    <a:pt x="4198" y="12565"/>
                  </a:lnTo>
                  <a:lnTo>
                    <a:pt x="4198" y="10313"/>
                  </a:lnTo>
                  <a:lnTo>
                    <a:pt x="3821" y="8062"/>
                  </a:lnTo>
                  <a:lnTo>
                    <a:pt x="3099" y="5947"/>
                  </a:lnTo>
                  <a:lnTo>
                    <a:pt x="2387" y="3779"/>
                  </a:lnTo>
                  <a:lnTo>
                    <a:pt x="1329" y="178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17705362" y="29012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612" y="0"/>
                  </a:moveTo>
                  <a:lnTo>
                    <a:pt x="722" y="0"/>
                  </a:lnTo>
                  <a:lnTo>
                    <a:pt x="0" y="732"/>
                  </a:lnTo>
                  <a:lnTo>
                    <a:pt x="0" y="1612"/>
                  </a:lnTo>
                  <a:lnTo>
                    <a:pt x="0" y="2471"/>
                  </a:lnTo>
                  <a:lnTo>
                    <a:pt x="722" y="3204"/>
                  </a:lnTo>
                  <a:lnTo>
                    <a:pt x="1612" y="3204"/>
                  </a:lnTo>
                  <a:lnTo>
                    <a:pt x="2492" y="3204"/>
                  </a:lnTo>
                  <a:lnTo>
                    <a:pt x="3204" y="2471"/>
                  </a:lnTo>
                  <a:lnTo>
                    <a:pt x="3204" y="1612"/>
                  </a:lnTo>
                  <a:lnTo>
                    <a:pt x="3204" y="732"/>
                  </a:lnTo>
                  <a:lnTo>
                    <a:pt x="2492" y="0"/>
                  </a:lnTo>
                  <a:lnTo>
                    <a:pt x="16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17699753" y="282582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17699753" y="278709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17699753" y="278709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73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17714836" y="2787096"/>
              <a:ext cx="12065" cy="38735"/>
            </a:xfrm>
            <a:custGeom>
              <a:avLst/>
              <a:gdLst/>
              <a:ahLst/>
              <a:cxnLst/>
              <a:rect l="l" t="t" r="r" b="b"/>
              <a:pathLst>
                <a:path w="12065" h="38735">
                  <a:moveTo>
                    <a:pt x="0" y="38731"/>
                  </a:moveTo>
                  <a:lnTo>
                    <a:pt x="11706" y="38731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873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17728548" y="281955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17728538" y="2793381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17722694" y="2793381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0" y="26166"/>
                  </a:moveTo>
                  <a:lnTo>
                    <a:pt x="11706" y="26166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61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17755248" y="281525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0" y="4303"/>
                  </a:moveTo>
                  <a:lnTo>
                    <a:pt x="848" y="4303"/>
                  </a:lnTo>
                  <a:lnTo>
                    <a:pt x="1654" y="4188"/>
                  </a:lnTo>
                  <a:lnTo>
                    <a:pt x="2450" y="3999"/>
                  </a:lnTo>
                  <a:lnTo>
                    <a:pt x="3266" y="3811"/>
                  </a:lnTo>
                  <a:lnTo>
                    <a:pt x="4062" y="3539"/>
                  </a:lnTo>
                  <a:lnTo>
                    <a:pt x="4795" y="3162"/>
                  </a:lnTo>
                  <a:lnTo>
                    <a:pt x="5539" y="2795"/>
                  </a:lnTo>
                  <a:lnTo>
                    <a:pt x="6240" y="2324"/>
                  </a:lnTo>
                  <a:lnTo>
                    <a:pt x="6889" y="1800"/>
                  </a:lnTo>
                  <a:lnTo>
                    <a:pt x="7507" y="1266"/>
                  </a:lnTo>
                  <a:lnTo>
                    <a:pt x="8093" y="659"/>
                  </a:lnTo>
                  <a:lnTo>
                    <a:pt x="858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17763836" y="2797665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17591"/>
                  </a:moveTo>
                  <a:lnTo>
                    <a:pt x="963" y="16324"/>
                  </a:lnTo>
                  <a:lnTo>
                    <a:pt x="1675" y="14921"/>
                  </a:lnTo>
                  <a:lnTo>
                    <a:pt x="2177" y="13444"/>
                  </a:lnTo>
                  <a:lnTo>
                    <a:pt x="2680" y="11936"/>
                  </a:lnTo>
                  <a:lnTo>
                    <a:pt x="2942" y="10387"/>
                  </a:lnTo>
                  <a:lnTo>
                    <a:pt x="2942" y="8795"/>
                  </a:lnTo>
                  <a:lnTo>
                    <a:pt x="2942" y="7224"/>
                  </a:lnTo>
                  <a:lnTo>
                    <a:pt x="2680" y="5654"/>
                  </a:lnTo>
                  <a:lnTo>
                    <a:pt x="2177" y="4167"/>
                  </a:lnTo>
                  <a:lnTo>
                    <a:pt x="1675" y="2670"/>
                  </a:lnTo>
                  <a:lnTo>
                    <a:pt x="963" y="1256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17755250" y="2793374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8586" y="4293"/>
                  </a:moveTo>
                  <a:lnTo>
                    <a:pt x="8093" y="3622"/>
                  </a:lnTo>
                  <a:lnTo>
                    <a:pt x="7518" y="3026"/>
                  </a:lnTo>
                  <a:lnTo>
                    <a:pt x="6900" y="2502"/>
                  </a:lnTo>
                  <a:lnTo>
                    <a:pt x="6230" y="1937"/>
                  </a:lnTo>
                  <a:lnTo>
                    <a:pt x="5549" y="1497"/>
                  </a:lnTo>
                  <a:lnTo>
                    <a:pt x="4795" y="1141"/>
                  </a:lnTo>
                  <a:lnTo>
                    <a:pt x="4062" y="764"/>
                  </a:lnTo>
                  <a:lnTo>
                    <a:pt x="3266" y="471"/>
                  </a:lnTo>
                  <a:lnTo>
                    <a:pt x="2460" y="282"/>
                  </a:lnTo>
                  <a:lnTo>
                    <a:pt x="1643" y="94"/>
                  </a:lnTo>
                  <a:lnTo>
                    <a:pt x="837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17755248" y="2819023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0" y="6806"/>
                  </a:moveTo>
                  <a:lnTo>
                    <a:pt x="1298" y="6806"/>
                  </a:lnTo>
                  <a:lnTo>
                    <a:pt x="2638" y="6638"/>
                  </a:lnTo>
                  <a:lnTo>
                    <a:pt x="3905" y="6366"/>
                  </a:lnTo>
                  <a:lnTo>
                    <a:pt x="5183" y="6041"/>
                  </a:lnTo>
                  <a:lnTo>
                    <a:pt x="6439" y="5601"/>
                  </a:lnTo>
                  <a:lnTo>
                    <a:pt x="7612" y="5015"/>
                  </a:lnTo>
                  <a:lnTo>
                    <a:pt x="8795" y="4429"/>
                  </a:lnTo>
                  <a:lnTo>
                    <a:pt x="9884" y="3717"/>
                  </a:lnTo>
                  <a:lnTo>
                    <a:pt x="10910" y="2869"/>
                  </a:lnTo>
                  <a:lnTo>
                    <a:pt x="11915" y="2010"/>
                  </a:lnTo>
                  <a:lnTo>
                    <a:pt x="12805" y="1057"/>
                  </a:lnTo>
                  <a:lnTo>
                    <a:pt x="1362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17755248" y="278709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13622" y="6816"/>
                  </a:moveTo>
                  <a:lnTo>
                    <a:pt x="12805" y="5758"/>
                  </a:lnTo>
                  <a:lnTo>
                    <a:pt x="11936" y="4785"/>
                  </a:lnTo>
                  <a:lnTo>
                    <a:pt x="10910" y="3937"/>
                  </a:lnTo>
                  <a:lnTo>
                    <a:pt x="9905" y="3099"/>
                  </a:lnTo>
                  <a:lnTo>
                    <a:pt x="8795" y="2397"/>
                  </a:lnTo>
                  <a:lnTo>
                    <a:pt x="1298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17768870" y="2793910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4" h="25400">
                  <a:moveTo>
                    <a:pt x="0" y="25109"/>
                  </a:moveTo>
                  <a:lnTo>
                    <a:pt x="1329" y="23318"/>
                  </a:lnTo>
                  <a:lnTo>
                    <a:pt x="2387" y="21318"/>
                  </a:lnTo>
                  <a:lnTo>
                    <a:pt x="3099" y="19172"/>
                  </a:lnTo>
                  <a:lnTo>
                    <a:pt x="3821" y="17046"/>
                  </a:lnTo>
                  <a:lnTo>
                    <a:pt x="4198" y="14784"/>
                  </a:lnTo>
                  <a:lnTo>
                    <a:pt x="4198" y="12565"/>
                  </a:lnTo>
                  <a:lnTo>
                    <a:pt x="4198" y="10303"/>
                  </a:lnTo>
                  <a:lnTo>
                    <a:pt x="3821" y="8052"/>
                  </a:lnTo>
                  <a:lnTo>
                    <a:pt x="3099" y="5916"/>
                  </a:lnTo>
                  <a:lnTo>
                    <a:pt x="2387" y="3779"/>
                  </a:lnTo>
                  <a:lnTo>
                    <a:pt x="1329" y="178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17705362" y="28048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612" y="0"/>
                  </a:moveTo>
                  <a:lnTo>
                    <a:pt x="722" y="0"/>
                  </a:lnTo>
                  <a:lnTo>
                    <a:pt x="0" y="732"/>
                  </a:lnTo>
                  <a:lnTo>
                    <a:pt x="0" y="1612"/>
                  </a:lnTo>
                  <a:lnTo>
                    <a:pt x="0" y="2471"/>
                  </a:lnTo>
                  <a:lnTo>
                    <a:pt x="722" y="3204"/>
                  </a:lnTo>
                  <a:lnTo>
                    <a:pt x="1612" y="3204"/>
                  </a:lnTo>
                  <a:lnTo>
                    <a:pt x="2492" y="3204"/>
                  </a:lnTo>
                  <a:lnTo>
                    <a:pt x="3204" y="2471"/>
                  </a:lnTo>
                  <a:lnTo>
                    <a:pt x="3204" y="1612"/>
                  </a:lnTo>
                  <a:lnTo>
                    <a:pt x="3204" y="732"/>
                  </a:lnTo>
                  <a:lnTo>
                    <a:pt x="2492" y="0"/>
                  </a:lnTo>
                  <a:lnTo>
                    <a:pt x="16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17699753" y="273180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17699753" y="269305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4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17699753" y="2693056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0"/>
                  </a:moveTo>
                  <a:lnTo>
                    <a:pt x="0" y="3875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17714836" y="2693056"/>
              <a:ext cx="12065" cy="39370"/>
            </a:xfrm>
            <a:custGeom>
              <a:avLst/>
              <a:gdLst/>
              <a:ahLst/>
              <a:cxnLst/>
              <a:rect l="l" t="t" r="r" b="b"/>
              <a:pathLst>
                <a:path w="12065" h="39369">
                  <a:moveTo>
                    <a:pt x="0" y="38752"/>
                  </a:moveTo>
                  <a:lnTo>
                    <a:pt x="11706" y="3875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87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17728548" y="2725535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17728538" y="2699344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17722694" y="2699344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69">
                  <a:moveTo>
                    <a:pt x="0" y="26187"/>
                  </a:moveTo>
                  <a:lnTo>
                    <a:pt x="11706" y="26187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618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17755248" y="2721211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0" y="4324"/>
                  </a:moveTo>
                  <a:lnTo>
                    <a:pt x="848" y="4324"/>
                  </a:lnTo>
                  <a:lnTo>
                    <a:pt x="1654" y="4230"/>
                  </a:lnTo>
                  <a:lnTo>
                    <a:pt x="2450" y="4010"/>
                  </a:lnTo>
                  <a:lnTo>
                    <a:pt x="3266" y="3832"/>
                  </a:lnTo>
                  <a:lnTo>
                    <a:pt x="4062" y="3560"/>
                  </a:lnTo>
                  <a:lnTo>
                    <a:pt x="4795" y="3172"/>
                  </a:lnTo>
                  <a:lnTo>
                    <a:pt x="5539" y="2795"/>
                  </a:lnTo>
                  <a:lnTo>
                    <a:pt x="6240" y="2355"/>
                  </a:lnTo>
                  <a:lnTo>
                    <a:pt x="6889" y="1832"/>
                  </a:lnTo>
                  <a:lnTo>
                    <a:pt x="7507" y="1287"/>
                  </a:lnTo>
                  <a:lnTo>
                    <a:pt x="8093" y="680"/>
                  </a:lnTo>
                  <a:lnTo>
                    <a:pt x="858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17763836" y="2703627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17591"/>
                  </a:moveTo>
                  <a:lnTo>
                    <a:pt x="963" y="16355"/>
                  </a:lnTo>
                  <a:lnTo>
                    <a:pt x="1675" y="14941"/>
                  </a:lnTo>
                  <a:lnTo>
                    <a:pt x="2177" y="13444"/>
                  </a:lnTo>
                  <a:lnTo>
                    <a:pt x="2680" y="11947"/>
                  </a:lnTo>
                  <a:lnTo>
                    <a:pt x="2942" y="10387"/>
                  </a:lnTo>
                  <a:lnTo>
                    <a:pt x="2942" y="8795"/>
                  </a:lnTo>
                  <a:lnTo>
                    <a:pt x="2942" y="7235"/>
                  </a:lnTo>
                  <a:lnTo>
                    <a:pt x="2680" y="5664"/>
                  </a:lnTo>
                  <a:lnTo>
                    <a:pt x="2177" y="4177"/>
                  </a:lnTo>
                  <a:lnTo>
                    <a:pt x="1675" y="2670"/>
                  </a:lnTo>
                  <a:lnTo>
                    <a:pt x="963" y="1266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17755250" y="2699334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8586" y="4293"/>
                  </a:moveTo>
                  <a:lnTo>
                    <a:pt x="8093" y="3622"/>
                  </a:lnTo>
                  <a:lnTo>
                    <a:pt x="7518" y="3026"/>
                  </a:lnTo>
                  <a:lnTo>
                    <a:pt x="6900" y="2502"/>
                  </a:lnTo>
                  <a:lnTo>
                    <a:pt x="6230" y="1968"/>
                  </a:lnTo>
                  <a:lnTo>
                    <a:pt x="5549" y="1497"/>
                  </a:lnTo>
                  <a:lnTo>
                    <a:pt x="4795" y="1141"/>
                  </a:lnTo>
                  <a:lnTo>
                    <a:pt x="4062" y="753"/>
                  </a:lnTo>
                  <a:lnTo>
                    <a:pt x="3266" y="492"/>
                  </a:lnTo>
                  <a:lnTo>
                    <a:pt x="2460" y="293"/>
                  </a:lnTo>
                  <a:lnTo>
                    <a:pt x="1643" y="94"/>
                  </a:lnTo>
                  <a:lnTo>
                    <a:pt x="837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17755248" y="272501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0" y="6795"/>
                  </a:moveTo>
                  <a:lnTo>
                    <a:pt x="1298" y="6795"/>
                  </a:lnTo>
                  <a:lnTo>
                    <a:pt x="2638" y="6649"/>
                  </a:lnTo>
                  <a:lnTo>
                    <a:pt x="3905" y="6345"/>
                  </a:lnTo>
                  <a:lnTo>
                    <a:pt x="5183" y="6052"/>
                  </a:lnTo>
                  <a:lnTo>
                    <a:pt x="6439" y="5591"/>
                  </a:lnTo>
                  <a:lnTo>
                    <a:pt x="12805" y="1036"/>
                  </a:lnTo>
                  <a:lnTo>
                    <a:pt x="1362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17755248" y="269306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13622" y="6806"/>
                  </a:moveTo>
                  <a:lnTo>
                    <a:pt x="12805" y="5748"/>
                  </a:lnTo>
                  <a:lnTo>
                    <a:pt x="11936" y="4795"/>
                  </a:lnTo>
                  <a:lnTo>
                    <a:pt x="10910" y="3947"/>
                  </a:lnTo>
                  <a:lnTo>
                    <a:pt x="9905" y="3099"/>
                  </a:lnTo>
                  <a:lnTo>
                    <a:pt x="8795" y="2397"/>
                  </a:lnTo>
                  <a:lnTo>
                    <a:pt x="1298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17768870" y="2699861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4" h="25400">
                  <a:moveTo>
                    <a:pt x="0" y="25151"/>
                  </a:moveTo>
                  <a:lnTo>
                    <a:pt x="1329" y="23329"/>
                  </a:lnTo>
                  <a:lnTo>
                    <a:pt x="2387" y="21350"/>
                  </a:lnTo>
                  <a:lnTo>
                    <a:pt x="3099" y="19203"/>
                  </a:lnTo>
                  <a:lnTo>
                    <a:pt x="3821" y="17078"/>
                  </a:lnTo>
                  <a:lnTo>
                    <a:pt x="4198" y="14826"/>
                  </a:lnTo>
                  <a:lnTo>
                    <a:pt x="4198" y="12565"/>
                  </a:lnTo>
                  <a:lnTo>
                    <a:pt x="4198" y="10324"/>
                  </a:lnTo>
                  <a:lnTo>
                    <a:pt x="3821" y="8062"/>
                  </a:lnTo>
                  <a:lnTo>
                    <a:pt x="3099" y="5957"/>
                  </a:lnTo>
                  <a:lnTo>
                    <a:pt x="2387" y="3811"/>
                  </a:lnTo>
                  <a:lnTo>
                    <a:pt x="1329" y="1811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17705362" y="27108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612" y="0"/>
                  </a:moveTo>
                  <a:lnTo>
                    <a:pt x="722" y="0"/>
                  </a:lnTo>
                  <a:lnTo>
                    <a:pt x="0" y="732"/>
                  </a:lnTo>
                  <a:lnTo>
                    <a:pt x="0" y="1612"/>
                  </a:lnTo>
                  <a:lnTo>
                    <a:pt x="0" y="2471"/>
                  </a:lnTo>
                  <a:lnTo>
                    <a:pt x="722" y="3214"/>
                  </a:lnTo>
                  <a:lnTo>
                    <a:pt x="1612" y="3214"/>
                  </a:lnTo>
                  <a:lnTo>
                    <a:pt x="2492" y="3214"/>
                  </a:lnTo>
                  <a:lnTo>
                    <a:pt x="3204" y="2471"/>
                  </a:lnTo>
                  <a:lnTo>
                    <a:pt x="3204" y="1612"/>
                  </a:lnTo>
                  <a:lnTo>
                    <a:pt x="3204" y="732"/>
                  </a:lnTo>
                  <a:lnTo>
                    <a:pt x="2492" y="0"/>
                  </a:lnTo>
                  <a:lnTo>
                    <a:pt x="16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18015523" y="27341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18015523" y="2789095"/>
              <a:ext cx="31115" cy="4445"/>
            </a:xfrm>
            <a:custGeom>
              <a:avLst/>
              <a:gdLst/>
              <a:ahLst/>
              <a:cxnLst/>
              <a:rect l="l" t="t" r="r" b="b"/>
              <a:pathLst>
                <a:path w="31115" h="4444">
                  <a:moveTo>
                    <a:pt x="0" y="0"/>
                  </a:moveTo>
                  <a:lnTo>
                    <a:pt x="0" y="31"/>
                  </a:lnTo>
                </a:path>
                <a:path w="31115" h="4444">
                  <a:moveTo>
                    <a:pt x="0" y="0"/>
                  </a:moveTo>
                  <a:lnTo>
                    <a:pt x="30742" y="403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18015472" y="2730249"/>
              <a:ext cx="31115" cy="4445"/>
            </a:xfrm>
            <a:custGeom>
              <a:avLst/>
              <a:gdLst/>
              <a:ahLst/>
              <a:cxnLst/>
              <a:rect l="l" t="t" r="r" b="b"/>
              <a:pathLst>
                <a:path w="31115" h="4444">
                  <a:moveTo>
                    <a:pt x="30784" y="0"/>
                  </a:moveTo>
                  <a:lnTo>
                    <a:pt x="0" y="393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18015477" y="273418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94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18030105" y="2759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198" y="0"/>
                  </a:moveTo>
                  <a:lnTo>
                    <a:pt x="984" y="0"/>
                  </a:lnTo>
                  <a:lnTo>
                    <a:pt x="0" y="994"/>
                  </a:lnTo>
                  <a:lnTo>
                    <a:pt x="0" y="2209"/>
                  </a:lnTo>
                  <a:lnTo>
                    <a:pt x="0" y="3413"/>
                  </a:lnTo>
                  <a:lnTo>
                    <a:pt x="984" y="4408"/>
                  </a:lnTo>
                  <a:lnTo>
                    <a:pt x="2198" y="4408"/>
                  </a:lnTo>
                  <a:lnTo>
                    <a:pt x="3403" y="4408"/>
                  </a:lnTo>
                  <a:lnTo>
                    <a:pt x="4397" y="3413"/>
                  </a:lnTo>
                  <a:lnTo>
                    <a:pt x="4397" y="2209"/>
                  </a:lnTo>
                  <a:lnTo>
                    <a:pt x="4397" y="994"/>
                  </a:lnTo>
                  <a:lnTo>
                    <a:pt x="3403" y="0"/>
                  </a:lnTo>
                  <a:lnTo>
                    <a:pt x="219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18026655" y="2732870"/>
              <a:ext cx="39370" cy="57785"/>
            </a:xfrm>
            <a:custGeom>
              <a:avLst/>
              <a:gdLst/>
              <a:ahLst/>
              <a:cxnLst/>
              <a:rect l="l" t="t" r="r" b="b"/>
              <a:pathLst>
                <a:path w="39369" h="57785">
                  <a:moveTo>
                    <a:pt x="19601" y="0"/>
                  </a:moveTo>
                  <a:lnTo>
                    <a:pt x="12006" y="2275"/>
                  </a:lnTo>
                  <a:lnTo>
                    <a:pt x="5772" y="8467"/>
                  </a:lnTo>
                  <a:lnTo>
                    <a:pt x="1551" y="17621"/>
                  </a:lnTo>
                  <a:lnTo>
                    <a:pt x="0" y="28784"/>
                  </a:lnTo>
                  <a:lnTo>
                    <a:pt x="1551" y="39951"/>
                  </a:lnTo>
                  <a:lnTo>
                    <a:pt x="5772" y="49112"/>
                  </a:lnTo>
                  <a:lnTo>
                    <a:pt x="12006" y="55310"/>
                  </a:lnTo>
                  <a:lnTo>
                    <a:pt x="19601" y="57589"/>
                  </a:lnTo>
                  <a:lnTo>
                    <a:pt x="27214" y="55310"/>
                  </a:lnTo>
                  <a:lnTo>
                    <a:pt x="33458" y="49112"/>
                  </a:lnTo>
                  <a:lnTo>
                    <a:pt x="37681" y="39951"/>
                  </a:lnTo>
                  <a:lnTo>
                    <a:pt x="39234" y="28784"/>
                  </a:lnTo>
                  <a:lnTo>
                    <a:pt x="37681" y="17621"/>
                  </a:lnTo>
                  <a:lnTo>
                    <a:pt x="33458" y="8467"/>
                  </a:lnTo>
                  <a:lnTo>
                    <a:pt x="27214" y="2275"/>
                  </a:lnTo>
                  <a:lnTo>
                    <a:pt x="19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18046257" y="2730313"/>
              <a:ext cx="11430" cy="62865"/>
            </a:xfrm>
            <a:custGeom>
              <a:avLst/>
              <a:gdLst/>
              <a:ahLst/>
              <a:cxnLst/>
              <a:rect l="l" t="t" r="r" b="b"/>
              <a:pathLst>
                <a:path w="11430" h="62864">
                  <a:moveTo>
                    <a:pt x="0" y="62846"/>
                  </a:moveTo>
                  <a:lnTo>
                    <a:pt x="4906" y="60881"/>
                  </a:lnTo>
                  <a:lnTo>
                    <a:pt x="8410" y="54986"/>
                  </a:lnTo>
                  <a:lnTo>
                    <a:pt x="10513" y="45163"/>
                  </a:lnTo>
                  <a:lnTo>
                    <a:pt x="11214" y="31412"/>
                  </a:lnTo>
                  <a:lnTo>
                    <a:pt x="10513" y="17669"/>
                  </a:lnTo>
                  <a:lnTo>
                    <a:pt x="8410" y="7853"/>
                  </a:lnTo>
                  <a:lnTo>
                    <a:pt x="4906" y="1963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18022507" y="2763860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0" y="408"/>
                  </a:moveTo>
                  <a:lnTo>
                    <a:pt x="438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18026891" y="27635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45"/>
                  </a:moveTo>
                  <a:lnTo>
                    <a:pt x="272" y="335"/>
                  </a:lnTo>
                  <a:lnTo>
                    <a:pt x="523" y="230"/>
                  </a:lnTo>
                  <a:lnTo>
                    <a:pt x="774" y="146"/>
                  </a:lnTo>
                  <a:lnTo>
                    <a:pt x="100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18027906" y="27628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69">
                  <a:moveTo>
                    <a:pt x="0" y="680"/>
                  </a:moveTo>
                  <a:lnTo>
                    <a:pt x="553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18033447" y="27604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24"/>
                  </a:moveTo>
                  <a:lnTo>
                    <a:pt x="1005" y="2198"/>
                  </a:lnTo>
                  <a:lnTo>
                    <a:pt x="1005" y="1172"/>
                  </a:lnTo>
                  <a:lnTo>
                    <a:pt x="1005" y="115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18027908" y="275980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69">
                  <a:moveTo>
                    <a:pt x="5539" y="70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18026901" y="27594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05" y="345"/>
                  </a:moveTo>
                  <a:lnTo>
                    <a:pt x="764" y="198"/>
                  </a:lnTo>
                  <a:lnTo>
                    <a:pt x="513" y="104"/>
                  </a:lnTo>
                  <a:lnTo>
                    <a:pt x="261" y="2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18022503" y="275905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4387" y="40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18019890" y="2759045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617" y="0"/>
                  </a:moveTo>
                  <a:lnTo>
                    <a:pt x="0" y="0"/>
                  </a:lnTo>
                  <a:lnTo>
                    <a:pt x="0" y="2617"/>
                  </a:lnTo>
                  <a:lnTo>
                    <a:pt x="0" y="5214"/>
                  </a:lnTo>
                  <a:lnTo>
                    <a:pt x="2617" y="521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18025112" y="27602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18025102" y="27630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18025112" y="27602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4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18026684" y="27602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848"/>
                  </a:moveTo>
                  <a:lnTo>
                    <a:pt x="1413" y="2848"/>
                  </a:lnTo>
                  <a:lnTo>
                    <a:pt x="1413" y="1434"/>
                  </a:lnTo>
                  <a:lnTo>
                    <a:pt x="141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18027906" y="2759799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0" y="3706"/>
                  </a:moveTo>
                  <a:lnTo>
                    <a:pt x="1005" y="3078"/>
                  </a:lnTo>
                  <a:lnTo>
                    <a:pt x="1005" y="1874"/>
                  </a:lnTo>
                  <a:lnTo>
                    <a:pt x="1005" y="649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19087593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19087593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19099171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19087602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19087593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19087593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58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19123183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19106492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19099900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19106485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19123183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19087603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58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19104292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712"/>
                  </a:moveTo>
                  <a:lnTo>
                    <a:pt x="732" y="418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19104292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43"/>
                  </a:moveTo>
                  <a:lnTo>
                    <a:pt x="314" y="743"/>
                  </a:lnTo>
                  <a:lnTo>
                    <a:pt x="523" y="513"/>
                  </a:lnTo>
                  <a:lnTo>
                    <a:pt x="732" y="32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19105753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18" y="743"/>
                  </a:lnTo>
                  <a:lnTo>
                    <a:pt x="732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19105752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18145089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18145089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18156667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18145096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18145089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18145089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18180695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18163984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18157414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18163980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18180695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18145094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18161777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43" y="712"/>
                  </a:moveTo>
                  <a:lnTo>
                    <a:pt x="743" y="418"/>
                  </a:lnTo>
                  <a:lnTo>
                    <a:pt x="534" y="209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18161773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43"/>
                  </a:moveTo>
                  <a:lnTo>
                    <a:pt x="324" y="743"/>
                  </a:lnTo>
                  <a:lnTo>
                    <a:pt x="534" y="513"/>
                  </a:lnTo>
                  <a:lnTo>
                    <a:pt x="743" y="324"/>
                  </a:lnTo>
                  <a:lnTo>
                    <a:pt x="74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18163267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18" y="743"/>
                  </a:lnTo>
                  <a:lnTo>
                    <a:pt x="712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18163268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17202569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17202569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17214163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17202574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17202569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17202569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6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17238191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17221479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17214909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17221475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17238191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17202580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17219283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712"/>
                  </a:moveTo>
                  <a:lnTo>
                    <a:pt x="732" y="418"/>
                  </a:lnTo>
                  <a:lnTo>
                    <a:pt x="502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17219285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43"/>
                  </a:moveTo>
                  <a:lnTo>
                    <a:pt x="314" y="743"/>
                  </a:lnTo>
                  <a:lnTo>
                    <a:pt x="502" y="513"/>
                  </a:lnTo>
                  <a:lnTo>
                    <a:pt x="732" y="32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17220762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18" y="743"/>
                  </a:lnTo>
                  <a:lnTo>
                    <a:pt x="712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17220763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16260081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16260081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16271659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16260091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16260081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16260081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16295688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16278997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16272388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16278988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16295688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16260087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16276780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712"/>
                  </a:moveTo>
                  <a:lnTo>
                    <a:pt x="732" y="418"/>
                  </a:lnTo>
                  <a:lnTo>
                    <a:pt x="502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16276782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43"/>
                  </a:moveTo>
                  <a:lnTo>
                    <a:pt x="314" y="743"/>
                  </a:lnTo>
                  <a:lnTo>
                    <a:pt x="502" y="513"/>
                  </a:lnTo>
                  <a:lnTo>
                    <a:pt x="732" y="32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16278242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24"/>
                  </a:lnTo>
                  <a:lnTo>
                    <a:pt x="230" y="523"/>
                  </a:lnTo>
                  <a:lnTo>
                    <a:pt x="418" y="743"/>
                  </a:lnTo>
                  <a:lnTo>
                    <a:pt x="753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16278245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43" y="0"/>
                  </a:moveTo>
                  <a:lnTo>
                    <a:pt x="418" y="0"/>
                  </a:lnTo>
                  <a:lnTo>
                    <a:pt x="21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15317585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15317585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15329170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15317585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15317585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15317585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15353183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15336493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15329893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15336486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15353183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15317582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15334280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43" y="712"/>
                  </a:moveTo>
                  <a:lnTo>
                    <a:pt x="743" y="418"/>
                  </a:lnTo>
                  <a:lnTo>
                    <a:pt x="534" y="209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15334276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43"/>
                  </a:moveTo>
                  <a:lnTo>
                    <a:pt x="324" y="743"/>
                  </a:lnTo>
                  <a:lnTo>
                    <a:pt x="534" y="513"/>
                  </a:lnTo>
                  <a:lnTo>
                    <a:pt x="753" y="324"/>
                  </a:lnTo>
                  <a:lnTo>
                    <a:pt x="75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15335746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18" y="743"/>
                  </a:lnTo>
                  <a:lnTo>
                    <a:pt x="732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15335753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14375075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14375075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14386660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14375084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14375075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14375075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14410673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14393983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14387381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14393980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14410673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14375072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14391780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712"/>
                  </a:moveTo>
                  <a:lnTo>
                    <a:pt x="732" y="418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14391774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43"/>
                  </a:moveTo>
                  <a:lnTo>
                    <a:pt x="314" y="743"/>
                  </a:lnTo>
                  <a:lnTo>
                    <a:pt x="523" y="513"/>
                  </a:lnTo>
                  <a:lnTo>
                    <a:pt x="732" y="32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14393234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18" y="743"/>
                  </a:lnTo>
                  <a:lnTo>
                    <a:pt x="753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14393237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43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13432571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13432571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13444156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13432581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13432571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13432571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13468170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13451479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13444893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13451469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13468170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13432569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13449276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712"/>
                  </a:moveTo>
                  <a:lnTo>
                    <a:pt x="732" y="418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13449272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43"/>
                  </a:moveTo>
                  <a:lnTo>
                    <a:pt x="314" y="743"/>
                  </a:lnTo>
                  <a:lnTo>
                    <a:pt x="523" y="513"/>
                  </a:lnTo>
                  <a:lnTo>
                    <a:pt x="732" y="32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13450746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24"/>
                  </a:lnTo>
                  <a:lnTo>
                    <a:pt x="230" y="523"/>
                  </a:lnTo>
                  <a:lnTo>
                    <a:pt x="418" y="743"/>
                  </a:lnTo>
                  <a:lnTo>
                    <a:pt x="712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13450757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12490069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12490069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12501653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12490071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12490069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12490069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12525681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12508970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12502389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12508965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12525681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12490070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12506794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12" y="712"/>
                  </a:moveTo>
                  <a:lnTo>
                    <a:pt x="712" y="418"/>
                  </a:lnTo>
                  <a:lnTo>
                    <a:pt x="502" y="209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12506782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43"/>
                  </a:moveTo>
                  <a:lnTo>
                    <a:pt x="293" y="743"/>
                  </a:lnTo>
                  <a:lnTo>
                    <a:pt x="502" y="513"/>
                  </a:lnTo>
                  <a:lnTo>
                    <a:pt x="712" y="324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12508242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18" y="743"/>
                  </a:lnTo>
                  <a:lnTo>
                    <a:pt x="712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12508253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11547554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11547554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11559140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11547555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11547554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11547554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11583177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11566465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11559887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11566461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11583177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11547565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11564281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12" y="712"/>
                  </a:moveTo>
                  <a:lnTo>
                    <a:pt x="712" y="418"/>
                  </a:lnTo>
                  <a:lnTo>
                    <a:pt x="502" y="209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11564277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43"/>
                  </a:moveTo>
                  <a:lnTo>
                    <a:pt x="293" y="743"/>
                  </a:lnTo>
                  <a:lnTo>
                    <a:pt x="502" y="513"/>
                  </a:lnTo>
                  <a:lnTo>
                    <a:pt x="712" y="324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11565740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18" y="743"/>
                  </a:lnTo>
                  <a:lnTo>
                    <a:pt x="712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11565749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10605059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10605059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10616635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10605056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10605059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10605059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10640673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10623982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10617381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10623975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10640673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10605061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10621776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12" y="712"/>
                  </a:moveTo>
                  <a:lnTo>
                    <a:pt x="712" y="418"/>
                  </a:lnTo>
                  <a:lnTo>
                    <a:pt x="502" y="209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10621767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43"/>
                  </a:moveTo>
                  <a:lnTo>
                    <a:pt x="293" y="743"/>
                  </a:lnTo>
                  <a:lnTo>
                    <a:pt x="502" y="513"/>
                  </a:lnTo>
                  <a:lnTo>
                    <a:pt x="712" y="324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10623234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18" y="743"/>
                  </a:lnTo>
                  <a:lnTo>
                    <a:pt x="732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10623242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0"/>
                  </a:moveTo>
                  <a:lnTo>
                    <a:pt x="418" y="0"/>
                  </a:lnTo>
                  <a:lnTo>
                    <a:pt x="198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9662563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9662563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9674148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9662572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9662563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9662563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9698163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9681473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9674878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9681462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9698163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9662562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9679268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712"/>
                  </a:moveTo>
                  <a:lnTo>
                    <a:pt x="732" y="418"/>
                  </a:lnTo>
                  <a:lnTo>
                    <a:pt x="502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9679263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43"/>
                  </a:moveTo>
                  <a:lnTo>
                    <a:pt x="314" y="743"/>
                  </a:lnTo>
                  <a:lnTo>
                    <a:pt x="523" y="513"/>
                  </a:lnTo>
                  <a:lnTo>
                    <a:pt x="732" y="32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9680731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18" y="743"/>
                  </a:lnTo>
                  <a:lnTo>
                    <a:pt x="732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9680729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8720059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8720059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8731644" y="2629910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8720069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8720059" y="2665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8720059" y="2668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8755665" y="2665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8738954" y="266584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8732375" y="2629909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8738958" y="262919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8755665" y="2626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8720064" y="262605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8736764" y="2629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712"/>
                  </a:moveTo>
                  <a:lnTo>
                    <a:pt x="732" y="418"/>
                  </a:lnTo>
                  <a:lnTo>
                    <a:pt x="502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8736760" y="2665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43"/>
                  </a:moveTo>
                  <a:lnTo>
                    <a:pt x="314" y="743"/>
                  </a:lnTo>
                  <a:lnTo>
                    <a:pt x="523" y="513"/>
                  </a:lnTo>
                  <a:lnTo>
                    <a:pt x="732" y="32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8738228" y="2665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18" y="743"/>
                  </a:lnTo>
                  <a:lnTo>
                    <a:pt x="732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8738225" y="2629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19087593" y="58106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19087593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19099171" y="5814537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19087602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19087593" y="585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19087593" y="5853586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58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19123183" y="5850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19106492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19099900" y="5814528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19106485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19123183" y="581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19087603" y="58106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58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19104292" y="5813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743"/>
                  </a:moveTo>
                  <a:lnTo>
                    <a:pt x="732" y="418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19104292" y="5849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12"/>
                  </a:moveTo>
                  <a:lnTo>
                    <a:pt x="314" y="712"/>
                  </a:lnTo>
                  <a:lnTo>
                    <a:pt x="523" y="502"/>
                  </a:lnTo>
                  <a:lnTo>
                    <a:pt x="732" y="293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19105753" y="5849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293"/>
                  </a:lnTo>
                  <a:lnTo>
                    <a:pt x="209" y="502"/>
                  </a:lnTo>
                  <a:lnTo>
                    <a:pt x="418" y="712"/>
                  </a:lnTo>
                  <a:lnTo>
                    <a:pt x="732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19105752" y="581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18145089" y="58106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18145089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18156667" y="5814537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18145096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18145089" y="585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18145089" y="5853586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18180695" y="5850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18163984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18157414" y="5814528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18163980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18180695" y="581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18145094" y="58106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18161777" y="5813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43" y="743"/>
                  </a:moveTo>
                  <a:lnTo>
                    <a:pt x="743" y="418"/>
                  </a:lnTo>
                  <a:lnTo>
                    <a:pt x="534" y="209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18161773" y="5849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12"/>
                  </a:moveTo>
                  <a:lnTo>
                    <a:pt x="324" y="712"/>
                  </a:lnTo>
                  <a:lnTo>
                    <a:pt x="534" y="502"/>
                  </a:lnTo>
                  <a:lnTo>
                    <a:pt x="743" y="293"/>
                  </a:lnTo>
                  <a:lnTo>
                    <a:pt x="74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18163267" y="5849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293"/>
                  </a:lnTo>
                  <a:lnTo>
                    <a:pt x="209" y="502"/>
                  </a:lnTo>
                  <a:lnTo>
                    <a:pt x="418" y="712"/>
                  </a:lnTo>
                  <a:lnTo>
                    <a:pt x="712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18163268" y="581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17202569" y="58106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17202569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17214163" y="5814537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17202574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17202569" y="585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17202569" y="5853586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6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17238191" y="5850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17221479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17214909" y="5814528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17221475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17238191" y="581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17202580" y="58106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17219283" y="5813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743"/>
                  </a:moveTo>
                  <a:lnTo>
                    <a:pt x="732" y="418"/>
                  </a:lnTo>
                  <a:lnTo>
                    <a:pt x="502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17219285" y="5849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12"/>
                  </a:moveTo>
                  <a:lnTo>
                    <a:pt x="314" y="712"/>
                  </a:lnTo>
                  <a:lnTo>
                    <a:pt x="502" y="502"/>
                  </a:lnTo>
                  <a:lnTo>
                    <a:pt x="732" y="293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17220762" y="5849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293"/>
                  </a:lnTo>
                  <a:lnTo>
                    <a:pt x="209" y="502"/>
                  </a:lnTo>
                  <a:lnTo>
                    <a:pt x="418" y="712"/>
                  </a:lnTo>
                  <a:lnTo>
                    <a:pt x="712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17220763" y="581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16260081" y="58106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16260081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16271659" y="5814537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16260091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16260081" y="585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16260081" y="5853586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16295688" y="5850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16278997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16272388" y="5814528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16278988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16295688" y="581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16260087" y="58106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16276780" y="5813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743"/>
                  </a:moveTo>
                  <a:lnTo>
                    <a:pt x="732" y="418"/>
                  </a:lnTo>
                  <a:lnTo>
                    <a:pt x="502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16276782" y="5849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12"/>
                  </a:moveTo>
                  <a:lnTo>
                    <a:pt x="314" y="712"/>
                  </a:lnTo>
                  <a:lnTo>
                    <a:pt x="502" y="502"/>
                  </a:lnTo>
                  <a:lnTo>
                    <a:pt x="732" y="293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16278242" y="5849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293"/>
                  </a:lnTo>
                  <a:lnTo>
                    <a:pt x="230" y="502"/>
                  </a:lnTo>
                  <a:lnTo>
                    <a:pt x="418" y="712"/>
                  </a:lnTo>
                  <a:lnTo>
                    <a:pt x="753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16278245" y="581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43" y="0"/>
                  </a:moveTo>
                  <a:lnTo>
                    <a:pt x="418" y="0"/>
                  </a:lnTo>
                  <a:lnTo>
                    <a:pt x="21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15317585" y="58106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15317585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15329170" y="5814537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15317585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15317585" y="585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15317585" y="5853586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15353183" y="5850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15336493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15329893" y="5814528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15336486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15353183" y="581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15317582" y="58106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15334280" y="5813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43" y="743"/>
                  </a:moveTo>
                  <a:lnTo>
                    <a:pt x="743" y="418"/>
                  </a:lnTo>
                  <a:lnTo>
                    <a:pt x="534" y="209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15334276" y="5849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12"/>
                  </a:moveTo>
                  <a:lnTo>
                    <a:pt x="324" y="712"/>
                  </a:lnTo>
                  <a:lnTo>
                    <a:pt x="534" y="502"/>
                  </a:lnTo>
                  <a:lnTo>
                    <a:pt x="753" y="293"/>
                  </a:lnTo>
                  <a:lnTo>
                    <a:pt x="75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15335746" y="5849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293"/>
                  </a:lnTo>
                  <a:lnTo>
                    <a:pt x="209" y="502"/>
                  </a:lnTo>
                  <a:lnTo>
                    <a:pt x="418" y="712"/>
                  </a:lnTo>
                  <a:lnTo>
                    <a:pt x="732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15335753" y="581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13432571" y="58106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13432571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13444156" y="5814537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13432581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13432571" y="585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13432571" y="5853586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13468170" y="5850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13451479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13444893" y="5814528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13451469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13468170" y="581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13432569" y="58106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13449276" y="5813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743"/>
                  </a:moveTo>
                  <a:lnTo>
                    <a:pt x="732" y="418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13449272" y="5849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12"/>
                  </a:moveTo>
                  <a:lnTo>
                    <a:pt x="314" y="712"/>
                  </a:lnTo>
                  <a:lnTo>
                    <a:pt x="523" y="502"/>
                  </a:lnTo>
                  <a:lnTo>
                    <a:pt x="732" y="293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13450746" y="5849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293"/>
                  </a:lnTo>
                  <a:lnTo>
                    <a:pt x="230" y="502"/>
                  </a:lnTo>
                  <a:lnTo>
                    <a:pt x="418" y="712"/>
                  </a:lnTo>
                  <a:lnTo>
                    <a:pt x="712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13450757" y="581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12490069" y="58106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12490069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12501653" y="5814537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12490071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12490069" y="585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12490069" y="5853586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12525681" y="5850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12508970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12502389" y="5814528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12508965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12525681" y="581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12490070" y="58106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12506794" y="5813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12" y="743"/>
                  </a:moveTo>
                  <a:lnTo>
                    <a:pt x="712" y="418"/>
                  </a:lnTo>
                  <a:lnTo>
                    <a:pt x="502" y="209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12506782" y="5849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12"/>
                  </a:moveTo>
                  <a:lnTo>
                    <a:pt x="293" y="712"/>
                  </a:lnTo>
                  <a:lnTo>
                    <a:pt x="502" y="502"/>
                  </a:lnTo>
                  <a:lnTo>
                    <a:pt x="712" y="293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12508242" y="5849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293"/>
                  </a:lnTo>
                  <a:lnTo>
                    <a:pt x="209" y="502"/>
                  </a:lnTo>
                  <a:lnTo>
                    <a:pt x="418" y="712"/>
                  </a:lnTo>
                  <a:lnTo>
                    <a:pt x="712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12508253" y="581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11547554" y="58106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11547554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11559140" y="5814537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11547555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11547554" y="585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11547554" y="5853586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11583177" y="5850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11566465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11559887" y="5814528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11566461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11583177" y="581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11547565" y="58106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11564281" y="5813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12" y="743"/>
                  </a:moveTo>
                  <a:lnTo>
                    <a:pt x="712" y="418"/>
                  </a:lnTo>
                  <a:lnTo>
                    <a:pt x="502" y="209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11564277" y="5849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12"/>
                  </a:moveTo>
                  <a:lnTo>
                    <a:pt x="293" y="712"/>
                  </a:lnTo>
                  <a:lnTo>
                    <a:pt x="502" y="502"/>
                  </a:lnTo>
                  <a:lnTo>
                    <a:pt x="712" y="293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11565740" y="5849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293"/>
                  </a:lnTo>
                  <a:lnTo>
                    <a:pt x="209" y="502"/>
                  </a:lnTo>
                  <a:lnTo>
                    <a:pt x="418" y="712"/>
                  </a:lnTo>
                  <a:lnTo>
                    <a:pt x="712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11565749" y="581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10605059" y="58106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10605059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10616635" y="5814537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10605056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10605059" y="585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10605059" y="5853586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10640673" y="5850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10623982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10617381" y="5814528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10623975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10640673" y="581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10605061" y="58106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10621776" y="5813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12" y="743"/>
                  </a:moveTo>
                  <a:lnTo>
                    <a:pt x="712" y="418"/>
                  </a:lnTo>
                  <a:lnTo>
                    <a:pt x="502" y="209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10621767" y="5849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12"/>
                  </a:moveTo>
                  <a:lnTo>
                    <a:pt x="293" y="712"/>
                  </a:lnTo>
                  <a:lnTo>
                    <a:pt x="502" y="502"/>
                  </a:lnTo>
                  <a:lnTo>
                    <a:pt x="712" y="293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10623234" y="5849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293"/>
                  </a:lnTo>
                  <a:lnTo>
                    <a:pt x="209" y="502"/>
                  </a:lnTo>
                  <a:lnTo>
                    <a:pt x="418" y="712"/>
                  </a:lnTo>
                  <a:lnTo>
                    <a:pt x="732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10623242" y="581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0"/>
                  </a:moveTo>
                  <a:lnTo>
                    <a:pt x="418" y="0"/>
                  </a:lnTo>
                  <a:lnTo>
                    <a:pt x="198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9662563" y="58106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9662563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9674148" y="5814537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9662572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9662563" y="585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9662563" y="5853586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9698163" y="5850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9681473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9674878" y="5814528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9681462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9698163" y="581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9662562" y="58106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9679268" y="5813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743"/>
                  </a:moveTo>
                  <a:lnTo>
                    <a:pt x="732" y="418"/>
                  </a:lnTo>
                  <a:lnTo>
                    <a:pt x="502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9679263" y="5849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12"/>
                  </a:moveTo>
                  <a:lnTo>
                    <a:pt x="314" y="712"/>
                  </a:lnTo>
                  <a:lnTo>
                    <a:pt x="523" y="502"/>
                  </a:lnTo>
                  <a:lnTo>
                    <a:pt x="732" y="293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9680731" y="5849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293"/>
                  </a:lnTo>
                  <a:lnTo>
                    <a:pt x="209" y="502"/>
                  </a:lnTo>
                  <a:lnTo>
                    <a:pt x="418" y="712"/>
                  </a:lnTo>
                  <a:lnTo>
                    <a:pt x="732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9680729" y="581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8720059" y="58106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8720059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8731644" y="5814537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8720069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8720059" y="585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8720059" y="5853586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8755665" y="5850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8738954" y="5850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8732375" y="5814528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8738958" y="581379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8755665" y="5810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8720064" y="58106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8736764" y="5813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743"/>
                  </a:moveTo>
                  <a:lnTo>
                    <a:pt x="732" y="418"/>
                  </a:lnTo>
                  <a:lnTo>
                    <a:pt x="502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8736760" y="5849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12"/>
                  </a:moveTo>
                  <a:lnTo>
                    <a:pt x="314" y="712"/>
                  </a:lnTo>
                  <a:lnTo>
                    <a:pt x="523" y="502"/>
                  </a:lnTo>
                  <a:lnTo>
                    <a:pt x="732" y="293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8738228" y="5849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293"/>
                  </a:lnTo>
                  <a:lnTo>
                    <a:pt x="209" y="502"/>
                  </a:lnTo>
                  <a:lnTo>
                    <a:pt x="418" y="712"/>
                  </a:lnTo>
                  <a:lnTo>
                    <a:pt x="732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8738225" y="581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8720059" y="36685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8720059" y="367170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8731644" y="3672421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8720069" y="37083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9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8720059" y="37083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4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8720059" y="371150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0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8755665" y="370836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8738954" y="37083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8732375" y="3672421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5" h="35560">
                  <a:moveTo>
                    <a:pt x="0" y="35192"/>
                  </a:moveTo>
                  <a:lnTo>
                    <a:pt x="11706" y="351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351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8738958" y="367170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11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8755665" y="36685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14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8720064" y="366856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0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8736764" y="3671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712"/>
                  </a:moveTo>
                  <a:lnTo>
                    <a:pt x="732" y="418"/>
                  </a:lnTo>
                  <a:lnTo>
                    <a:pt x="502" y="21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8736760" y="3707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43"/>
                  </a:moveTo>
                  <a:lnTo>
                    <a:pt x="314" y="743"/>
                  </a:lnTo>
                  <a:lnTo>
                    <a:pt x="523" y="513"/>
                  </a:lnTo>
                  <a:lnTo>
                    <a:pt x="732" y="32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8738228" y="37076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18" y="753"/>
                  </a:lnTo>
                  <a:lnTo>
                    <a:pt x="732" y="75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8738225" y="36717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0"/>
                  </a:moveTo>
                  <a:lnTo>
                    <a:pt x="418" y="0"/>
                  </a:lnTo>
                  <a:lnTo>
                    <a:pt x="209" y="230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8719020" y="3144858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70" h="12064">
                  <a:moveTo>
                    <a:pt x="0" y="11706"/>
                  </a:moveTo>
                  <a:lnTo>
                    <a:pt x="1036" y="11706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8720059" y="314132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8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8720798" y="3134747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09" h="12064">
                  <a:moveTo>
                    <a:pt x="0" y="11706"/>
                  </a:moveTo>
                  <a:lnTo>
                    <a:pt x="16334" y="11706"/>
                  </a:lnTo>
                  <a:lnTo>
                    <a:pt x="1633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8737862" y="314133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8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8733053" y="3123913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5" h="33019">
                  <a:moveTo>
                    <a:pt x="11709" y="5854"/>
                  </a:moveTo>
                  <a:lnTo>
                    <a:pt x="5854" y="5854"/>
                  </a:lnTo>
                  <a:lnTo>
                    <a:pt x="5854" y="0"/>
                  </a:lnTo>
                  <a:lnTo>
                    <a:pt x="4813" y="0"/>
                  </a:lnTo>
                  <a:lnTo>
                    <a:pt x="4813" y="5854"/>
                  </a:lnTo>
                  <a:lnTo>
                    <a:pt x="0" y="5854"/>
                  </a:lnTo>
                  <a:lnTo>
                    <a:pt x="0" y="26809"/>
                  </a:lnTo>
                  <a:lnTo>
                    <a:pt x="4800" y="26809"/>
                  </a:lnTo>
                  <a:lnTo>
                    <a:pt x="4800" y="32651"/>
                  </a:lnTo>
                  <a:lnTo>
                    <a:pt x="5842" y="32651"/>
                  </a:lnTo>
                  <a:lnTo>
                    <a:pt x="5842" y="26809"/>
                  </a:lnTo>
                  <a:lnTo>
                    <a:pt x="11709" y="26809"/>
                  </a:lnTo>
                  <a:lnTo>
                    <a:pt x="11709" y="585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8737862" y="3129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8720798" y="3134016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09" h="12064">
                  <a:moveTo>
                    <a:pt x="0" y="11706"/>
                  </a:moveTo>
                  <a:lnTo>
                    <a:pt x="16334" y="11706"/>
                  </a:lnTo>
                  <a:lnTo>
                    <a:pt x="1633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8720059" y="3129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8713165" y="3123913"/>
              <a:ext cx="12065" cy="27305"/>
            </a:xfrm>
            <a:custGeom>
              <a:avLst/>
              <a:gdLst/>
              <a:ahLst/>
              <a:cxnLst/>
              <a:rect l="l" t="t" r="r" b="b"/>
              <a:pathLst>
                <a:path w="12065" h="27305">
                  <a:moveTo>
                    <a:pt x="11696" y="5854"/>
                  </a:moveTo>
                  <a:lnTo>
                    <a:pt x="6883" y="5854"/>
                  </a:lnTo>
                  <a:lnTo>
                    <a:pt x="6883" y="0"/>
                  </a:lnTo>
                  <a:lnTo>
                    <a:pt x="5854" y="0"/>
                  </a:lnTo>
                  <a:lnTo>
                    <a:pt x="5854" y="5854"/>
                  </a:lnTo>
                  <a:lnTo>
                    <a:pt x="0" y="5854"/>
                  </a:lnTo>
                  <a:lnTo>
                    <a:pt x="0" y="26809"/>
                  </a:lnTo>
                  <a:lnTo>
                    <a:pt x="11696" y="26809"/>
                  </a:lnTo>
                  <a:lnTo>
                    <a:pt x="11696" y="585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8720065" y="31406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0"/>
                  </a:moveTo>
                  <a:lnTo>
                    <a:pt x="418" y="0"/>
                  </a:lnTo>
                  <a:lnTo>
                    <a:pt x="209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8737130" y="31405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732"/>
                  </a:moveTo>
                  <a:lnTo>
                    <a:pt x="732" y="429"/>
                  </a:lnTo>
                  <a:lnTo>
                    <a:pt x="523" y="230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8737133" y="31391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43"/>
                  </a:moveTo>
                  <a:lnTo>
                    <a:pt x="314" y="743"/>
                  </a:lnTo>
                  <a:lnTo>
                    <a:pt x="523" y="513"/>
                  </a:lnTo>
                  <a:lnTo>
                    <a:pt x="732" y="32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8720059" y="31391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324"/>
                  </a:lnTo>
                  <a:lnTo>
                    <a:pt x="209" y="523"/>
                  </a:lnTo>
                  <a:lnTo>
                    <a:pt x="439" y="753"/>
                  </a:lnTo>
                  <a:lnTo>
                    <a:pt x="732" y="75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8719020" y="4244423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70" h="12064">
                  <a:moveTo>
                    <a:pt x="0" y="11706"/>
                  </a:moveTo>
                  <a:lnTo>
                    <a:pt x="1036" y="11706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8720059" y="424092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5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8720798" y="4234327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09" h="12064">
                  <a:moveTo>
                    <a:pt x="0" y="11706"/>
                  </a:moveTo>
                  <a:lnTo>
                    <a:pt x="16334" y="11706"/>
                  </a:lnTo>
                  <a:lnTo>
                    <a:pt x="1633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8737862" y="42409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5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8733053" y="4223505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5" h="33020">
                  <a:moveTo>
                    <a:pt x="11709" y="5854"/>
                  </a:moveTo>
                  <a:lnTo>
                    <a:pt x="5854" y="5854"/>
                  </a:lnTo>
                  <a:lnTo>
                    <a:pt x="5854" y="0"/>
                  </a:lnTo>
                  <a:lnTo>
                    <a:pt x="4813" y="0"/>
                  </a:lnTo>
                  <a:lnTo>
                    <a:pt x="4813" y="5854"/>
                  </a:lnTo>
                  <a:lnTo>
                    <a:pt x="0" y="5854"/>
                  </a:lnTo>
                  <a:lnTo>
                    <a:pt x="0" y="26771"/>
                  </a:lnTo>
                  <a:lnTo>
                    <a:pt x="4800" y="26771"/>
                  </a:lnTo>
                  <a:lnTo>
                    <a:pt x="4800" y="32626"/>
                  </a:lnTo>
                  <a:lnTo>
                    <a:pt x="5842" y="32626"/>
                  </a:lnTo>
                  <a:lnTo>
                    <a:pt x="5842" y="26771"/>
                  </a:lnTo>
                  <a:lnTo>
                    <a:pt x="11709" y="26771"/>
                  </a:lnTo>
                  <a:lnTo>
                    <a:pt x="11709" y="585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8737862" y="422935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8720798" y="4233597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09" h="12064">
                  <a:moveTo>
                    <a:pt x="0" y="11706"/>
                  </a:moveTo>
                  <a:lnTo>
                    <a:pt x="16334" y="11706"/>
                  </a:lnTo>
                  <a:lnTo>
                    <a:pt x="1633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8720059" y="422936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8713165" y="4223505"/>
              <a:ext cx="12065" cy="27305"/>
            </a:xfrm>
            <a:custGeom>
              <a:avLst/>
              <a:gdLst/>
              <a:ahLst/>
              <a:cxnLst/>
              <a:rect l="l" t="t" r="r" b="b"/>
              <a:pathLst>
                <a:path w="12065" h="27304">
                  <a:moveTo>
                    <a:pt x="11696" y="5854"/>
                  </a:moveTo>
                  <a:lnTo>
                    <a:pt x="6883" y="5854"/>
                  </a:lnTo>
                  <a:lnTo>
                    <a:pt x="6883" y="0"/>
                  </a:lnTo>
                  <a:lnTo>
                    <a:pt x="5854" y="0"/>
                  </a:lnTo>
                  <a:lnTo>
                    <a:pt x="5854" y="5854"/>
                  </a:lnTo>
                  <a:lnTo>
                    <a:pt x="0" y="5854"/>
                  </a:lnTo>
                  <a:lnTo>
                    <a:pt x="0" y="26771"/>
                  </a:lnTo>
                  <a:lnTo>
                    <a:pt x="11696" y="26771"/>
                  </a:lnTo>
                  <a:lnTo>
                    <a:pt x="11696" y="585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8720065" y="42401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8737130" y="42401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743"/>
                  </a:moveTo>
                  <a:lnTo>
                    <a:pt x="732" y="418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8737133" y="42387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32"/>
                  </a:moveTo>
                  <a:lnTo>
                    <a:pt x="314" y="732"/>
                  </a:lnTo>
                  <a:lnTo>
                    <a:pt x="523" y="523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8720059" y="4238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03"/>
                  </a:lnTo>
                  <a:lnTo>
                    <a:pt x="209" y="523"/>
                  </a:lnTo>
                  <a:lnTo>
                    <a:pt x="439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8719020" y="5344018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70" h="12064">
                  <a:moveTo>
                    <a:pt x="0" y="11706"/>
                  </a:moveTo>
                  <a:lnTo>
                    <a:pt x="1036" y="11706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8720059" y="534051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8720798" y="5333914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09" h="12064">
                  <a:moveTo>
                    <a:pt x="0" y="11706"/>
                  </a:moveTo>
                  <a:lnTo>
                    <a:pt x="16334" y="11706"/>
                  </a:lnTo>
                  <a:lnTo>
                    <a:pt x="1633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8737862" y="53405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8733053" y="53230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5" h="33020">
                  <a:moveTo>
                    <a:pt x="11709" y="5842"/>
                  </a:moveTo>
                  <a:lnTo>
                    <a:pt x="5854" y="5842"/>
                  </a:lnTo>
                  <a:lnTo>
                    <a:pt x="5854" y="0"/>
                  </a:lnTo>
                  <a:lnTo>
                    <a:pt x="4813" y="0"/>
                  </a:lnTo>
                  <a:lnTo>
                    <a:pt x="4813" y="5842"/>
                  </a:lnTo>
                  <a:lnTo>
                    <a:pt x="0" y="5842"/>
                  </a:lnTo>
                  <a:lnTo>
                    <a:pt x="0" y="26784"/>
                  </a:lnTo>
                  <a:lnTo>
                    <a:pt x="4800" y="26784"/>
                  </a:lnTo>
                  <a:lnTo>
                    <a:pt x="4800" y="32639"/>
                  </a:lnTo>
                  <a:lnTo>
                    <a:pt x="5842" y="32639"/>
                  </a:lnTo>
                  <a:lnTo>
                    <a:pt x="5842" y="26784"/>
                  </a:lnTo>
                  <a:lnTo>
                    <a:pt x="11709" y="26784"/>
                  </a:lnTo>
                  <a:lnTo>
                    <a:pt x="11709" y="584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8737862" y="53289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8720798" y="533319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09" h="12064">
                  <a:moveTo>
                    <a:pt x="0" y="11706"/>
                  </a:moveTo>
                  <a:lnTo>
                    <a:pt x="16334" y="11706"/>
                  </a:lnTo>
                  <a:lnTo>
                    <a:pt x="1633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8720059" y="532894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8713165" y="5323096"/>
              <a:ext cx="12065" cy="27305"/>
            </a:xfrm>
            <a:custGeom>
              <a:avLst/>
              <a:gdLst/>
              <a:ahLst/>
              <a:cxnLst/>
              <a:rect l="l" t="t" r="r" b="b"/>
              <a:pathLst>
                <a:path w="12065" h="27304">
                  <a:moveTo>
                    <a:pt x="11696" y="5854"/>
                  </a:moveTo>
                  <a:lnTo>
                    <a:pt x="6883" y="5854"/>
                  </a:lnTo>
                  <a:lnTo>
                    <a:pt x="6883" y="0"/>
                  </a:lnTo>
                  <a:lnTo>
                    <a:pt x="5854" y="0"/>
                  </a:lnTo>
                  <a:lnTo>
                    <a:pt x="5854" y="5854"/>
                  </a:lnTo>
                  <a:lnTo>
                    <a:pt x="0" y="5854"/>
                  </a:lnTo>
                  <a:lnTo>
                    <a:pt x="0" y="26797"/>
                  </a:lnTo>
                  <a:lnTo>
                    <a:pt x="11696" y="26797"/>
                  </a:lnTo>
                  <a:lnTo>
                    <a:pt x="11696" y="585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8720065" y="53397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4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8737130" y="533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743"/>
                  </a:moveTo>
                  <a:lnTo>
                    <a:pt x="732" y="418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8737133" y="53383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32"/>
                  </a:moveTo>
                  <a:lnTo>
                    <a:pt x="314" y="732"/>
                  </a:lnTo>
                  <a:lnTo>
                    <a:pt x="523" y="523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8720059" y="5338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14"/>
                  </a:lnTo>
                  <a:lnTo>
                    <a:pt x="209" y="523"/>
                  </a:lnTo>
                  <a:lnTo>
                    <a:pt x="439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8719012" y="4794228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70" h="12064">
                  <a:moveTo>
                    <a:pt x="0" y="11706"/>
                  </a:moveTo>
                  <a:lnTo>
                    <a:pt x="1036" y="11706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8720059" y="47907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8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8720790" y="4784131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09" h="12064">
                  <a:moveTo>
                    <a:pt x="0" y="11706"/>
                  </a:moveTo>
                  <a:lnTo>
                    <a:pt x="16334" y="11706"/>
                  </a:lnTo>
                  <a:lnTo>
                    <a:pt x="1633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8737862" y="47907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8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8733053" y="4773301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5" h="33020">
                  <a:moveTo>
                    <a:pt x="11709" y="5842"/>
                  </a:moveTo>
                  <a:lnTo>
                    <a:pt x="5854" y="5842"/>
                  </a:lnTo>
                  <a:lnTo>
                    <a:pt x="5854" y="0"/>
                  </a:lnTo>
                  <a:lnTo>
                    <a:pt x="4813" y="0"/>
                  </a:lnTo>
                  <a:lnTo>
                    <a:pt x="4813" y="5842"/>
                  </a:lnTo>
                  <a:lnTo>
                    <a:pt x="0" y="5842"/>
                  </a:lnTo>
                  <a:lnTo>
                    <a:pt x="0" y="26784"/>
                  </a:lnTo>
                  <a:lnTo>
                    <a:pt x="4800" y="26784"/>
                  </a:lnTo>
                  <a:lnTo>
                    <a:pt x="4800" y="32639"/>
                  </a:lnTo>
                  <a:lnTo>
                    <a:pt x="5842" y="32639"/>
                  </a:lnTo>
                  <a:lnTo>
                    <a:pt x="5842" y="26784"/>
                  </a:lnTo>
                  <a:lnTo>
                    <a:pt x="11709" y="26784"/>
                  </a:lnTo>
                  <a:lnTo>
                    <a:pt x="11709" y="584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8737862" y="477914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8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8720790" y="4783387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09" h="12064">
                  <a:moveTo>
                    <a:pt x="0" y="11706"/>
                  </a:moveTo>
                  <a:lnTo>
                    <a:pt x="16334" y="11706"/>
                  </a:lnTo>
                  <a:lnTo>
                    <a:pt x="1633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8720059" y="477914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8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8713153" y="4773301"/>
              <a:ext cx="12065" cy="27305"/>
            </a:xfrm>
            <a:custGeom>
              <a:avLst/>
              <a:gdLst/>
              <a:ahLst/>
              <a:cxnLst/>
              <a:rect l="l" t="t" r="r" b="b"/>
              <a:pathLst>
                <a:path w="12065" h="27304">
                  <a:moveTo>
                    <a:pt x="11709" y="5854"/>
                  </a:moveTo>
                  <a:lnTo>
                    <a:pt x="6896" y="5854"/>
                  </a:lnTo>
                  <a:lnTo>
                    <a:pt x="6896" y="0"/>
                  </a:lnTo>
                  <a:lnTo>
                    <a:pt x="5867" y="0"/>
                  </a:lnTo>
                  <a:lnTo>
                    <a:pt x="5867" y="5854"/>
                  </a:lnTo>
                  <a:lnTo>
                    <a:pt x="0" y="5854"/>
                  </a:lnTo>
                  <a:lnTo>
                    <a:pt x="0" y="26797"/>
                  </a:lnTo>
                  <a:lnTo>
                    <a:pt x="11709" y="26797"/>
                  </a:lnTo>
                  <a:lnTo>
                    <a:pt x="11709" y="585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8720057" y="47899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8737130" y="4789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712"/>
                  </a:moveTo>
                  <a:lnTo>
                    <a:pt x="732" y="418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8737124" y="47885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12"/>
                  </a:moveTo>
                  <a:lnTo>
                    <a:pt x="314" y="712"/>
                  </a:lnTo>
                  <a:lnTo>
                    <a:pt x="523" y="502"/>
                  </a:lnTo>
                  <a:lnTo>
                    <a:pt x="732" y="293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8720059" y="47885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293"/>
                  </a:lnTo>
                  <a:lnTo>
                    <a:pt x="209" y="502"/>
                  </a:lnTo>
                  <a:lnTo>
                    <a:pt x="418" y="712"/>
                  </a:lnTo>
                  <a:lnTo>
                    <a:pt x="732" y="7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19566172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19566166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6591"/>
                  </a:moveTo>
                  <a:lnTo>
                    <a:pt x="9359" y="6591"/>
                  </a:lnTo>
                  <a:lnTo>
                    <a:pt x="9359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54" y="11709"/>
                  </a:lnTo>
                  <a:lnTo>
                    <a:pt x="4254" y="17818"/>
                  </a:lnTo>
                  <a:lnTo>
                    <a:pt x="0" y="17818"/>
                  </a:lnTo>
                  <a:lnTo>
                    <a:pt x="0" y="29527"/>
                  </a:lnTo>
                  <a:lnTo>
                    <a:pt x="9359" y="29527"/>
                  </a:lnTo>
                  <a:lnTo>
                    <a:pt x="9359" y="22936"/>
                  </a:lnTo>
                  <a:lnTo>
                    <a:pt x="15963" y="22936"/>
                  </a:lnTo>
                  <a:lnTo>
                    <a:pt x="15963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19566172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19566172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41" y="11706"/>
                  </a:lnTo>
                  <a:lnTo>
                    <a:pt x="2094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19587110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19577749" y="5843559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0" y="11706"/>
                  </a:moveTo>
                  <a:lnTo>
                    <a:pt x="9360" y="11706"/>
                  </a:lnTo>
                  <a:lnTo>
                    <a:pt x="9360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19571144" y="5832339"/>
              <a:ext cx="12065" cy="16510"/>
            </a:xfrm>
            <a:custGeom>
              <a:avLst/>
              <a:gdLst/>
              <a:ahLst/>
              <a:cxnLst/>
              <a:rect l="l" t="t" r="r" b="b"/>
              <a:pathLst>
                <a:path w="12065" h="16510">
                  <a:moveTo>
                    <a:pt x="0" y="16334"/>
                  </a:moveTo>
                  <a:lnTo>
                    <a:pt x="11706" y="16334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633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19577743" y="5825748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0" y="11706"/>
                  </a:moveTo>
                  <a:lnTo>
                    <a:pt x="9360" y="11706"/>
                  </a:lnTo>
                  <a:lnTo>
                    <a:pt x="9360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19587110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19566169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41" y="11706"/>
                  </a:lnTo>
                  <a:lnTo>
                    <a:pt x="2094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19575540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43" y="732"/>
                  </a:moveTo>
                  <a:lnTo>
                    <a:pt x="743" y="429"/>
                  </a:lnTo>
                  <a:lnTo>
                    <a:pt x="513" y="209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19575538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32"/>
                  </a:moveTo>
                  <a:lnTo>
                    <a:pt x="324" y="732"/>
                  </a:lnTo>
                  <a:lnTo>
                    <a:pt x="523" y="523"/>
                  </a:lnTo>
                  <a:lnTo>
                    <a:pt x="743" y="314"/>
                  </a:lnTo>
                  <a:lnTo>
                    <a:pt x="74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19576998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14"/>
                  </a:lnTo>
                  <a:lnTo>
                    <a:pt x="230" y="523"/>
                  </a:lnTo>
                  <a:lnTo>
                    <a:pt x="418" y="732"/>
                  </a:lnTo>
                  <a:lnTo>
                    <a:pt x="753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19576999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43" y="0"/>
                  </a:moveTo>
                  <a:lnTo>
                    <a:pt x="418" y="0"/>
                  </a:lnTo>
                  <a:lnTo>
                    <a:pt x="219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18623667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18623661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6591"/>
                  </a:moveTo>
                  <a:lnTo>
                    <a:pt x="9359" y="6591"/>
                  </a:lnTo>
                  <a:lnTo>
                    <a:pt x="9359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54" y="11709"/>
                  </a:lnTo>
                  <a:lnTo>
                    <a:pt x="4254" y="17818"/>
                  </a:lnTo>
                  <a:lnTo>
                    <a:pt x="0" y="17818"/>
                  </a:lnTo>
                  <a:lnTo>
                    <a:pt x="0" y="29527"/>
                  </a:lnTo>
                  <a:lnTo>
                    <a:pt x="9359" y="29527"/>
                  </a:lnTo>
                  <a:lnTo>
                    <a:pt x="9359" y="22936"/>
                  </a:lnTo>
                  <a:lnTo>
                    <a:pt x="15963" y="22936"/>
                  </a:lnTo>
                  <a:lnTo>
                    <a:pt x="15963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18623667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18623667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18644622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18628652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0"/>
                  </a:moveTo>
                  <a:lnTo>
                    <a:pt x="6578" y="0"/>
                  </a:lnTo>
                  <a:lnTo>
                    <a:pt x="6578" y="6591"/>
                  </a:lnTo>
                  <a:lnTo>
                    <a:pt x="0" y="6591"/>
                  </a:lnTo>
                  <a:lnTo>
                    <a:pt x="0" y="22936"/>
                  </a:lnTo>
                  <a:lnTo>
                    <a:pt x="6578" y="22936"/>
                  </a:lnTo>
                  <a:lnTo>
                    <a:pt x="6578" y="29527"/>
                  </a:lnTo>
                  <a:lnTo>
                    <a:pt x="15963" y="29527"/>
                  </a:lnTo>
                  <a:lnTo>
                    <a:pt x="15963" y="17818"/>
                  </a:lnTo>
                  <a:lnTo>
                    <a:pt x="11709" y="17818"/>
                  </a:lnTo>
                  <a:lnTo>
                    <a:pt x="11709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18644622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18623670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18633036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43" y="732"/>
                  </a:moveTo>
                  <a:lnTo>
                    <a:pt x="743" y="429"/>
                  </a:lnTo>
                  <a:lnTo>
                    <a:pt x="513" y="209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18633033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32"/>
                  </a:moveTo>
                  <a:lnTo>
                    <a:pt x="324" y="732"/>
                  </a:lnTo>
                  <a:lnTo>
                    <a:pt x="523" y="523"/>
                  </a:lnTo>
                  <a:lnTo>
                    <a:pt x="753" y="314"/>
                  </a:lnTo>
                  <a:lnTo>
                    <a:pt x="75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18634510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14"/>
                  </a:lnTo>
                  <a:lnTo>
                    <a:pt x="230" y="523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18634508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0"/>
                  </a:moveTo>
                  <a:lnTo>
                    <a:pt x="418" y="0"/>
                  </a:lnTo>
                  <a:lnTo>
                    <a:pt x="230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17681163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17681157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51" y="6591"/>
                  </a:moveTo>
                  <a:lnTo>
                    <a:pt x="9385" y="6591"/>
                  </a:lnTo>
                  <a:lnTo>
                    <a:pt x="9385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41" y="11709"/>
                  </a:lnTo>
                  <a:lnTo>
                    <a:pt x="4241" y="17818"/>
                  </a:lnTo>
                  <a:lnTo>
                    <a:pt x="0" y="17818"/>
                  </a:lnTo>
                  <a:lnTo>
                    <a:pt x="0" y="29527"/>
                  </a:lnTo>
                  <a:lnTo>
                    <a:pt x="9385" y="29527"/>
                  </a:lnTo>
                  <a:lnTo>
                    <a:pt x="9385" y="22936"/>
                  </a:lnTo>
                  <a:lnTo>
                    <a:pt x="15951" y="22936"/>
                  </a:lnTo>
                  <a:lnTo>
                    <a:pt x="15951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17681163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17681163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17702118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17686148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0"/>
                  </a:moveTo>
                  <a:lnTo>
                    <a:pt x="6578" y="0"/>
                  </a:lnTo>
                  <a:lnTo>
                    <a:pt x="6578" y="6591"/>
                  </a:lnTo>
                  <a:lnTo>
                    <a:pt x="0" y="6591"/>
                  </a:lnTo>
                  <a:lnTo>
                    <a:pt x="0" y="22936"/>
                  </a:lnTo>
                  <a:lnTo>
                    <a:pt x="6578" y="22936"/>
                  </a:lnTo>
                  <a:lnTo>
                    <a:pt x="6578" y="29527"/>
                  </a:lnTo>
                  <a:lnTo>
                    <a:pt x="15963" y="29527"/>
                  </a:lnTo>
                  <a:lnTo>
                    <a:pt x="15963" y="17818"/>
                  </a:lnTo>
                  <a:lnTo>
                    <a:pt x="11709" y="17818"/>
                  </a:lnTo>
                  <a:lnTo>
                    <a:pt x="11709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17702118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17681166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17690548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732"/>
                  </a:moveTo>
                  <a:lnTo>
                    <a:pt x="712" y="429"/>
                  </a:lnTo>
                  <a:lnTo>
                    <a:pt x="502" y="209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17690544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32"/>
                  </a:moveTo>
                  <a:lnTo>
                    <a:pt x="293" y="732"/>
                  </a:lnTo>
                  <a:lnTo>
                    <a:pt x="502" y="523"/>
                  </a:lnTo>
                  <a:lnTo>
                    <a:pt x="712" y="314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17692006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14"/>
                  </a:lnTo>
                  <a:lnTo>
                    <a:pt x="230" y="523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17692003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0"/>
                  </a:moveTo>
                  <a:lnTo>
                    <a:pt x="418" y="0"/>
                  </a:lnTo>
                  <a:lnTo>
                    <a:pt x="230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16738661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16738651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51" y="6591"/>
                  </a:moveTo>
                  <a:lnTo>
                    <a:pt x="9385" y="6591"/>
                  </a:lnTo>
                  <a:lnTo>
                    <a:pt x="9385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41" y="11709"/>
                  </a:lnTo>
                  <a:lnTo>
                    <a:pt x="4241" y="17818"/>
                  </a:lnTo>
                  <a:lnTo>
                    <a:pt x="0" y="17818"/>
                  </a:lnTo>
                  <a:lnTo>
                    <a:pt x="0" y="29527"/>
                  </a:lnTo>
                  <a:lnTo>
                    <a:pt x="9385" y="29527"/>
                  </a:lnTo>
                  <a:lnTo>
                    <a:pt x="9385" y="22936"/>
                  </a:lnTo>
                  <a:lnTo>
                    <a:pt x="15951" y="22936"/>
                  </a:lnTo>
                  <a:lnTo>
                    <a:pt x="15951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16738661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16738661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16759613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16743643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0"/>
                  </a:moveTo>
                  <a:lnTo>
                    <a:pt x="6591" y="0"/>
                  </a:lnTo>
                  <a:lnTo>
                    <a:pt x="6591" y="6591"/>
                  </a:lnTo>
                  <a:lnTo>
                    <a:pt x="0" y="6591"/>
                  </a:lnTo>
                  <a:lnTo>
                    <a:pt x="0" y="22936"/>
                  </a:lnTo>
                  <a:lnTo>
                    <a:pt x="6578" y="22936"/>
                  </a:lnTo>
                  <a:lnTo>
                    <a:pt x="6578" y="29527"/>
                  </a:lnTo>
                  <a:lnTo>
                    <a:pt x="15963" y="29527"/>
                  </a:lnTo>
                  <a:lnTo>
                    <a:pt x="15963" y="17818"/>
                  </a:lnTo>
                  <a:lnTo>
                    <a:pt x="11709" y="17818"/>
                  </a:lnTo>
                  <a:lnTo>
                    <a:pt x="11709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16759613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16738661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16748042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732"/>
                  </a:moveTo>
                  <a:lnTo>
                    <a:pt x="712" y="429"/>
                  </a:lnTo>
                  <a:lnTo>
                    <a:pt x="502" y="209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16748042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32"/>
                  </a:moveTo>
                  <a:lnTo>
                    <a:pt x="293" y="732"/>
                  </a:lnTo>
                  <a:lnTo>
                    <a:pt x="502" y="523"/>
                  </a:lnTo>
                  <a:lnTo>
                    <a:pt x="712" y="314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16749501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14"/>
                  </a:lnTo>
                  <a:lnTo>
                    <a:pt x="230" y="523"/>
                  </a:lnTo>
                  <a:lnTo>
                    <a:pt x="418" y="732"/>
                  </a:lnTo>
                  <a:lnTo>
                    <a:pt x="743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16749504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43" y="0"/>
                  </a:moveTo>
                  <a:lnTo>
                    <a:pt x="418" y="0"/>
                  </a:lnTo>
                  <a:lnTo>
                    <a:pt x="219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15796156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15796146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76" y="6591"/>
                  </a:moveTo>
                  <a:lnTo>
                    <a:pt x="9385" y="6591"/>
                  </a:lnTo>
                  <a:lnTo>
                    <a:pt x="9385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67" y="11709"/>
                  </a:lnTo>
                  <a:lnTo>
                    <a:pt x="4267" y="17818"/>
                  </a:lnTo>
                  <a:lnTo>
                    <a:pt x="0" y="17818"/>
                  </a:lnTo>
                  <a:lnTo>
                    <a:pt x="0" y="29527"/>
                  </a:lnTo>
                  <a:lnTo>
                    <a:pt x="9385" y="29527"/>
                  </a:lnTo>
                  <a:lnTo>
                    <a:pt x="9385" y="22936"/>
                  </a:lnTo>
                  <a:lnTo>
                    <a:pt x="15976" y="22936"/>
                  </a:lnTo>
                  <a:lnTo>
                    <a:pt x="15976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15796156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15796156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41" y="11706"/>
                  </a:lnTo>
                  <a:lnTo>
                    <a:pt x="2094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15817094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15801137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51" y="0"/>
                  </a:moveTo>
                  <a:lnTo>
                    <a:pt x="6604" y="0"/>
                  </a:lnTo>
                  <a:lnTo>
                    <a:pt x="6604" y="6591"/>
                  </a:lnTo>
                  <a:lnTo>
                    <a:pt x="0" y="6591"/>
                  </a:lnTo>
                  <a:lnTo>
                    <a:pt x="0" y="22936"/>
                  </a:lnTo>
                  <a:lnTo>
                    <a:pt x="6604" y="22936"/>
                  </a:lnTo>
                  <a:lnTo>
                    <a:pt x="6604" y="29527"/>
                  </a:lnTo>
                  <a:lnTo>
                    <a:pt x="15951" y="29527"/>
                  </a:lnTo>
                  <a:lnTo>
                    <a:pt x="15951" y="17818"/>
                  </a:lnTo>
                  <a:lnTo>
                    <a:pt x="11709" y="17818"/>
                  </a:lnTo>
                  <a:lnTo>
                    <a:pt x="11709" y="11709"/>
                  </a:lnTo>
                  <a:lnTo>
                    <a:pt x="15951" y="11709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15817094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15796152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41" y="11706"/>
                  </a:lnTo>
                  <a:lnTo>
                    <a:pt x="2094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15805536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732"/>
                  </a:moveTo>
                  <a:lnTo>
                    <a:pt x="732" y="429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15805539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32"/>
                  </a:moveTo>
                  <a:lnTo>
                    <a:pt x="314" y="732"/>
                  </a:lnTo>
                  <a:lnTo>
                    <a:pt x="523" y="523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15806998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14"/>
                  </a:lnTo>
                  <a:lnTo>
                    <a:pt x="209" y="523"/>
                  </a:lnTo>
                  <a:lnTo>
                    <a:pt x="418" y="732"/>
                  </a:lnTo>
                  <a:lnTo>
                    <a:pt x="753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15807000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43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14853668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14853654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6591"/>
                  </a:moveTo>
                  <a:lnTo>
                    <a:pt x="9372" y="6591"/>
                  </a:lnTo>
                  <a:lnTo>
                    <a:pt x="9372" y="0"/>
                  </a:lnTo>
                  <a:lnTo>
                    <a:pt x="12" y="0"/>
                  </a:lnTo>
                  <a:lnTo>
                    <a:pt x="12" y="11709"/>
                  </a:lnTo>
                  <a:lnTo>
                    <a:pt x="4254" y="11709"/>
                  </a:lnTo>
                  <a:lnTo>
                    <a:pt x="4254" y="17818"/>
                  </a:lnTo>
                  <a:lnTo>
                    <a:pt x="0" y="17818"/>
                  </a:lnTo>
                  <a:lnTo>
                    <a:pt x="0" y="29527"/>
                  </a:lnTo>
                  <a:lnTo>
                    <a:pt x="9372" y="29527"/>
                  </a:lnTo>
                  <a:lnTo>
                    <a:pt x="9372" y="22936"/>
                  </a:lnTo>
                  <a:lnTo>
                    <a:pt x="15963" y="22936"/>
                  </a:lnTo>
                  <a:lnTo>
                    <a:pt x="15963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14853668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14853668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20" y="11706"/>
                  </a:lnTo>
                  <a:lnTo>
                    <a:pt x="20920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14874592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14858632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51" y="0"/>
                  </a:moveTo>
                  <a:lnTo>
                    <a:pt x="6591" y="0"/>
                  </a:lnTo>
                  <a:lnTo>
                    <a:pt x="6591" y="6591"/>
                  </a:lnTo>
                  <a:lnTo>
                    <a:pt x="0" y="6591"/>
                  </a:lnTo>
                  <a:lnTo>
                    <a:pt x="0" y="22936"/>
                  </a:lnTo>
                  <a:lnTo>
                    <a:pt x="6591" y="22936"/>
                  </a:lnTo>
                  <a:lnTo>
                    <a:pt x="6591" y="29527"/>
                  </a:lnTo>
                  <a:lnTo>
                    <a:pt x="15951" y="29527"/>
                  </a:lnTo>
                  <a:lnTo>
                    <a:pt x="15951" y="17818"/>
                  </a:lnTo>
                  <a:lnTo>
                    <a:pt x="11696" y="17818"/>
                  </a:lnTo>
                  <a:lnTo>
                    <a:pt x="11696" y="11709"/>
                  </a:lnTo>
                  <a:lnTo>
                    <a:pt x="15951" y="11709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14874592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14853671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20" y="11706"/>
                  </a:lnTo>
                  <a:lnTo>
                    <a:pt x="20920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14863031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732"/>
                  </a:moveTo>
                  <a:lnTo>
                    <a:pt x="732" y="429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14863026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32"/>
                  </a:moveTo>
                  <a:lnTo>
                    <a:pt x="314" y="732"/>
                  </a:lnTo>
                  <a:lnTo>
                    <a:pt x="534" y="523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14864488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14"/>
                  </a:lnTo>
                  <a:lnTo>
                    <a:pt x="209" y="523"/>
                  </a:lnTo>
                  <a:lnTo>
                    <a:pt x="439" y="732"/>
                  </a:lnTo>
                  <a:lnTo>
                    <a:pt x="743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14864480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53" y="0"/>
                  </a:moveTo>
                  <a:lnTo>
                    <a:pt x="439" y="0"/>
                  </a:lnTo>
                  <a:lnTo>
                    <a:pt x="219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13911156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13911148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6591"/>
                  </a:moveTo>
                  <a:lnTo>
                    <a:pt x="9359" y="6591"/>
                  </a:lnTo>
                  <a:lnTo>
                    <a:pt x="9359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54" y="11709"/>
                  </a:lnTo>
                  <a:lnTo>
                    <a:pt x="4254" y="17818"/>
                  </a:lnTo>
                  <a:lnTo>
                    <a:pt x="12" y="17818"/>
                  </a:lnTo>
                  <a:lnTo>
                    <a:pt x="12" y="29527"/>
                  </a:lnTo>
                  <a:lnTo>
                    <a:pt x="9372" y="29527"/>
                  </a:lnTo>
                  <a:lnTo>
                    <a:pt x="9372" y="22936"/>
                  </a:lnTo>
                  <a:lnTo>
                    <a:pt x="15963" y="22936"/>
                  </a:lnTo>
                  <a:lnTo>
                    <a:pt x="15963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13911156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13911156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13932111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13916127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76" y="0"/>
                  </a:moveTo>
                  <a:lnTo>
                    <a:pt x="6591" y="0"/>
                  </a:lnTo>
                  <a:lnTo>
                    <a:pt x="6591" y="6591"/>
                  </a:lnTo>
                  <a:lnTo>
                    <a:pt x="0" y="6591"/>
                  </a:lnTo>
                  <a:lnTo>
                    <a:pt x="0" y="22936"/>
                  </a:lnTo>
                  <a:lnTo>
                    <a:pt x="6591" y="22936"/>
                  </a:lnTo>
                  <a:lnTo>
                    <a:pt x="6591" y="29527"/>
                  </a:lnTo>
                  <a:lnTo>
                    <a:pt x="15976" y="29527"/>
                  </a:lnTo>
                  <a:lnTo>
                    <a:pt x="15976" y="17818"/>
                  </a:lnTo>
                  <a:lnTo>
                    <a:pt x="11696" y="17818"/>
                  </a:lnTo>
                  <a:lnTo>
                    <a:pt x="11696" y="11709"/>
                  </a:lnTo>
                  <a:lnTo>
                    <a:pt x="15976" y="11709"/>
                  </a:lnTo>
                  <a:lnTo>
                    <a:pt x="159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13932111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13911159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13920528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732"/>
                  </a:moveTo>
                  <a:lnTo>
                    <a:pt x="732" y="429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13920523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32"/>
                  </a:moveTo>
                  <a:lnTo>
                    <a:pt x="314" y="732"/>
                  </a:lnTo>
                  <a:lnTo>
                    <a:pt x="523" y="523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13921982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14"/>
                  </a:lnTo>
                  <a:lnTo>
                    <a:pt x="209" y="523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13921987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2" y="0"/>
                  </a:moveTo>
                  <a:lnTo>
                    <a:pt x="429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12968654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12968644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6591"/>
                  </a:moveTo>
                  <a:lnTo>
                    <a:pt x="9359" y="6591"/>
                  </a:lnTo>
                  <a:lnTo>
                    <a:pt x="9359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54" y="11709"/>
                  </a:lnTo>
                  <a:lnTo>
                    <a:pt x="4254" y="17818"/>
                  </a:lnTo>
                  <a:lnTo>
                    <a:pt x="0" y="17818"/>
                  </a:lnTo>
                  <a:lnTo>
                    <a:pt x="0" y="29527"/>
                  </a:lnTo>
                  <a:lnTo>
                    <a:pt x="9359" y="29527"/>
                  </a:lnTo>
                  <a:lnTo>
                    <a:pt x="9359" y="22936"/>
                  </a:lnTo>
                  <a:lnTo>
                    <a:pt x="15963" y="22936"/>
                  </a:lnTo>
                  <a:lnTo>
                    <a:pt x="15963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12968654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12968654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12989598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12973634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0"/>
                  </a:moveTo>
                  <a:lnTo>
                    <a:pt x="6578" y="0"/>
                  </a:lnTo>
                  <a:lnTo>
                    <a:pt x="6578" y="6591"/>
                  </a:lnTo>
                  <a:lnTo>
                    <a:pt x="0" y="6591"/>
                  </a:lnTo>
                  <a:lnTo>
                    <a:pt x="0" y="22936"/>
                  </a:lnTo>
                  <a:lnTo>
                    <a:pt x="6578" y="22936"/>
                  </a:lnTo>
                  <a:lnTo>
                    <a:pt x="6578" y="29527"/>
                  </a:lnTo>
                  <a:lnTo>
                    <a:pt x="15963" y="29527"/>
                  </a:lnTo>
                  <a:lnTo>
                    <a:pt x="15963" y="17818"/>
                  </a:lnTo>
                  <a:lnTo>
                    <a:pt x="11709" y="17818"/>
                  </a:lnTo>
                  <a:lnTo>
                    <a:pt x="11709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12989598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12968646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12978012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43" y="732"/>
                  </a:moveTo>
                  <a:lnTo>
                    <a:pt x="743" y="429"/>
                  </a:lnTo>
                  <a:lnTo>
                    <a:pt x="534" y="209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12978010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32"/>
                  </a:moveTo>
                  <a:lnTo>
                    <a:pt x="324" y="732"/>
                  </a:lnTo>
                  <a:lnTo>
                    <a:pt x="534" y="523"/>
                  </a:lnTo>
                  <a:lnTo>
                    <a:pt x="743" y="314"/>
                  </a:lnTo>
                  <a:lnTo>
                    <a:pt x="74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12979496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14"/>
                  </a:lnTo>
                  <a:lnTo>
                    <a:pt x="209" y="523"/>
                  </a:lnTo>
                  <a:lnTo>
                    <a:pt x="418" y="732"/>
                  </a:lnTo>
                  <a:lnTo>
                    <a:pt x="71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12979504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12026141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12026138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6591"/>
                  </a:moveTo>
                  <a:lnTo>
                    <a:pt x="9385" y="6591"/>
                  </a:lnTo>
                  <a:lnTo>
                    <a:pt x="9385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54" y="11709"/>
                  </a:lnTo>
                  <a:lnTo>
                    <a:pt x="4254" y="17818"/>
                  </a:lnTo>
                  <a:lnTo>
                    <a:pt x="0" y="17818"/>
                  </a:lnTo>
                  <a:lnTo>
                    <a:pt x="0" y="29527"/>
                  </a:lnTo>
                  <a:lnTo>
                    <a:pt x="9385" y="29527"/>
                  </a:lnTo>
                  <a:lnTo>
                    <a:pt x="9385" y="22936"/>
                  </a:lnTo>
                  <a:lnTo>
                    <a:pt x="15963" y="22936"/>
                  </a:lnTo>
                  <a:lnTo>
                    <a:pt x="15963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12026141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12026141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12047095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12031129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0"/>
                  </a:moveTo>
                  <a:lnTo>
                    <a:pt x="6578" y="0"/>
                  </a:lnTo>
                  <a:lnTo>
                    <a:pt x="6578" y="6591"/>
                  </a:lnTo>
                  <a:lnTo>
                    <a:pt x="0" y="6591"/>
                  </a:lnTo>
                  <a:lnTo>
                    <a:pt x="0" y="22936"/>
                  </a:lnTo>
                  <a:lnTo>
                    <a:pt x="6578" y="22936"/>
                  </a:lnTo>
                  <a:lnTo>
                    <a:pt x="6578" y="29527"/>
                  </a:lnTo>
                  <a:lnTo>
                    <a:pt x="15963" y="29527"/>
                  </a:lnTo>
                  <a:lnTo>
                    <a:pt x="15963" y="17818"/>
                  </a:lnTo>
                  <a:lnTo>
                    <a:pt x="11709" y="17818"/>
                  </a:lnTo>
                  <a:lnTo>
                    <a:pt x="11709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12047095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12026143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12035541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12" y="732"/>
                  </a:moveTo>
                  <a:lnTo>
                    <a:pt x="712" y="429"/>
                  </a:lnTo>
                  <a:lnTo>
                    <a:pt x="481" y="209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12035531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32"/>
                  </a:moveTo>
                  <a:lnTo>
                    <a:pt x="293" y="732"/>
                  </a:lnTo>
                  <a:lnTo>
                    <a:pt x="502" y="523"/>
                  </a:lnTo>
                  <a:lnTo>
                    <a:pt x="712" y="314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12036990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14"/>
                  </a:lnTo>
                  <a:lnTo>
                    <a:pt x="209" y="523"/>
                  </a:lnTo>
                  <a:lnTo>
                    <a:pt x="418" y="732"/>
                  </a:lnTo>
                  <a:lnTo>
                    <a:pt x="71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12037000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1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11083636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11083633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51" y="6591"/>
                  </a:moveTo>
                  <a:lnTo>
                    <a:pt x="9385" y="6591"/>
                  </a:lnTo>
                  <a:lnTo>
                    <a:pt x="9385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54" y="11709"/>
                  </a:lnTo>
                  <a:lnTo>
                    <a:pt x="4254" y="17818"/>
                  </a:lnTo>
                  <a:lnTo>
                    <a:pt x="0" y="17818"/>
                  </a:lnTo>
                  <a:lnTo>
                    <a:pt x="0" y="29527"/>
                  </a:lnTo>
                  <a:lnTo>
                    <a:pt x="9385" y="29527"/>
                  </a:lnTo>
                  <a:lnTo>
                    <a:pt x="9385" y="22936"/>
                  </a:lnTo>
                  <a:lnTo>
                    <a:pt x="15951" y="22936"/>
                  </a:lnTo>
                  <a:lnTo>
                    <a:pt x="15951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11083636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11083636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11104589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11088624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17818"/>
                  </a:moveTo>
                  <a:lnTo>
                    <a:pt x="11709" y="17818"/>
                  </a:lnTo>
                  <a:lnTo>
                    <a:pt x="11709" y="11709"/>
                  </a:lnTo>
                  <a:lnTo>
                    <a:pt x="15951" y="11709"/>
                  </a:lnTo>
                  <a:lnTo>
                    <a:pt x="15951" y="0"/>
                  </a:lnTo>
                  <a:lnTo>
                    <a:pt x="6591" y="0"/>
                  </a:lnTo>
                  <a:lnTo>
                    <a:pt x="6591" y="6591"/>
                  </a:lnTo>
                  <a:lnTo>
                    <a:pt x="0" y="6591"/>
                  </a:lnTo>
                  <a:lnTo>
                    <a:pt x="0" y="22936"/>
                  </a:lnTo>
                  <a:lnTo>
                    <a:pt x="6604" y="22936"/>
                  </a:lnTo>
                  <a:lnTo>
                    <a:pt x="6604" y="29527"/>
                  </a:lnTo>
                  <a:lnTo>
                    <a:pt x="15963" y="29527"/>
                  </a:lnTo>
                  <a:lnTo>
                    <a:pt x="15963" y="178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11104589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11083637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11093030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12" y="732"/>
                  </a:moveTo>
                  <a:lnTo>
                    <a:pt x="712" y="429"/>
                  </a:lnTo>
                  <a:lnTo>
                    <a:pt x="502" y="209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11093018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32"/>
                  </a:moveTo>
                  <a:lnTo>
                    <a:pt x="293" y="732"/>
                  </a:lnTo>
                  <a:lnTo>
                    <a:pt x="502" y="523"/>
                  </a:lnTo>
                  <a:lnTo>
                    <a:pt x="712" y="314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11094488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14"/>
                  </a:lnTo>
                  <a:lnTo>
                    <a:pt x="209" y="523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11094492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10141141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10141128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6591"/>
                  </a:moveTo>
                  <a:lnTo>
                    <a:pt x="9385" y="6591"/>
                  </a:lnTo>
                  <a:lnTo>
                    <a:pt x="9385" y="0"/>
                  </a:lnTo>
                  <a:lnTo>
                    <a:pt x="12" y="0"/>
                  </a:lnTo>
                  <a:lnTo>
                    <a:pt x="12" y="11709"/>
                  </a:lnTo>
                  <a:lnTo>
                    <a:pt x="4254" y="11709"/>
                  </a:lnTo>
                  <a:lnTo>
                    <a:pt x="4254" y="17818"/>
                  </a:lnTo>
                  <a:lnTo>
                    <a:pt x="0" y="17818"/>
                  </a:lnTo>
                  <a:lnTo>
                    <a:pt x="0" y="29527"/>
                  </a:lnTo>
                  <a:lnTo>
                    <a:pt x="9385" y="29527"/>
                  </a:lnTo>
                  <a:lnTo>
                    <a:pt x="9385" y="22936"/>
                  </a:lnTo>
                  <a:lnTo>
                    <a:pt x="15963" y="22936"/>
                  </a:lnTo>
                  <a:lnTo>
                    <a:pt x="15963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10141141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10141141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10162087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10146119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0"/>
                  </a:moveTo>
                  <a:lnTo>
                    <a:pt x="6591" y="0"/>
                  </a:lnTo>
                  <a:lnTo>
                    <a:pt x="6591" y="6591"/>
                  </a:lnTo>
                  <a:lnTo>
                    <a:pt x="0" y="6591"/>
                  </a:lnTo>
                  <a:lnTo>
                    <a:pt x="0" y="22936"/>
                  </a:lnTo>
                  <a:lnTo>
                    <a:pt x="6578" y="22936"/>
                  </a:lnTo>
                  <a:lnTo>
                    <a:pt x="6578" y="29527"/>
                  </a:lnTo>
                  <a:lnTo>
                    <a:pt x="15963" y="29527"/>
                  </a:lnTo>
                  <a:lnTo>
                    <a:pt x="15963" y="17818"/>
                  </a:lnTo>
                  <a:lnTo>
                    <a:pt x="11709" y="17818"/>
                  </a:lnTo>
                  <a:lnTo>
                    <a:pt x="11709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10162087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10141135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10150513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732"/>
                  </a:moveTo>
                  <a:lnTo>
                    <a:pt x="732" y="429"/>
                  </a:lnTo>
                  <a:lnTo>
                    <a:pt x="523" y="209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10150515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32"/>
                  </a:moveTo>
                  <a:lnTo>
                    <a:pt x="314" y="732"/>
                  </a:lnTo>
                  <a:lnTo>
                    <a:pt x="523" y="523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10151983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14"/>
                  </a:lnTo>
                  <a:lnTo>
                    <a:pt x="209" y="523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10151980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0"/>
                  </a:moveTo>
                  <a:lnTo>
                    <a:pt x="418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9198637" y="5830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5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9198623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76" y="6591"/>
                  </a:moveTo>
                  <a:lnTo>
                    <a:pt x="9385" y="6591"/>
                  </a:lnTo>
                  <a:lnTo>
                    <a:pt x="9385" y="0"/>
                  </a:lnTo>
                  <a:lnTo>
                    <a:pt x="12" y="0"/>
                  </a:lnTo>
                  <a:lnTo>
                    <a:pt x="12" y="11709"/>
                  </a:lnTo>
                  <a:lnTo>
                    <a:pt x="4267" y="11709"/>
                  </a:lnTo>
                  <a:lnTo>
                    <a:pt x="4267" y="17818"/>
                  </a:lnTo>
                  <a:lnTo>
                    <a:pt x="0" y="17818"/>
                  </a:lnTo>
                  <a:lnTo>
                    <a:pt x="0" y="29527"/>
                  </a:lnTo>
                  <a:lnTo>
                    <a:pt x="9385" y="29527"/>
                  </a:lnTo>
                  <a:lnTo>
                    <a:pt x="9385" y="22936"/>
                  </a:lnTo>
                  <a:lnTo>
                    <a:pt x="15976" y="22936"/>
                  </a:lnTo>
                  <a:lnTo>
                    <a:pt x="15976" y="659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9198637" y="58494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9198637" y="5844590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9219585" y="58494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2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9203627" y="5825750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5">
                  <a:moveTo>
                    <a:pt x="15963" y="0"/>
                  </a:moveTo>
                  <a:lnTo>
                    <a:pt x="6578" y="0"/>
                  </a:lnTo>
                  <a:lnTo>
                    <a:pt x="6578" y="6591"/>
                  </a:lnTo>
                  <a:lnTo>
                    <a:pt x="0" y="6591"/>
                  </a:lnTo>
                  <a:lnTo>
                    <a:pt x="0" y="22936"/>
                  </a:lnTo>
                  <a:lnTo>
                    <a:pt x="6565" y="22936"/>
                  </a:lnTo>
                  <a:lnTo>
                    <a:pt x="6565" y="29527"/>
                  </a:lnTo>
                  <a:lnTo>
                    <a:pt x="15951" y="29527"/>
                  </a:lnTo>
                  <a:lnTo>
                    <a:pt x="15951" y="17818"/>
                  </a:lnTo>
                  <a:lnTo>
                    <a:pt x="11696" y="17818"/>
                  </a:lnTo>
                  <a:lnTo>
                    <a:pt x="11696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9219585" y="5830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9198633" y="582469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9208017" y="5831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732"/>
                  </a:moveTo>
                  <a:lnTo>
                    <a:pt x="732" y="429"/>
                  </a:lnTo>
                  <a:lnTo>
                    <a:pt x="502" y="209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9208009" y="58486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32"/>
                  </a:moveTo>
                  <a:lnTo>
                    <a:pt x="314" y="732"/>
                  </a:lnTo>
                  <a:lnTo>
                    <a:pt x="523" y="523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9209480" y="58486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14"/>
                  </a:lnTo>
                  <a:lnTo>
                    <a:pt x="209" y="523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9209476" y="5831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2" y="0"/>
                  </a:moveTo>
                  <a:lnTo>
                    <a:pt x="429" y="0"/>
                  </a:lnTo>
                  <a:lnTo>
                    <a:pt x="209" y="209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19566172" y="2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19566166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6578"/>
                  </a:moveTo>
                  <a:lnTo>
                    <a:pt x="9359" y="6578"/>
                  </a:lnTo>
                  <a:lnTo>
                    <a:pt x="9359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54" y="11709"/>
                  </a:lnTo>
                  <a:lnTo>
                    <a:pt x="4254" y="17792"/>
                  </a:lnTo>
                  <a:lnTo>
                    <a:pt x="0" y="17792"/>
                  </a:lnTo>
                  <a:lnTo>
                    <a:pt x="0" y="29502"/>
                  </a:lnTo>
                  <a:lnTo>
                    <a:pt x="9359" y="29502"/>
                  </a:lnTo>
                  <a:lnTo>
                    <a:pt x="9359" y="22910"/>
                  </a:lnTo>
                  <a:lnTo>
                    <a:pt x="15963" y="22910"/>
                  </a:lnTo>
                  <a:lnTo>
                    <a:pt x="15963" y="65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19566172" y="2648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19566172" y="2643232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41" y="11706"/>
                  </a:lnTo>
                  <a:lnTo>
                    <a:pt x="2094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19587110" y="26480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19577749" y="2642184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0" y="11706"/>
                  </a:moveTo>
                  <a:lnTo>
                    <a:pt x="9360" y="11706"/>
                  </a:lnTo>
                  <a:lnTo>
                    <a:pt x="9360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19571144" y="2630973"/>
              <a:ext cx="12065" cy="16510"/>
            </a:xfrm>
            <a:custGeom>
              <a:avLst/>
              <a:gdLst/>
              <a:ahLst/>
              <a:cxnLst/>
              <a:rect l="l" t="t" r="r" b="b"/>
              <a:pathLst>
                <a:path w="12065" h="16510">
                  <a:moveTo>
                    <a:pt x="0" y="16334"/>
                  </a:moveTo>
                  <a:lnTo>
                    <a:pt x="11706" y="16334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633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19577743" y="2624389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0" y="11706"/>
                  </a:moveTo>
                  <a:lnTo>
                    <a:pt x="9360" y="11706"/>
                  </a:lnTo>
                  <a:lnTo>
                    <a:pt x="9360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19587110" y="26292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19566169" y="262334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41" y="11706"/>
                  </a:lnTo>
                  <a:lnTo>
                    <a:pt x="2094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19575540" y="263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43" y="732"/>
                  </a:moveTo>
                  <a:lnTo>
                    <a:pt x="743" y="429"/>
                  </a:lnTo>
                  <a:lnTo>
                    <a:pt x="513" y="230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19575538" y="2647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32"/>
                  </a:moveTo>
                  <a:lnTo>
                    <a:pt x="324" y="732"/>
                  </a:lnTo>
                  <a:lnTo>
                    <a:pt x="523" y="502"/>
                  </a:lnTo>
                  <a:lnTo>
                    <a:pt x="743" y="314"/>
                  </a:lnTo>
                  <a:lnTo>
                    <a:pt x="74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19576998" y="2647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14"/>
                  </a:lnTo>
                  <a:lnTo>
                    <a:pt x="230" y="502"/>
                  </a:lnTo>
                  <a:lnTo>
                    <a:pt x="418" y="732"/>
                  </a:lnTo>
                  <a:lnTo>
                    <a:pt x="753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19576999" y="263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43" y="0"/>
                  </a:moveTo>
                  <a:lnTo>
                    <a:pt x="418" y="0"/>
                  </a:lnTo>
                  <a:lnTo>
                    <a:pt x="219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18623667" y="2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18623661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6578"/>
                  </a:moveTo>
                  <a:lnTo>
                    <a:pt x="9359" y="6578"/>
                  </a:lnTo>
                  <a:lnTo>
                    <a:pt x="9359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54" y="11709"/>
                  </a:lnTo>
                  <a:lnTo>
                    <a:pt x="4254" y="17792"/>
                  </a:lnTo>
                  <a:lnTo>
                    <a:pt x="0" y="17792"/>
                  </a:lnTo>
                  <a:lnTo>
                    <a:pt x="0" y="29502"/>
                  </a:lnTo>
                  <a:lnTo>
                    <a:pt x="9359" y="29502"/>
                  </a:lnTo>
                  <a:lnTo>
                    <a:pt x="9359" y="22910"/>
                  </a:lnTo>
                  <a:lnTo>
                    <a:pt x="15963" y="22910"/>
                  </a:lnTo>
                  <a:lnTo>
                    <a:pt x="15963" y="65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18623667" y="2648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18623667" y="2643232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18644622" y="26480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18628652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0"/>
                  </a:moveTo>
                  <a:lnTo>
                    <a:pt x="6578" y="0"/>
                  </a:lnTo>
                  <a:lnTo>
                    <a:pt x="6578" y="6578"/>
                  </a:lnTo>
                  <a:lnTo>
                    <a:pt x="0" y="6578"/>
                  </a:lnTo>
                  <a:lnTo>
                    <a:pt x="0" y="22910"/>
                  </a:lnTo>
                  <a:lnTo>
                    <a:pt x="6578" y="22910"/>
                  </a:lnTo>
                  <a:lnTo>
                    <a:pt x="6578" y="29502"/>
                  </a:lnTo>
                  <a:lnTo>
                    <a:pt x="15963" y="29502"/>
                  </a:lnTo>
                  <a:lnTo>
                    <a:pt x="15963" y="17792"/>
                  </a:lnTo>
                  <a:lnTo>
                    <a:pt x="11709" y="17792"/>
                  </a:lnTo>
                  <a:lnTo>
                    <a:pt x="11709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18644622" y="26292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18623670" y="262334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18633036" y="263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43" y="732"/>
                  </a:moveTo>
                  <a:lnTo>
                    <a:pt x="743" y="429"/>
                  </a:lnTo>
                  <a:lnTo>
                    <a:pt x="513" y="230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18633033" y="2647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32"/>
                  </a:moveTo>
                  <a:lnTo>
                    <a:pt x="324" y="732"/>
                  </a:lnTo>
                  <a:lnTo>
                    <a:pt x="523" y="502"/>
                  </a:lnTo>
                  <a:lnTo>
                    <a:pt x="753" y="314"/>
                  </a:lnTo>
                  <a:lnTo>
                    <a:pt x="75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18634510" y="2647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14"/>
                  </a:lnTo>
                  <a:lnTo>
                    <a:pt x="230" y="502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18634508" y="263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0"/>
                  </a:moveTo>
                  <a:lnTo>
                    <a:pt x="418" y="0"/>
                  </a:lnTo>
                  <a:lnTo>
                    <a:pt x="230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17681163" y="2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17681157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51" y="6578"/>
                  </a:moveTo>
                  <a:lnTo>
                    <a:pt x="9385" y="6578"/>
                  </a:lnTo>
                  <a:lnTo>
                    <a:pt x="9385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41" y="11709"/>
                  </a:lnTo>
                  <a:lnTo>
                    <a:pt x="4241" y="17792"/>
                  </a:lnTo>
                  <a:lnTo>
                    <a:pt x="0" y="17792"/>
                  </a:lnTo>
                  <a:lnTo>
                    <a:pt x="0" y="29502"/>
                  </a:lnTo>
                  <a:lnTo>
                    <a:pt x="9385" y="29502"/>
                  </a:lnTo>
                  <a:lnTo>
                    <a:pt x="9385" y="22910"/>
                  </a:lnTo>
                  <a:lnTo>
                    <a:pt x="15951" y="22910"/>
                  </a:lnTo>
                  <a:lnTo>
                    <a:pt x="15951" y="65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17681163" y="2648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17681163" y="2643232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17702118" y="26480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17686148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0"/>
                  </a:moveTo>
                  <a:lnTo>
                    <a:pt x="6578" y="0"/>
                  </a:lnTo>
                  <a:lnTo>
                    <a:pt x="6578" y="6578"/>
                  </a:lnTo>
                  <a:lnTo>
                    <a:pt x="0" y="6578"/>
                  </a:lnTo>
                  <a:lnTo>
                    <a:pt x="0" y="22910"/>
                  </a:lnTo>
                  <a:lnTo>
                    <a:pt x="6578" y="22910"/>
                  </a:lnTo>
                  <a:lnTo>
                    <a:pt x="6578" y="29502"/>
                  </a:lnTo>
                  <a:lnTo>
                    <a:pt x="15963" y="29502"/>
                  </a:lnTo>
                  <a:lnTo>
                    <a:pt x="15963" y="17792"/>
                  </a:lnTo>
                  <a:lnTo>
                    <a:pt x="11709" y="17792"/>
                  </a:lnTo>
                  <a:lnTo>
                    <a:pt x="11709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17702118" y="26292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17681166" y="262334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17690548" y="263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12" y="732"/>
                  </a:moveTo>
                  <a:lnTo>
                    <a:pt x="712" y="429"/>
                  </a:lnTo>
                  <a:lnTo>
                    <a:pt x="502" y="230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17690544" y="2647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32"/>
                  </a:moveTo>
                  <a:lnTo>
                    <a:pt x="293" y="732"/>
                  </a:lnTo>
                  <a:lnTo>
                    <a:pt x="502" y="502"/>
                  </a:lnTo>
                  <a:lnTo>
                    <a:pt x="712" y="314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17692006" y="2647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14"/>
                  </a:lnTo>
                  <a:lnTo>
                    <a:pt x="230" y="502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17692003" y="263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0"/>
                  </a:moveTo>
                  <a:lnTo>
                    <a:pt x="418" y="0"/>
                  </a:lnTo>
                  <a:lnTo>
                    <a:pt x="230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16738661" y="2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16738651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51" y="6578"/>
                  </a:moveTo>
                  <a:lnTo>
                    <a:pt x="9385" y="6578"/>
                  </a:lnTo>
                  <a:lnTo>
                    <a:pt x="9385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41" y="11709"/>
                  </a:lnTo>
                  <a:lnTo>
                    <a:pt x="4241" y="17792"/>
                  </a:lnTo>
                  <a:lnTo>
                    <a:pt x="0" y="17792"/>
                  </a:lnTo>
                  <a:lnTo>
                    <a:pt x="0" y="29502"/>
                  </a:lnTo>
                  <a:lnTo>
                    <a:pt x="9385" y="29502"/>
                  </a:lnTo>
                  <a:lnTo>
                    <a:pt x="9385" y="22910"/>
                  </a:lnTo>
                  <a:lnTo>
                    <a:pt x="15951" y="22910"/>
                  </a:lnTo>
                  <a:lnTo>
                    <a:pt x="15951" y="65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16738661" y="2648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16738661" y="2643232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16759613" y="26480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16743643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0"/>
                  </a:moveTo>
                  <a:lnTo>
                    <a:pt x="6591" y="0"/>
                  </a:lnTo>
                  <a:lnTo>
                    <a:pt x="6591" y="6578"/>
                  </a:lnTo>
                  <a:lnTo>
                    <a:pt x="0" y="6578"/>
                  </a:lnTo>
                  <a:lnTo>
                    <a:pt x="0" y="22910"/>
                  </a:lnTo>
                  <a:lnTo>
                    <a:pt x="6578" y="22910"/>
                  </a:lnTo>
                  <a:lnTo>
                    <a:pt x="6578" y="29502"/>
                  </a:lnTo>
                  <a:lnTo>
                    <a:pt x="15963" y="29502"/>
                  </a:lnTo>
                  <a:lnTo>
                    <a:pt x="15963" y="17792"/>
                  </a:lnTo>
                  <a:lnTo>
                    <a:pt x="11709" y="17792"/>
                  </a:lnTo>
                  <a:lnTo>
                    <a:pt x="11709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16759613" y="26292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16738661" y="262334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16748042" y="263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12" y="732"/>
                  </a:moveTo>
                  <a:lnTo>
                    <a:pt x="712" y="429"/>
                  </a:lnTo>
                  <a:lnTo>
                    <a:pt x="502" y="230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16748042" y="2647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32"/>
                  </a:moveTo>
                  <a:lnTo>
                    <a:pt x="293" y="732"/>
                  </a:lnTo>
                  <a:lnTo>
                    <a:pt x="502" y="502"/>
                  </a:lnTo>
                  <a:lnTo>
                    <a:pt x="712" y="314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16749501" y="2647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14"/>
                  </a:lnTo>
                  <a:lnTo>
                    <a:pt x="230" y="502"/>
                  </a:lnTo>
                  <a:lnTo>
                    <a:pt x="418" y="732"/>
                  </a:lnTo>
                  <a:lnTo>
                    <a:pt x="743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16749504" y="263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43" y="0"/>
                  </a:moveTo>
                  <a:lnTo>
                    <a:pt x="418" y="0"/>
                  </a:lnTo>
                  <a:lnTo>
                    <a:pt x="219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15796156" y="2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15796146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76" y="6578"/>
                  </a:moveTo>
                  <a:lnTo>
                    <a:pt x="9385" y="6578"/>
                  </a:lnTo>
                  <a:lnTo>
                    <a:pt x="9385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67" y="11709"/>
                  </a:lnTo>
                  <a:lnTo>
                    <a:pt x="4267" y="17792"/>
                  </a:lnTo>
                  <a:lnTo>
                    <a:pt x="0" y="17792"/>
                  </a:lnTo>
                  <a:lnTo>
                    <a:pt x="0" y="29502"/>
                  </a:lnTo>
                  <a:lnTo>
                    <a:pt x="9385" y="29502"/>
                  </a:lnTo>
                  <a:lnTo>
                    <a:pt x="9385" y="22910"/>
                  </a:lnTo>
                  <a:lnTo>
                    <a:pt x="15976" y="22910"/>
                  </a:lnTo>
                  <a:lnTo>
                    <a:pt x="15976" y="65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15796156" y="2648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15796156" y="2643232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41" y="11706"/>
                  </a:lnTo>
                  <a:lnTo>
                    <a:pt x="2094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15817094" y="26480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15801137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51" y="0"/>
                  </a:moveTo>
                  <a:lnTo>
                    <a:pt x="6604" y="0"/>
                  </a:lnTo>
                  <a:lnTo>
                    <a:pt x="6604" y="6578"/>
                  </a:lnTo>
                  <a:lnTo>
                    <a:pt x="0" y="6578"/>
                  </a:lnTo>
                  <a:lnTo>
                    <a:pt x="0" y="22910"/>
                  </a:lnTo>
                  <a:lnTo>
                    <a:pt x="6604" y="22910"/>
                  </a:lnTo>
                  <a:lnTo>
                    <a:pt x="6604" y="29502"/>
                  </a:lnTo>
                  <a:lnTo>
                    <a:pt x="15951" y="29502"/>
                  </a:lnTo>
                  <a:lnTo>
                    <a:pt x="15951" y="17792"/>
                  </a:lnTo>
                  <a:lnTo>
                    <a:pt x="11709" y="17792"/>
                  </a:lnTo>
                  <a:lnTo>
                    <a:pt x="11709" y="11709"/>
                  </a:lnTo>
                  <a:lnTo>
                    <a:pt x="15951" y="11709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15817094" y="26292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15796152" y="262334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41" y="11706"/>
                  </a:lnTo>
                  <a:lnTo>
                    <a:pt x="20941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15805536" y="263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732"/>
                  </a:moveTo>
                  <a:lnTo>
                    <a:pt x="732" y="429"/>
                  </a:lnTo>
                  <a:lnTo>
                    <a:pt x="523" y="230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15805539" y="2647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32"/>
                  </a:moveTo>
                  <a:lnTo>
                    <a:pt x="314" y="732"/>
                  </a:lnTo>
                  <a:lnTo>
                    <a:pt x="523" y="502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15806998" y="2647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14"/>
                  </a:lnTo>
                  <a:lnTo>
                    <a:pt x="209" y="502"/>
                  </a:lnTo>
                  <a:lnTo>
                    <a:pt x="418" y="732"/>
                  </a:lnTo>
                  <a:lnTo>
                    <a:pt x="753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15807000" y="263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43" y="0"/>
                  </a:moveTo>
                  <a:lnTo>
                    <a:pt x="418" y="0"/>
                  </a:lnTo>
                  <a:lnTo>
                    <a:pt x="209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14853668" y="2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14853654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6578"/>
                  </a:moveTo>
                  <a:lnTo>
                    <a:pt x="9372" y="6578"/>
                  </a:lnTo>
                  <a:lnTo>
                    <a:pt x="9372" y="0"/>
                  </a:lnTo>
                  <a:lnTo>
                    <a:pt x="12" y="0"/>
                  </a:lnTo>
                  <a:lnTo>
                    <a:pt x="12" y="11709"/>
                  </a:lnTo>
                  <a:lnTo>
                    <a:pt x="4254" y="11709"/>
                  </a:lnTo>
                  <a:lnTo>
                    <a:pt x="4254" y="17792"/>
                  </a:lnTo>
                  <a:lnTo>
                    <a:pt x="0" y="17792"/>
                  </a:lnTo>
                  <a:lnTo>
                    <a:pt x="0" y="29502"/>
                  </a:lnTo>
                  <a:lnTo>
                    <a:pt x="9372" y="29502"/>
                  </a:lnTo>
                  <a:lnTo>
                    <a:pt x="9372" y="22910"/>
                  </a:lnTo>
                  <a:lnTo>
                    <a:pt x="15963" y="22910"/>
                  </a:lnTo>
                  <a:lnTo>
                    <a:pt x="15963" y="65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14853668" y="2648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14853668" y="2643232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20" y="11706"/>
                  </a:lnTo>
                  <a:lnTo>
                    <a:pt x="20920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14874592" y="26480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14858632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51" y="0"/>
                  </a:moveTo>
                  <a:lnTo>
                    <a:pt x="6591" y="0"/>
                  </a:lnTo>
                  <a:lnTo>
                    <a:pt x="6591" y="6578"/>
                  </a:lnTo>
                  <a:lnTo>
                    <a:pt x="0" y="6578"/>
                  </a:lnTo>
                  <a:lnTo>
                    <a:pt x="0" y="22910"/>
                  </a:lnTo>
                  <a:lnTo>
                    <a:pt x="6591" y="22910"/>
                  </a:lnTo>
                  <a:lnTo>
                    <a:pt x="6591" y="29502"/>
                  </a:lnTo>
                  <a:lnTo>
                    <a:pt x="15951" y="29502"/>
                  </a:lnTo>
                  <a:lnTo>
                    <a:pt x="15951" y="17792"/>
                  </a:lnTo>
                  <a:lnTo>
                    <a:pt x="11696" y="17792"/>
                  </a:lnTo>
                  <a:lnTo>
                    <a:pt x="11696" y="11709"/>
                  </a:lnTo>
                  <a:lnTo>
                    <a:pt x="15951" y="11709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14874592" y="26292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14853671" y="262334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20" y="11706"/>
                  </a:lnTo>
                  <a:lnTo>
                    <a:pt x="20920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14863031" y="263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732"/>
                  </a:moveTo>
                  <a:lnTo>
                    <a:pt x="732" y="429"/>
                  </a:lnTo>
                  <a:lnTo>
                    <a:pt x="523" y="230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14863026" y="2647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32"/>
                  </a:moveTo>
                  <a:lnTo>
                    <a:pt x="314" y="732"/>
                  </a:lnTo>
                  <a:lnTo>
                    <a:pt x="534" y="502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14864488" y="2647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14"/>
                  </a:lnTo>
                  <a:lnTo>
                    <a:pt x="209" y="502"/>
                  </a:lnTo>
                  <a:lnTo>
                    <a:pt x="439" y="732"/>
                  </a:lnTo>
                  <a:lnTo>
                    <a:pt x="743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14864480" y="263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53" y="0"/>
                  </a:moveTo>
                  <a:lnTo>
                    <a:pt x="439" y="0"/>
                  </a:lnTo>
                  <a:lnTo>
                    <a:pt x="219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13911156" y="2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13911148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6578"/>
                  </a:moveTo>
                  <a:lnTo>
                    <a:pt x="9359" y="6578"/>
                  </a:lnTo>
                  <a:lnTo>
                    <a:pt x="9359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54" y="11709"/>
                  </a:lnTo>
                  <a:lnTo>
                    <a:pt x="4254" y="17792"/>
                  </a:lnTo>
                  <a:lnTo>
                    <a:pt x="12" y="17792"/>
                  </a:lnTo>
                  <a:lnTo>
                    <a:pt x="12" y="29502"/>
                  </a:lnTo>
                  <a:lnTo>
                    <a:pt x="9372" y="29502"/>
                  </a:lnTo>
                  <a:lnTo>
                    <a:pt x="9372" y="22910"/>
                  </a:lnTo>
                  <a:lnTo>
                    <a:pt x="15963" y="22910"/>
                  </a:lnTo>
                  <a:lnTo>
                    <a:pt x="15963" y="65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13911156" y="2648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13911156" y="2643232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13932111" y="26480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13916127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76" y="0"/>
                  </a:moveTo>
                  <a:lnTo>
                    <a:pt x="6591" y="0"/>
                  </a:lnTo>
                  <a:lnTo>
                    <a:pt x="6591" y="6578"/>
                  </a:lnTo>
                  <a:lnTo>
                    <a:pt x="0" y="6578"/>
                  </a:lnTo>
                  <a:lnTo>
                    <a:pt x="0" y="22910"/>
                  </a:lnTo>
                  <a:lnTo>
                    <a:pt x="6591" y="22910"/>
                  </a:lnTo>
                  <a:lnTo>
                    <a:pt x="6591" y="29502"/>
                  </a:lnTo>
                  <a:lnTo>
                    <a:pt x="15976" y="29502"/>
                  </a:lnTo>
                  <a:lnTo>
                    <a:pt x="15976" y="17792"/>
                  </a:lnTo>
                  <a:lnTo>
                    <a:pt x="11696" y="17792"/>
                  </a:lnTo>
                  <a:lnTo>
                    <a:pt x="11696" y="11709"/>
                  </a:lnTo>
                  <a:lnTo>
                    <a:pt x="15976" y="11709"/>
                  </a:lnTo>
                  <a:lnTo>
                    <a:pt x="159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13932111" y="26292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13911159" y="262334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13920528" y="263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732"/>
                  </a:moveTo>
                  <a:lnTo>
                    <a:pt x="732" y="429"/>
                  </a:lnTo>
                  <a:lnTo>
                    <a:pt x="523" y="230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13920523" y="2647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32"/>
                  </a:moveTo>
                  <a:lnTo>
                    <a:pt x="314" y="732"/>
                  </a:lnTo>
                  <a:lnTo>
                    <a:pt x="523" y="502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13921982" y="2647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314"/>
                  </a:lnTo>
                  <a:lnTo>
                    <a:pt x="209" y="502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13921987" y="263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32" y="0"/>
                  </a:moveTo>
                  <a:lnTo>
                    <a:pt x="429" y="0"/>
                  </a:lnTo>
                  <a:lnTo>
                    <a:pt x="209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12968654" y="2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12968644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6578"/>
                  </a:moveTo>
                  <a:lnTo>
                    <a:pt x="9359" y="6578"/>
                  </a:lnTo>
                  <a:lnTo>
                    <a:pt x="9359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54" y="11709"/>
                  </a:lnTo>
                  <a:lnTo>
                    <a:pt x="4254" y="17792"/>
                  </a:lnTo>
                  <a:lnTo>
                    <a:pt x="0" y="17792"/>
                  </a:lnTo>
                  <a:lnTo>
                    <a:pt x="0" y="29502"/>
                  </a:lnTo>
                  <a:lnTo>
                    <a:pt x="9359" y="29502"/>
                  </a:lnTo>
                  <a:lnTo>
                    <a:pt x="9359" y="22910"/>
                  </a:lnTo>
                  <a:lnTo>
                    <a:pt x="15963" y="22910"/>
                  </a:lnTo>
                  <a:lnTo>
                    <a:pt x="15963" y="65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12968654" y="2648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12968654" y="2643232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12989598" y="26480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12973634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0"/>
                  </a:moveTo>
                  <a:lnTo>
                    <a:pt x="6578" y="0"/>
                  </a:lnTo>
                  <a:lnTo>
                    <a:pt x="6578" y="6578"/>
                  </a:lnTo>
                  <a:lnTo>
                    <a:pt x="0" y="6578"/>
                  </a:lnTo>
                  <a:lnTo>
                    <a:pt x="0" y="22910"/>
                  </a:lnTo>
                  <a:lnTo>
                    <a:pt x="6578" y="22910"/>
                  </a:lnTo>
                  <a:lnTo>
                    <a:pt x="6578" y="29502"/>
                  </a:lnTo>
                  <a:lnTo>
                    <a:pt x="15963" y="29502"/>
                  </a:lnTo>
                  <a:lnTo>
                    <a:pt x="15963" y="17792"/>
                  </a:lnTo>
                  <a:lnTo>
                    <a:pt x="11709" y="17792"/>
                  </a:lnTo>
                  <a:lnTo>
                    <a:pt x="11709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12989598" y="26292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12968646" y="262334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12978012" y="263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43" y="732"/>
                  </a:moveTo>
                  <a:lnTo>
                    <a:pt x="743" y="429"/>
                  </a:lnTo>
                  <a:lnTo>
                    <a:pt x="534" y="230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12978010" y="2647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32"/>
                  </a:moveTo>
                  <a:lnTo>
                    <a:pt x="324" y="732"/>
                  </a:lnTo>
                  <a:lnTo>
                    <a:pt x="534" y="502"/>
                  </a:lnTo>
                  <a:lnTo>
                    <a:pt x="743" y="314"/>
                  </a:lnTo>
                  <a:lnTo>
                    <a:pt x="74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12979496" y="2647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314"/>
                  </a:lnTo>
                  <a:lnTo>
                    <a:pt x="209" y="502"/>
                  </a:lnTo>
                  <a:lnTo>
                    <a:pt x="418" y="732"/>
                  </a:lnTo>
                  <a:lnTo>
                    <a:pt x="71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12979504" y="263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12" y="0"/>
                  </a:moveTo>
                  <a:lnTo>
                    <a:pt x="418" y="0"/>
                  </a:lnTo>
                  <a:lnTo>
                    <a:pt x="209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11083636" y="2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11083633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51" y="6578"/>
                  </a:moveTo>
                  <a:lnTo>
                    <a:pt x="9385" y="6578"/>
                  </a:lnTo>
                  <a:lnTo>
                    <a:pt x="9385" y="0"/>
                  </a:lnTo>
                  <a:lnTo>
                    <a:pt x="0" y="0"/>
                  </a:lnTo>
                  <a:lnTo>
                    <a:pt x="0" y="11709"/>
                  </a:lnTo>
                  <a:lnTo>
                    <a:pt x="4254" y="11709"/>
                  </a:lnTo>
                  <a:lnTo>
                    <a:pt x="4254" y="17792"/>
                  </a:lnTo>
                  <a:lnTo>
                    <a:pt x="0" y="17792"/>
                  </a:lnTo>
                  <a:lnTo>
                    <a:pt x="0" y="29502"/>
                  </a:lnTo>
                  <a:lnTo>
                    <a:pt x="9385" y="29502"/>
                  </a:lnTo>
                  <a:lnTo>
                    <a:pt x="9385" y="22910"/>
                  </a:lnTo>
                  <a:lnTo>
                    <a:pt x="15951" y="22910"/>
                  </a:lnTo>
                  <a:lnTo>
                    <a:pt x="15951" y="65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11083636" y="2648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11083636" y="2643232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11104589" y="26480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11088624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17792"/>
                  </a:moveTo>
                  <a:lnTo>
                    <a:pt x="11709" y="17792"/>
                  </a:lnTo>
                  <a:lnTo>
                    <a:pt x="11709" y="11709"/>
                  </a:lnTo>
                  <a:lnTo>
                    <a:pt x="15951" y="11709"/>
                  </a:lnTo>
                  <a:lnTo>
                    <a:pt x="15951" y="0"/>
                  </a:lnTo>
                  <a:lnTo>
                    <a:pt x="6591" y="0"/>
                  </a:lnTo>
                  <a:lnTo>
                    <a:pt x="6591" y="6578"/>
                  </a:lnTo>
                  <a:lnTo>
                    <a:pt x="0" y="6578"/>
                  </a:lnTo>
                  <a:lnTo>
                    <a:pt x="0" y="22910"/>
                  </a:lnTo>
                  <a:lnTo>
                    <a:pt x="6604" y="22910"/>
                  </a:lnTo>
                  <a:lnTo>
                    <a:pt x="6604" y="29502"/>
                  </a:lnTo>
                  <a:lnTo>
                    <a:pt x="15963" y="29502"/>
                  </a:lnTo>
                  <a:lnTo>
                    <a:pt x="15963" y="177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11104589" y="26292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11083637" y="262334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11093030" y="263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12" y="732"/>
                  </a:moveTo>
                  <a:lnTo>
                    <a:pt x="712" y="429"/>
                  </a:lnTo>
                  <a:lnTo>
                    <a:pt x="502" y="230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11093018" y="2647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32"/>
                  </a:moveTo>
                  <a:lnTo>
                    <a:pt x="293" y="732"/>
                  </a:lnTo>
                  <a:lnTo>
                    <a:pt x="502" y="502"/>
                  </a:lnTo>
                  <a:lnTo>
                    <a:pt x="712" y="314"/>
                  </a:lnTo>
                  <a:lnTo>
                    <a:pt x="7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11094488" y="2647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314"/>
                  </a:lnTo>
                  <a:lnTo>
                    <a:pt x="209" y="502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11094492" y="263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0"/>
                  </a:moveTo>
                  <a:lnTo>
                    <a:pt x="418" y="0"/>
                  </a:lnTo>
                  <a:lnTo>
                    <a:pt x="209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10141141" y="2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10141128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6578"/>
                  </a:moveTo>
                  <a:lnTo>
                    <a:pt x="9385" y="6578"/>
                  </a:lnTo>
                  <a:lnTo>
                    <a:pt x="9385" y="0"/>
                  </a:lnTo>
                  <a:lnTo>
                    <a:pt x="12" y="0"/>
                  </a:lnTo>
                  <a:lnTo>
                    <a:pt x="12" y="11709"/>
                  </a:lnTo>
                  <a:lnTo>
                    <a:pt x="4254" y="11709"/>
                  </a:lnTo>
                  <a:lnTo>
                    <a:pt x="4254" y="17792"/>
                  </a:lnTo>
                  <a:lnTo>
                    <a:pt x="0" y="17792"/>
                  </a:lnTo>
                  <a:lnTo>
                    <a:pt x="0" y="29502"/>
                  </a:lnTo>
                  <a:lnTo>
                    <a:pt x="9385" y="29502"/>
                  </a:lnTo>
                  <a:lnTo>
                    <a:pt x="9385" y="22910"/>
                  </a:lnTo>
                  <a:lnTo>
                    <a:pt x="15963" y="22910"/>
                  </a:lnTo>
                  <a:lnTo>
                    <a:pt x="15963" y="65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10141141" y="2648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10141141" y="2643232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10162087" y="26480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10146119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0"/>
                  </a:moveTo>
                  <a:lnTo>
                    <a:pt x="6591" y="0"/>
                  </a:lnTo>
                  <a:lnTo>
                    <a:pt x="6591" y="6578"/>
                  </a:lnTo>
                  <a:lnTo>
                    <a:pt x="0" y="6578"/>
                  </a:lnTo>
                  <a:lnTo>
                    <a:pt x="0" y="22910"/>
                  </a:lnTo>
                  <a:lnTo>
                    <a:pt x="6578" y="22910"/>
                  </a:lnTo>
                  <a:lnTo>
                    <a:pt x="6578" y="29502"/>
                  </a:lnTo>
                  <a:lnTo>
                    <a:pt x="15963" y="29502"/>
                  </a:lnTo>
                  <a:lnTo>
                    <a:pt x="15963" y="17792"/>
                  </a:lnTo>
                  <a:lnTo>
                    <a:pt x="11709" y="17792"/>
                  </a:lnTo>
                  <a:lnTo>
                    <a:pt x="11709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10162087" y="26292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10141135" y="262334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10150513" y="263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732"/>
                  </a:moveTo>
                  <a:lnTo>
                    <a:pt x="732" y="429"/>
                  </a:lnTo>
                  <a:lnTo>
                    <a:pt x="523" y="230"/>
                  </a:lnTo>
                  <a:lnTo>
                    <a:pt x="314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10150515" y="2647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32"/>
                  </a:moveTo>
                  <a:lnTo>
                    <a:pt x="314" y="732"/>
                  </a:lnTo>
                  <a:lnTo>
                    <a:pt x="523" y="502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10151983" y="2647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314"/>
                  </a:lnTo>
                  <a:lnTo>
                    <a:pt x="209" y="502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10151980" y="263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0"/>
                  </a:moveTo>
                  <a:lnTo>
                    <a:pt x="418" y="0"/>
                  </a:lnTo>
                  <a:lnTo>
                    <a:pt x="209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9198637" y="2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9198623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76" y="6578"/>
                  </a:moveTo>
                  <a:lnTo>
                    <a:pt x="9385" y="6578"/>
                  </a:lnTo>
                  <a:lnTo>
                    <a:pt x="9385" y="0"/>
                  </a:lnTo>
                  <a:lnTo>
                    <a:pt x="12" y="0"/>
                  </a:lnTo>
                  <a:lnTo>
                    <a:pt x="12" y="11709"/>
                  </a:lnTo>
                  <a:lnTo>
                    <a:pt x="4267" y="11709"/>
                  </a:lnTo>
                  <a:lnTo>
                    <a:pt x="4267" y="17792"/>
                  </a:lnTo>
                  <a:lnTo>
                    <a:pt x="0" y="17792"/>
                  </a:lnTo>
                  <a:lnTo>
                    <a:pt x="0" y="29502"/>
                  </a:lnTo>
                  <a:lnTo>
                    <a:pt x="9385" y="29502"/>
                  </a:lnTo>
                  <a:lnTo>
                    <a:pt x="9385" y="22910"/>
                  </a:lnTo>
                  <a:lnTo>
                    <a:pt x="15976" y="22910"/>
                  </a:lnTo>
                  <a:lnTo>
                    <a:pt x="15976" y="65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9198637" y="2648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9198637" y="2643232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9219585" y="26480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9203627" y="2624397"/>
              <a:ext cx="16510" cy="29845"/>
            </a:xfrm>
            <a:custGeom>
              <a:avLst/>
              <a:gdLst/>
              <a:ahLst/>
              <a:cxnLst/>
              <a:rect l="l" t="t" r="r" b="b"/>
              <a:pathLst>
                <a:path w="16509" h="29844">
                  <a:moveTo>
                    <a:pt x="15963" y="0"/>
                  </a:moveTo>
                  <a:lnTo>
                    <a:pt x="6578" y="0"/>
                  </a:lnTo>
                  <a:lnTo>
                    <a:pt x="6578" y="6578"/>
                  </a:lnTo>
                  <a:lnTo>
                    <a:pt x="0" y="6578"/>
                  </a:lnTo>
                  <a:lnTo>
                    <a:pt x="0" y="22910"/>
                  </a:lnTo>
                  <a:lnTo>
                    <a:pt x="6565" y="22910"/>
                  </a:lnTo>
                  <a:lnTo>
                    <a:pt x="6565" y="29502"/>
                  </a:lnTo>
                  <a:lnTo>
                    <a:pt x="15951" y="29502"/>
                  </a:lnTo>
                  <a:lnTo>
                    <a:pt x="15951" y="17792"/>
                  </a:lnTo>
                  <a:lnTo>
                    <a:pt x="11696" y="17792"/>
                  </a:lnTo>
                  <a:lnTo>
                    <a:pt x="11696" y="11709"/>
                  </a:lnTo>
                  <a:lnTo>
                    <a:pt x="15963" y="11709"/>
                  </a:lnTo>
                  <a:lnTo>
                    <a:pt x="15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9219585" y="26292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9198633" y="2623341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4" h="12064">
                  <a:moveTo>
                    <a:pt x="0" y="11706"/>
                  </a:moveTo>
                  <a:lnTo>
                    <a:pt x="20952" y="11706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9208017" y="263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732"/>
                  </a:moveTo>
                  <a:lnTo>
                    <a:pt x="732" y="429"/>
                  </a:lnTo>
                  <a:lnTo>
                    <a:pt x="502" y="230"/>
                  </a:lnTo>
                  <a:lnTo>
                    <a:pt x="293" y="0"/>
                  </a:ln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9208009" y="2647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32"/>
                  </a:moveTo>
                  <a:lnTo>
                    <a:pt x="314" y="732"/>
                  </a:lnTo>
                  <a:lnTo>
                    <a:pt x="523" y="502"/>
                  </a:lnTo>
                  <a:lnTo>
                    <a:pt x="732" y="314"/>
                  </a:lnTo>
                  <a:lnTo>
                    <a:pt x="73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9209480" y="26473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314"/>
                  </a:lnTo>
                  <a:lnTo>
                    <a:pt x="209" y="502"/>
                  </a:lnTo>
                  <a:lnTo>
                    <a:pt x="418" y="732"/>
                  </a:lnTo>
                  <a:lnTo>
                    <a:pt x="732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9209476" y="263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2" y="0"/>
                  </a:moveTo>
                  <a:lnTo>
                    <a:pt x="429" y="0"/>
                  </a:lnTo>
                  <a:lnTo>
                    <a:pt x="209" y="230"/>
                  </a:lnTo>
                  <a:lnTo>
                    <a:pt x="0" y="418"/>
                  </a:lnTo>
                  <a:lnTo>
                    <a:pt x="0" y="73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10859550" y="3390958"/>
              <a:ext cx="207645" cy="12065"/>
            </a:xfrm>
            <a:custGeom>
              <a:avLst/>
              <a:gdLst/>
              <a:ahLst/>
              <a:cxnLst/>
              <a:rect l="l" t="t" r="r" b="b"/>
              <a:pathLst>
                <a:path w="207645" h="12064">
                  <a:moveTo>
                    <a:pt x="0" y="11706"/>
                  </a:moveTo>
                  <a:lnTo>
                    <a:pt x="207354" y="11706"/>
                  </a:lnTo>
                  <a:lnTo>
                    <a:pt x="20735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10859547" y="339157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3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10859547" y="3385718"/>
              <a:ext cx="207645" cy="12065"/>
            </a:xfrm>
            <a:custGeom>
              <a:avLst/>
              <a:gdLst/>
              <a:ahLst/>
              <a:cxnLst/>
              <a:rect l="l" t="t" r="r" b="b"/>
              <a:pathLst>
                <a:path w="207645" h="12064">
                  <a:moveTo>
                    <a:pt x="0" y="11706"/>
                  </a:moveTo>
                  <a:lnTo>
                    <a:pt x="207354" y="11706"/>
                  </a:lnTo>
                  <a:lnTo>
                    <a:pt x="207354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11066905" y="339157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3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10869397" y="3171043"/>
              <a:ext cx="189865" cy="220979"/>
            </a:xfrm>
            <a:custGeom>
              <a:avLst/>
              <a:gdLst/>
              <a:ahLst/>
              <a:cxnLst/>
              <a:rect l="l" t="t" r="r" b="b"/>
              <a:pathLst>
                <a:path w="189865" h="220979">
                  <a:moveTo>
                    <a:pt x="189738" y="5854"/>
                  </a:moveTo>
                  <a:lnTo>
                    <a:pt x="183883" y="5854"/>
                  </a:lnTo>
                  <a:lnTo>
                    <a:pt x="183883" y="0"/>
                  </a:lnTo>
                  <a:lnTo>
                    <a:pt x="5854" y="0"/>
                  </a:lnTo>
                  <a:lnTo>
                    <a:pt x="5854" y="5854"/>
                  </a:lnTo>
                  <a:lnTo>
                    <a:pt x="0" y="5854"/>
                  </a:lnTo>
                  <a:lnTo>
                    <a:pt x="0" y="220535"/>
                  </a:lnTo>
                  <a:lnTo>
                    <a:pt x="11709" y="220535"/>
                  </a:lnTo>
                  <a:lnTo>
                    <a:pt x="11709" y="11709"/>
                  </a:lnTo>
                  <a:lnTo>
                    <a:pt x="178028" y="11709"/>
                  </a:lnTo>
                  <a:lnTo>
                    <a:pt x="178028" y="220535"/>
                  </a:lnTo>
                  <a:lnTo>
                    <a:pt x="189738" y="220535"/>
                  </a:lnTo>
                  <a:lnTo>
                    <a:pt x="189738" y="585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10880477" y="318210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47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10880477" y="3176259"/>
              <a:ext cx="167640" cy="12065"/>
            </a:xfrm>
            <a:custGeom>
              <a:avLst/>
              <a:gdLst/>
              <a:ahLst/>
              <a:cxnLst/>
              <a:rect l="l" t="t" r="r" b="b"/>
              <a:pathLst>
                <a:path w="167640" h="12064">
                  <a:moveTo>
                    <a:pt x="0" y="11706"/>
                  </a:moveTo>
                  <a:lnTo>
                    <a:pt x="167555" y="11706"/>
                  </a:lnTo>
                  <a:lnTo>
                    <a:pt x="167555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11048038" y="318211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47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10881533" y="339157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3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10884676" y="339157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3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11046983" y="339157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3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11043848" y="339157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3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77" name="object 7177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1389968" y="2905459"/>
              <a:ext cx="165544" cy="494459"/>
            </a:xfrm>
            <a:prstGeom prst="rect">
              <a:avLst/>
            </a:prstGeom>
          </p:spPr>
        </p:pic>
        <p:sp>
          <p:nvSpPr>
            <p:cNvPr id="7178" name="object 7178"/>
            <p:cNvSpPr/>
            <p:nvPr/>
          </p:nvSpPr>
          <p:spPr>
            <a:xfrm>
              <a:off x="11402429" y="2913398"/>
              <a:ext cx="13970" cy="293370"/>
            </a:xfrm>
            <a:custGeom>
              <a:avLst/>
              <a:gdLst/>
              <a:ahLst/>
              <a:cxnLst/>
              <a:rect l="l" t="t" r="r" b="b"/>
              <a:pathLst>
                <a:path w="13970" h="293369">
                  <a:moveTo>
                    <a:pt x="13817" y="0"/>
                  </a:moveTo>
                  <a:lnTo>
                    <a:pt x="11696" y="0"/>
                  </a:lnTo>
                  <a:lnTo>
                    <a:pt x="2108" y="0"/>
                  </a:lnTo>
                  <a:lnTo>
                    <a:pt x="0" y="0"/>
                  </a:lnTo>
                  <a:lnTo>
                    <a:pt x="0" y="293090"/>
                  </a:lnTo>
                  <a:lnTo>
                    <a:pt x="11696" y="293090"/>
                  </a:lnTo>
                  <a:lnTo>
                    <a:pt x="11696" y="291884"/>
                  </a:lnTo>
                  <a:lnTo>
                    <a:pt x="13817" y="291884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11416050" y="3203861"/>
              <a:ext cx="12065" cy="190500"/>
            </a:xfrm>
            <a:custGeom>
              <a:avLst/>
              <a:gdLst/>
              <a:ahLst/>
              <a:cxnLst/>
              <a:rect l="l" t="t" r="r" b="b"/>
              <a:pathLst>
                <a:path w="12065" h="190500">
                  <a:moveTo>
                    <a:pt x="0" y="190203"/>
                  </a:moveTo>
                  <a:lnTo>
                    <a:pt x="11706" y="190203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9020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11416050" y="2913388"/>
              <a:ext cx="12065" cy="285750"/>
            </a:xfrm>
            <a:custGeom>
              <a:avLst/>
              <a:gdLst/>
              <a:ahLst/>
              <a:cxnLst/>
              <a:rect l="l" t="t" r="r" b="b"/>
              <a:pathLst>
                <a:path w="12065" h="285750">
                  <a:moveTo>
                    <a:pt x="0" y="285247"/>
                  </a:moveTo>
                  <a:lnTo>
                    <a:pt x="11706" y="285247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852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11418128" y="3202657"/>
              <a:ext cx="12065" cy="191770"/>
            </a:xfrm>
            <a:custGeom>
              <a:avLst/>
              <a:gdLst/>
              <a:ahLst/>
              <a:cxnLst/>
              <a:rect l="l" t="t" r="r" b="b"/>
              <a:pathLst>
                <a:path w="12065" h="191770">
                  <a:moveTo>
                    <a:pt x="0" y="191407"/>
                  </a:moveTo>
                  <a:lnTo>
                    <a:pt x="11706" y="191407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914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11418128" y="2913387"/>
              <a:ext cx="12065" cy="284480"/>
            </a:xfrm>
            <a:custGeom>
              <a:avLst/>
              <a:gdLst/>
              <a:ahLst/>
              <a:cxnLst/>
              <a:rect l="l" t="t" r="r" b="b"/>
              <a:pathLst>
                <a:path w="12065" h="284480">
                  <a:moveTo>
                    <a:pt x="0" y="284043"/>
                  </a:moveTo>
                  <a:lnTo>
                    <a:pt x="11706" y="284043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8404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83" name="object 7183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1423981" y="2905459"/>
              <a:ext cx="125688" cy="460350"/>
            </a:xfrm>
            <a:prstGeom prst="rect">
              <a:avLst/>
            </a:prstGeom>
          </p:spPr>
        </p:pic>
        <p:sp>
          <p:nvSpPr>
            <p:cNvPr id="7184" name="object 7184"/>
            <p:cNvSpPr/>
            <p:nvPr/>
          </p:nvSpPr>
          <p:spPr>
            <a:xfrm>
              <a:off x="11173423" y="3889009"/>
              <a:ext cx="168275" cy="26670"/>
            </a:xfrm>
            <a:custGeom>
              <a:avLst/>
              <a:gdLst/>
              <a:ahLst/>
              <a:cxnLst/>
              <a:rect l="l" t="t" r="r" b="b"/>
              <a:pathLst>
                <a:path w="168275" h="26670">
                  <a:moveTo>
                    <a:pt x="0" y="0"/>
                  </a:moveTo>
                  <a:lnTo>
                    <a:pt x="167670" y="2616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11341104" y="391518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69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11173433" y="3915180"/>
              <a:ext cx="168275" cy="27305"/>
            </a:xfrm>
            <a:custGeom>
              <a:avLst/>
              <a:gdLst/>
              <a:ahLst/>
              <a:cxnLst/>
              <a:rect l="l" t="t" r="r" b="b"/>
              <a:pathLst>
                <a:path w="168275" h="27304">
                  <a:moveTo>
                    <a:pt x="167670" y="2669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87" name="object 7187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0992976" y="3883156"/>
              <a:ext cx="105934" cy="91708"/>
            </a:xfrm>
            <a:prstGeom prst="rect">
              <a:avLst/>
            </a:prstGeom>
          </p:spPr>
        </p:pic>
        <p:pic>
          <p:nvPicPr>
            <p:cNvPr id="7188" name="object 7188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750003" y="4113538"/>
              <a:ext cx="105961" cy="94329"/>
            </a:xfrm>
            <a:prstGeom prst="rect">
              <a:avLst/>
            </a:prstGeom>
          </p:spPr>
        </p:pic>
        <p:sp>
          <p:nvSpPr>
            <p:cNvPr id="7189" name="object 7189"/>
            <p:cNvSpPr/>
            <p:nvPr/>
          </p:nvSpPr>
          <p:spPr>
            <a:xfrm>
              <a:off x="10693026" y="3904709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82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10850111" y="3904709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4">
                  <a:moveTo>
                    <a:pt x="0" y="0"/>
                  </a:moveTo>
                  <a:lnTo>
                    <a:pt x="7159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13058183" y="3292082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104729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12771666" y="3286219"/>
              <a:ext cx="287020" cy="111125"/>
            </a:xfrm>
            <a:custGeom>
              <a:avLst/>
              <a:gdLst/>
              <a:ahLst/>
              <a:cxnLst/>
              <a:rect l="l" t="t" r="r" b="b"/>
              <a:pathLst>
                <a:path w="287019" h="111125">
                  <a:moveTo>
                    <a:pt x="286512" y="0"/>
                  </a:moveTo>
                  <a:lnTo>
                    <a:pt x="5854" y="0"/>
                  </a:lnTo>
                  <a:lnTo>
                    <a:pt x="5854" y="5854"/>
                  </a:lnTo>
                  <a:lnTo>
                    <a:pt x="0" y="5854"/>
                  </a:lnTo>
                  <a:lnTo>
                    <a:pt x="0" y="110591"/>
                  </a:lnTo>
                  <a:lnTo>
                    <a:pt x="11709" y="110591"/>
                  </a:lnTo>
                  <a:lnTo>
                    <a:pt x="11709" y="11709"/>
                  </a:lnTo>
                  <a:lnTo>
                    <a:pt x="28282" y="11709"/>
                  </a:lnTo>
                  <a:lnTo>
                    <a:pt x="28282" y="110591"/>
                  </a:lnTo>
                  <a:lnTo>
                    <a:pt x="39992" y="110591"/>
                  </a:lnTo>
                  <a:lnTo>
                    <a:pt x="39992" y="11709"/>
                  </a:lnTo>
                  <a:lnTo>
                    <a:pt x="56553" y="11709"/>
                  </a:lnTo>
                  <a:lnTo>
                    <a:pt x="56553" y="110591"/>
                  </a:lnTo>
                  <a:lnTo>
                    <a:pt x="68262" y="110591"/>
                  </a:lnTo>
                  <a:lnTo>
                    <a:pt x="68262" y="11709"/>
                  </a:lnTo>
                  <a:lnTo>
                    <a:pt x="84836" y="11709"/>
                  </a:lnTo>
                  <a:lnTo>
                    <a:pt x="84836" y="110591"/>
                  </a:lnTo>
                  <a:lnTo>
                    <a:pt x="96545" y="110591"/>
                  </a:lnTo>
                  <a:lnTo>
                    <a:pt x="96545" y="11709"/>
                  </a:lnTo>
                  <a:lnTo>
                    <a:pt x="113093" y="11709"/>
                  </a:lnTo>
                  <a:lnTo>
                    <a:pt x="113093" y="110591"/>
                  </a:lnTo>
                  <a:lnTo>
                    <a:pt x="124802" y="110591"/>
                  </a:lnTo>
                  <a:lnTo>
                    <a:pt x="124802" y="11709"/>
                  </a:lnTo>
                  <a:lnTo>
                    <a:pt x="286512" y="11709"/>
                  </a:lnTo>
                  <a:lnTo>
                    <a:pt x="2865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12773774" y="3294195"/>
              <a:ext cx="125095" cy="102870"/>
            </a:xfrm>
            <a:custGeom>
              <a:avLst/>
              <a:gdLst/>
              <a:ahLst/>
              <a:cxnLst/>
              <a:rect l="l" t="t" r="r" b="b"/>
              <a:pathLst>
                <a:path w="125095" h="102870">
                  <a:moveTo>
                    <a:pt x="11709" y="0"/>
                  </a:moveTo>
                  <a:lnTo>
                    <a:pt x="0" y="0"/>
                  </a:lnTo>
                  <a:lnTo>
                    <a:pt x="0" y="102616"/>
                  </a:lnTo>
                  <a:lnTo>
                    <a:pt x="11709" y="102616"/>
                  </a:lnTo>
                  <a:lnTo>
                    <a:pt x="11709" y="0"/>
                  </a:lnTo>
                  <a:close/>
                </a:path>
                <a:path w="125095" h="102870">
                  <a:moveTo>
                    <a:pt x="39979" y="12"/>
                  </a:moveTo>
                  <a:lnTo>
                    <a:pt x="28270" y="12"/>
                  </a:lnTo>
                  <a:lnTo>
                    <a:pt x="28270" y="102616"/>
                  </a:lnTo>
                  <a:lnTo>
                    <a:pt x="39979" y="102616"/>
                  </a:lnTo>
                  <a:lnTo>
                    <a:pt x="39979" y="12"/>
                  </a:lnTo>
                  <a:close/>
                </a:path>
                <a:path w="125095" h="102870">
                  <a:moveTo>
                    <a:pt x="68249" y="0"/>
                  </a:moveTo>
                  <a:lnTo>
                    <a:pt x="56553" y="0"/>
                  </a:lnTo>
                  <a:lnTo>
                    <a:pt x="56553" y="102616"/>
                  </a:lnTo>
                  <a:lnTo>
                    <a:pt x="68249" y="102616"/>
                  </a:lnTo>
                  <a:lnTo>
                    <a:pt x="68249" y="0"/>
                  </a:lnTo>
                  <a:close/>
                </a:path>
                <a:path w="125095" h="102870">
                  <a:moveTo>
                    <a:pt x="96520" y="12"/>
                  </a:moveTo>
                  <a:lnTo>
                    <a:pt x="84810" y="12"/>
                  </a:lnTo>
                  <a:lnTo>
                    <a:pt x="84810" y="102616"/>
                  </a:lnTo>
                  <a:lnTo>
                    <a:pt x="96520" y="102616"/>
                  </a:lnTo>
                  <a:lnTo>
                    <a:pt x="96520" y="12"/>
                  </a:lnTo>
                  <a:close/>
                </a:path>
                <a:path w="125095" h="102870">
                  <a:moveTo>
                    <a:pt x="124802" y="12"/>
                  </a:moveTo>
                  <a:lnTo>
                    <a:pt x="113106" y="12"/>
                  </a:lnTo>
                  <a:lnTo>
                    <a:pt x="113106" y="102616"/>
                  </a:lnTo>
                  <a:lnTo>
                    <a:pt x="124802" y="102616"/>
                  </a:lnTo>
                  <a:lnTo>
                    <a:pt x="124802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12777521" y="3288340"/>
              <a:ext cx="949325" cy="108585"/>
            </a:xfrm>
            <a:custGeom>
              <a:avLst/>
              <a:gdLst/>
              <a:ahLst/>
              <a:cxnLst/>
              <a:rect l="l" t="t" r="r" b="b"/>
              <a:pathLst>
                <a:path w="949325" h="108585">
                  <a:moveTo>
                    <a:pt x="280657" y="0"/>
                  </a:moveTo>
                  <a:lnTo>
                    <a:pt x="0" y="0"/>
                  </a:lnTo>
                  <a:lnTo>
                    <a:pt x="0" y="11696"/>
                  </a:lnTo>
                  <a:lnTo>
                    <a:pt x="280657" y="11696"/>
                  </a:lnTo>
                  <a:lnTo>
                    <a:pt x="280657" y="0"/>
                  </a:lnTo>
                  <a:close/>
                </a:path>
                <a:path w="949325" h="108585">
                  <a:moveTo>
                    <a:pt x="835787" y="5867"/>
                  </a:moveTo>
                  <a:lnTo>
                    <a:pt x="824090" y="5867"/>
                  </a:lnTo>
                  <a:lnTo>
                    <a:pt x="824090" y="108470"/>
                  </a:lnTo>
                  <a:lnTo>
                    <a:pt x="835787" y="108470"/>
                  </a:lnTo>
                  <a:lnTo>
                    <a:pt x="835787" y="5867"/>
                  </a:lnTo>
                  <a:close/>
                </a:path>
                <a:path w="949325" h="108585">
                  <a:moveTo>
                    <a:pt x="864057" y="5867"/>
                  </a:moveTo>
                  <a:lnTo>
                    <a:pt x="852347" y="5867"/>
                  </a:lnTo>
                  <a:lnTo>
                    <a:pt x="852347" y="108470"/>
                  </a:lnTo>
                  <a:lnTo>
                    <a:pt x="864057" y="108470"/>
                  </a:lnTo>
                  <a:lnTo>
                    <a:pt x="864057" y="5867"/>
                  </a:lnTo>
                  <a:close/>
                </a:path>
                <a:path w="949325" h="108585">
                  <a:moveTo>
                    <a:pt x="892340" y="5854"/>
                  </a:moveTo>
                  <a:lnTo>
                    <a:pt x="880630" y="5854"/>
                  </a:lnTo>
                  <a:lnTo>
                    <a:pt x="880630" y="108470"/>
                  </a:lnTo>
                  <a:lnTo>
                    <a:pt x="892340" y="108470"/>
                  </a:lnTo>
                  <a:lnTo>
                    <a:pt x="892340" y="5854"/>
                  </a:lnTo>
                  <a:close/>
                </a:path>
                <a:path w="949325" h="108585">
                  <a:moveTo>
                    <a:pt x="920597" y="5867"/>
                  </a:moveTo>
                  <a:lnTo>
                    <a:pt x="908888" y="5867"/>
                  </a:lnTo>
                  <a:lnTo>
                    <a:pt x="908888" y="108470"/>
                  </a:lnTo>
                  <a:lnTo>
                    <a:pt x="920597" y="108470"/>
                  </a:lnTo>
                  <a:lnTo>
                    <a:pt x="920597" y="5867"/>
                  </a:lnTo>
                  <a:close/>
                </a:path>
                <a:path w="949325" h="108585">
                  <a:moveTo>
                    <a:pt x="948893" y="3733"/>
                  </a:moveTo>
                  <a:lnTo>
                    <a:pt x="937183" y="3733"/>
                  </a:lnTo>
                  <a:lnTo>
                    <a:pt x="937183" y="108470"/>
                  </a:lnTo>
                  <a:lnTo>
                    <a:pt x="948893" y="108470"/>
                  </a:lnTo>
                  <a:lnTo>
                    <a:pt x="948893" y="373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13599490" y="3294195"/>
              <a:ext cx="125095" cy="102870"/>
            </a:xfrm>
            <a:custGeom>
              <a:avLst/>
              <a:gdLst/>
              <a:ahLst/>
              <a:cxnLst/>
              <a:rect l="l" t="t" r="r" b="b"/>
              <a:pathLst>
                <a:path w="125094" h="102870">
                  <a:moveTo>
                    <a:pt x="11709" y="12"/>
                  </a:moveTo>
                  <a:lnTo>
                    <a:pt x="0" y="12"/>
                  </a:lnTo>
                  <a:lnTo>
                    <a:pt x="0" y="102616"/>
                  </a:lnTo>
                  <a:lnTo>
                    <a:pt x="11709" y="102616"/>
                  </a:lnTo>
                  <a:lnTo>
                    <a:pt x="11709" y="12"/>
                  </a:lnTo>
                  <a:close/>
                </a:path>
                <a:path w="125094" h="102870">
                  <a:moveTo>
                    <a:pt x="40005" y="12"/>
                  </a:moveTo>
                  <a:lnTo>
                    <a:pt x="28295" y="12"/>
                  </a:lnTo>
                  <a:lnTo>
                    <a:pt x="28295" y="102616"/>
                  </a:lnTo>
                  <a:lnTo>
                    <a:pt x="40005" y="102616"/>
                  </a:lnTo>
                  <a:lnTo>
                    <a:pt x="40005" y="12"/>
                  </a:lnTo>
                  <a:close/>
                </a:path>
                <a:path w="125094" h="102870">
                  <a:moveTo>
                    <a:pt x="68262" y="0"/>
                  </a:moveTo>
                  <a:lnTo>
                    <a:pt x="56553" y="0"/>
                  </a:lnTo>
                  <a:lnTo>
                    <a:pt x="56553" y="102616"/>
                  </a:lnTo>
                  <a:lnTo>
                    <a:pt x="68262" y="102616"/>
                  </a:lnTo>
                  <a:lnTo>
                    <a:pt x="68262" y="0"/>
                  </a:lnTo>
                  <a:close/>
                </a:path>
                <a:path w="125094" h="102870">
                  <a:moveTo>
                    <a:pt x="96545" y="12"/>
                  </a:moveTo>
                  <a:lnTo>
                    <a:pt x="84848" y="12"/>
                  </a:lnTo>
                  <a:lnTo>
                    <a:pt x="84848" y="102616"/>
                  </a:lnTo>
                  <a:lnTo>
                    <a:pt x="96545" y="102616"/>
                  </a:lnTo>
                  <a:lnTo>
                    <a:pt x="96545" y="12"/>
                  </a:lnTo>
                  <a:close/>
                </a:path>
                <a:path w="125094" h="102870">
                  <a:moveTo>
                    <a:pt x="124802" y="0"/>
                  </a:moveTo>
                  <a:lnTo>
                    <a:pt x="113106" y="0"/>
                  </a:lnTo>
                  <a:lnTo>
                    <a:pt x="113106" y="102616"/>
                  </a:lnTo>
                  <a:lnTo>
                    <a:pt x="124802" y="102616"/>
                  </a:lnTo>
                  <a:lnTo>
                    <a:pt x="12480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11916181" y="2636945"/>
              <a:ext cx="1804670" cy="663575"/>
            </a:xfrm>
            <a:custGeom>
              <a:avLst/>
              <a:gdLst/>
              <a:ahLst/>
              <a:cxnLst/>
              <a:rect l="l" t="t" r="r" b="b"/>
              <a:pathLst>
                <a:path w="1804669" h="663575">
                  <a:moveTo>
                    <a:pt x="172770" y="151841"/>
                  </a:moveTo>
                  <a:lnTo>
                    <a:pt x="68072" y="151841"/>
                  </a:lnTo>
                  <a:lnTo>
                    <a:pt x="68072" y="163550"/>
                  </a:lnTo>
                  <a:lnTo>
                    <a:pt x="172770" y="163550"/>
                  </a:lnTo>
                  <a:lnTo>
                    <a:pt x="172770" y="151841"/>
                  </a:lnTo>
                  <a:close/>
                </a:path>
                <a:path w="1804669" h="663575">
                  <a:moveTo>
                    <a:pt x="172770" y="95300"/>
                  </a:moveTo>
                  <a:lnTo>
                    <a:pt x="68072" y="95300"/>
                  </a:lnTo>
                  <a:lnTo>
                    <a:pt x="68072" y="107010"/>
                  </a:lnTo>
                  <a:lnTo>
                    <a:pt x="172770" y="107010"/>
                  </a:lnTo>
                  <a:lnTo>
                    <a:pt x="172770" y="95300"/>
                  </a:lnTo>
                  <a:close/>
                </a:path>
                <a:path w="1804669" h="663575">
                  <a:moveTo>
                    <a:pt x="172783" y="123583"/>
                  </a:moveTo>
                  <a:lnTo>
                    <a:pt x="68084" y="123583"/>
                  </a:lnTo>
                  <a:lnTo>
                    <a:pt x="68084" y="135293"/>
                  </a:lnTo>
                  <a:lnTo>
                    <a:pt x="172783" y="135293"/>
                  </a:lnTo>
                  <a:lnTo>
                    <a:pt x="172783" y="123583"/>
                  </a:lnTo>
                  <a:close/>
                </a:path>
                <a:path w="1804669" h="663575">
                  <a:moveTo>
                    <a:pt x="172783" y="67043"/>
                  </a:moveTo>
                  <a:lnTo>
                    <a:pt x="68084" y="67043"/>
                  </a:lnTo>
                  <a:lnTo>
                    <a:pt x="68084" y="78752"/>
                  </a:lnTo>
                  <a:lnTo>
                    <a:pt x="172783" y="78752"/>
                  </a:lnTo>
                  <a:lnTo>
                    <a:pt x="172783" y="67043"/>
                  </a:lnTo>
                  <a:close/>
                </a:path>
                <a:path w="1804669" h="663575">
                  <a:moveTo>
                    <a:pt x="272300" y="0"/>
                  </a:moveTo>
                  <a:lnTo>
                    <a:pt x="0" y="0"/>
                  </a:lnTo>
                  <a:lnTo>
                    <a:pt x="0" y="2108"/>
                  </a:lnTo>
                  <a:lnTo>
                    <a:pt x="0" y="11709"/>
                  </a:lnTo>
                  <a:lnTo>
                    <a:pt x="0" y="13804"/>
                  </a:lnTo>
                  <a:lnTo>
                    <a:pt x="272288" y="13804"/>
                  </a:lnTo>
                  <a:lnTo>
                    <a:pt x="272288" y="11709"/>
                  </a:lnTo>
                  <a:lnTo>
                    <a:pt x="272300" y="0"/>
                  </a:lnTo>
                  <a:close/>
                </a:path>
                <a:path w="1804669" h="663575">
                  <a:moveTo>
                    <a:pt x="1804377" y="649274"/>
                  </a:moveTo>
                  <a:lnTo>
                    <a:pt x="1542034" y="649274"/>
                  </a:lnTo>
                  <a:lnTo>
                    <a:pt x="1542034" y="651395"/>
                  </a:lnTo>
                  <a:lnTo>
                    <a:pt x="1542034" y="660984"/>
                  </a:lnTo>
                  <a:lnTo>
                    <a:pt x="1542034" y="663092"/>
                  </a:lnTo>
                  <a:lnTo>
                    <a:pt x="1804377" y="663092"/>
                  </a:lnTo>
                  <a:lnTo>
                    <a:pt x="1804377" y="660984"/>
                  </a:lnTo>
                  <a:lnTo>
                    <a:pt x="1804377" y="651395"/>
                  </a:lnTo>
                  <a:lnTo>
                    <a:pt x="1804377" y="64927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11916183" y="2681547"/>
              <a:ext cx="272415" cy="0"/>
            </a:xfrm>
            <a:custGeom>
              <a:avLst/>
              <a:gdLst/>
              <a:ahLst/>
              <a:cxnLst/>
              <a:rect l="l" t="t" r="r" b="b"/>
              <a:pathLst>
                <a:path w="272415">
                  <a:moveTo>
                    <a:pt x="27229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11984254" y="2701880"/>
              <a:ext cx="104775" cy="97155"/>
            </a:xfrm>
            <a:custGeom>
              <a:avLst/>
              <a:gdLst/>
              <a:ahLst/>
              <a:cxnLst/>
              <a:rect l="l" t="t" r="r" b="b"/>
              <a:pathLst>
                <a:path w="104775" h="97155">
                  <a:moveTo>
                    <a:pt x="104698" y="84823"/>
                  </a:moveTo>
                  <a:lnTo>
                    <a:pt x="0" y="84823"/>
                  </a:lnTo>
                  <a:lnTo>
                    <a:pt x="0" y="96532"/>
                  </a:lnTo>
                  <a:lnTo>
                    <a:pt x="104698" y="96532"/>
                  </a:lnTo>
                  <a:lnTo>
                    <a:pt x="104698" y="84823"/>
                  </a:lnTo>
                  <a:close/>
                </a:path>
                <a:path w="104775" h="97155">
                  <a:moveTo>
                    <a:pt x="104698" y="28282"/>
                  </a:moveTo>
                  <a:lnTo>
                    <a:pt x="0" y="28282"/>
                  </a:lnTo>
                  <a:lnTo>
                    <a:pt x="0" y="39992"/>
                  </a:lnTo>
                  <a:lnTo>
                    <a:pt x="104698" y="39992"/>
                  </a:lnTo>
                  <a:lnTo>
                    <a:pt x="104698" y="28282"/>
                  </a:lnTo>
                  <a:close/>
                </a:path>
                <a:path w="104775" h="97155">
                  <a:moveTo>
                    <a:pt x="104711" y="56540"/>
                  </a:moveTo>
                  <a:lnTo>
                    <a:pt x="12" y="56540"/>
                  </a:lnTo>
                  <a:lnTo>
                    <a:pt x="12" y="68249"/>
                  </a:lnTo>
                  <a:lnTo>
                    <a:pt x="104711" y="68249"/>
                  </a:lnTo>
                  <a:lnTo>
                    <a:pt x="104711" y="56540"/>
                  </a:lnTo>
                  <a:close/>
                </a:path>
                <a:path w="104775" h="97155">
                  <a:moveTo>
                    <a:pt x="104711" y="0"/>
                  </a:moveTo>
                  <a:lnTo>
                    <a:pt x="12" y="0"/>
                  </a:lnTo>
                  <a:lnTo>
                    <a:pt x="12" y="11709"/>
                  </a:lnTo>
                  <a:lnTo>
                    <a:pt x="104711" y="11709"/>
                  </a:lnTo>
                  <a:lnTo>
                    <a:pt x="1047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11984265" y="2681547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08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12088972" y="2681547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08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13069183" y="501478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63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13069183" y="498857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63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13069185" y="4752967"/>
              <a:ext cx="131445" cy="236220"/>
            </a:xfrm>
            <a:custGeom>
              <a:avLst/>
              <a:gdLst/>
              <a:ahLst/>
              <a:cxnLst/>
              <a:rect l="l" t="t" r="r" b="b"/>
              <a:pathLst>
                <a:path w="131444" h="236220">
                  <a:moveTo>
                    <a:pt x="130907" y="0"/>
                  </a:moveTo>
                  <a:lnTo>
                    <a:pt x="0" y="2356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13069183" y="4752967"/>
              <a:ext cx="132080" cy="236220"/>
            </a:xfrm>
            <a:custGeom>
              <a:avLst/>
              <a:gdLst/>
              <a:ahLst/>
              <a:cxnLst/>
              <a:rect l="l" t="t" r="r" b="b"/>
              <a:pathLst>
                <a:path w="132080" h="236220">
                  <a:moveTo>
                    <a:pt x="0" y="0"/>
                  </a:moveTo>
                  <a:lnTo>
                    <a:pt x="131639" y="23560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9096010" y="443041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9126378" y="443041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4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9096013" y="446076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9096010" y="443042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4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9096010" y="437176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9126378" y="437176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7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9096013" y="440214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9096010" y="4371769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7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9462539" y="443041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9492906" y="443041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4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9462541" y="446076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9462539" y="443042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4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9462539" y="437176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9492906" y="437176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7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9462541" y="440214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9462539" y="4371769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7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9096010" y="424349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9126378" y="42434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4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9096013" y="427384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9096010" y="424350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4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9096010" y="418484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9126378" y="4184843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6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9096013" y="421520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9096010" y="418484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6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9462539" y="424349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9492906" y="42434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4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9462541" y="427384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9462539" y="424350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4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9462539" y="418484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9492906" y="4184843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6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9462541" y="421520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9462539" y="418484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6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9096010" y="405654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9126378" y="40565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6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9096013" y="408691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9096010" y="405654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6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9096010" y="399790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9126378" y="399790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6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9096013" y="402827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9096010" y="3997909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6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9462539" y="405654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9492906" y="405654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6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9462541" y="408691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9462539" y="405654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6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9462539" y="399790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9492906" y="399790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6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9462541" y="402827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9462539" y="3997909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6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9126378" y="446076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7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9156753" y="43717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01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9126377" y="437176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7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9126378" y="427384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7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9156753" y="418483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01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9126377" y="418484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7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9126378" y="408691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7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9156753" y="399790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01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9126377" y="399790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7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9432173" y="446076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9432172" y="43717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01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9432172" y="437176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9432173" y="427384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9432172" y="418483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01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9432172" y="418484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9432173" y="408691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65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9432172" y="399790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01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9432172" y="399790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9096010" y="4028275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27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9096010" y="421520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28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9096010" y="4402145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27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9492906" y="4402145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27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9492906" y="421520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28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9492906" y="4028275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271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9131615" y="4013605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4">
                  <a:moveTo>
                    <a:pt x="0" y="0"/>
                  </a:moveTo>
                  <a:lnTo>
                    <a:pt x="325686" y="0"/>
                  </a:lnTo>
                </a:path>
              </a:pathLst>
            </a:custGeom>
            <a:ln w="1170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9457300" y="4013605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63"/>
                  </a:lnTo>
                </a:path>
              </a:pathLst>
            </a:custGeom>
            <a:ln w="1170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9131614" y="4445069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4">
                  <a:moveTo>
                    <a:pt x="32568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9131615" y="4013606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43146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11004051" y="5687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7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10888946" y="52747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11494687" y="55148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1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11495305" y="52634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11544421" y="45566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11790526" y="3205162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0" y="0"/>
                  </a:moveTo>
                  <a:lnTo>
                    <a:pt x="15709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11947611" y="299571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449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11790516" y="2995716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15709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11790526" y="2995716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449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14044575" y="3730872"/>
              <a:ext cx="294640" cy="125730"/>
            </a:xfrm>
            <a:custGeom>
              <a:avLst/>
              <a:gdLst/>
              <a:ahLst/>
              <a:cxnLst/>
              <a:rect l="l" t="t" r="r" b="b"/>
              <a:pathLst>
                <a:path w="294640" h="125729">
                  <a:moveTo>
                    <a:pt x="11696" y="0"/>
                  </a:moveTo>
                  <a:lnTo>
                    <a:pt x="0" y="0"/>
                  </a:lnTo>
                  <a:lnTo>
                    <a:pt x="0" y="17246"/>
                  </a:lnTo>
                  <a:lnTo>
                    <a:pt x="11696" y="17246"/>
                  </a:lnTo>
                  <a:lnTo>
                    <a:pt x="11696" y="0"/>
                  </a:lnTo>
                  <a:close/>
                </a:path>
                <a:path w="294640" h="125729">
                  <a:moveTo>
                    <a:pt x="39992" y="0"/>
                  </a:moveTo>
                  <a:lnTo>
                    <a:pt x="28282" y="0"/>
                  </a:lnTo>
                  <a:lnTo>
                    <a:pt x="28282" y="67030"/>
                  </a:lnTo>
                  <a:lnTo>
                    <a:pt x="39992" y="67030"/>
                  </a:lnTo>
                  <a:lnTo>
                    <a:pt x="39992" y="0"/>
                  </a:lnTo>
                  <a:close/>
                </a:path>
                <a:path w="294640" h="125729">
                  <a:moveTo>
                    <a:pt x="68249" y="0"/>
                  </a:moveTo>
                  <a:lnTo>
                    <a:pt x="56553" y="0"/>
                  </a:lnTo>
                  <a:lnTo>
                    <a:pt x="56553" y="116814"/>
                  </a:lnTo>
                  <a:lnTo>
                    <a:pt x="68249" y="116814"/>
                  </a:lnTo>
                  <a:lnTo>
                    <a:pt x="68249" y="0"/>
                  </a:lnTo>
                  <a:close/>
                </a:path>
                <a:path w="294640" h="125729">
                  <a:moveTo>
                    <a:pt x="96532" y="0"/>
                  </a:moveTo>
                  <a:lnTo>
                    <a:pt x="84823" y="0"/>
                  </a:lnTo>
                  <a:lnTo>
                    <a:pt x="84823" y="125653"/>
                  </a:lnTo>
                  <a:lnTo>
                    <a:pt x="96532" y="125653"/>
                  </a:lnTo>
                  <a:lnTo>
                    <a:pt x="96532" y="0"/>
                  </a:lnTo>
                  <a:close/>
                </a:path>
                <a:path w="294640" h="125729">
                  <a:moveTo>
                    <a:pt x="124802" y="0"/>
                  </a:moveTo>
                  <a:lnTo>
                    <a:pt x="113106" y="0"/>
                  </a:lnTo>
                  <a:lnTo>
                    <a:pt x="113106" y="125653"/>
                  </a:lnTo>
                  <a:lnTo>
                    <a:pt x="124802" y="125653"/>
                  </a:lnTo>
                  <a:lnTo>
                    <a:pt x="124802" y="0"/>
                  </a:lnTo>
                  <a:close/>
                </a:path>
                <a:path w="294640" h="125729">
                  <a:moveTo>
                    <a:pt x="153085" y="0"/>
                  </a:moveTo>
                  <a:lnTo>
                    <a:pt x="141376" y="0"/>
                  </a:lnTo>
                  <a:lnTo>
                    <a:pt x="141376" y="125653"/>
                  </a:lnTo>
                  <a:lnTo>
                    <a:pt x="153085" y="125653"/>
                  </a:lnTo>
                  <a:lnTo>
                    <a:pt x="153085" y="0"/>
                  </a:lnTo>
                  <a:close/>
                </a:path>
                <a:path w="294640" h="125729">
                  <a:moveTo>
                    <a:pt x="181356" y="0"/>
                  </a:moveTo>
                  <a:lnTo>
                    <a:pt x="169646" y="0"/>
                  </a:lnTo>
                  <a:lnTo>
                    <a:pt x="169646" y="125653"/>
                  </a:lnTo>
                  <a:lnTo>
                    <a:pt x="181356" y="125653"/>
                  </a:lnTo>
                  <a:lnTo>
                    <a:pt x="181356" y="0"/>
                  </a:lnTo>
                  <a:close/>
                </a:path>
                <a:path w="294640" h="125729">
                  <a:moveTo>
                    <a:pt x="209638" y="0"/>
                  </a:moveTo>
                  <a:lnTo>
                    <a:pt x="197929" y="0"/>
                  </a:lnTo>
                  <a:lnTo>
                    <a:pt x="197929" y="125653"/>
                  </a:lnTo>
                  <a:lnTo>
                    <a:pt x="209638" y="125653"/>
                  </a:lnTo>
                  <a:lnTo>
                    <a:pt x="209638" y="0"/>
                  </a:lnTo>
                  <a:close/>
                </a:path>
                <a:path w="294640" h="125729">
                  <a:moveTo>
                    <a:pt x="237909" y="0"/>
                  </a:moveTo>
                  <a:lnTo>
                    <a:pt x="226199" y="0"/>
                  </a:lnTo>
                  <a:lnTo>
                    <a:pt x="226199" y="125653"/>
                  </a:lnTo>
                  <a:lnTo>
                    <a:pt x="237909" y="125653"/>
                  </a:lnTo>
                  <a:lnTo>
                    <a:pt x="237909" y="0"/>
                  </a:lnTo>
                  <a:close/>
                </a:path>
                <a:path w="294640" h="125729">
                  <a:moveTo>
                    <a:pt x="266179" y="0"/>
                  </a:moveTo>
                  <a:lnTo>
                    <a:pt x="254482" y="0"/>
                  </a:lnTo>
                  <a:lnTo>
                    <a:pt x="254482" y="125653"/>
                  </a:lnTo>
                  <a:lnTo>
                    <a:pt x="266179" y="125653"/>
                  </a:lnTo>
                  <a:lnTo>
                    <a:pt x="266179" y="0"/>
                  </a:lnTo>
                  <a:close/>
                </a:path>
                <a:path w="294640" h="125729">
                  <a:moveTo>
                    <a:pt x="294449" y="0"/>
                  </a:moveTo>
                  <a:lnTo>
                    <a:pt x="282740" y="0"/>
                  </a:lnTo>
                  <a:lnTo>
                    <a:pt x="282740" y="125653"/>
                  </a:lnTo>
                  <a:lnTo>
                    <a:pt x="294449" y="125653"/>
                  </a:lnTo>
                  <a:lnTo>
                    <a:pt x="29444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14022450" y="3730870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650"/>
                  </a:lnTo>
                </a:path>
              </a:pathLst>
            </a:custGeom>
            <a:ln w="1113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14042492" y="3730872"/>
              <a:ext cx="294640" cy="125730"/>
            </a:xfrm>
            <a:custGeom>
              <a:avLst/>
              <a:gdLst/>
              <a:ahLst/>
              <a:cxnLst/>
              <a:rect l="l" t="t" r="r" b="b"/>
              <a:pathLst>
                <a:path w="294640" h="125729">
                  <a:moveTo>
                    <a:pt x="11709" y="0"/>
                  </a:moveTo>
                  <a:lnTo>
                    <a:pt x="0" y="0"/>
                  </a:lnTo>
                  <a:lnTo>
                    <a:pt x="0" y="13563"/>
                  </a:lnTo>
                  <a:lnTo>
                    <a:pt x="11709" y="13563"/>
                  </a:lnTo>
                  <a:lnTo>
                    <a:pt x="11709" y="0"/>
                  </a:lnTo>
                  <a:close/>
                </a:path>
                <a:path w="294640" h="125729">
                  <a:moveTo>
                    <a:pt x="39966" y="0"/>
                  </a:moveTo>
                  <a:lnTo>
                    <a:pt x="28257" y="0"/>
                  </a:lnTo>
                  <a:lnTo>
                    <a:pt x="28257" y="63334"/>
                  </a:lnTo>
                  <a:lnTo>
                    <a:pt x="39966" y="63334"/>
                  </a:lnTo>
                  <a:lnTo>
                    <a:pt x="39966" y="0"/>
                  </a:lnTo>
                  <a:close/>
                </a:path>
                <a:path w="294640" h="125729">
                  <a:moveTo>
                    <a:pt x="68249" y="0"/>
                  </a:moveTo>
                  <a:lnTo>
                    <a:pt x="56540" y="0"/>
                  </a:lnTo>
                  <a:lnTo>
                    <a:pt x="56540" y="113118"/>
                  </a:lnTo>
                  <a:lnTo>
                    <a:pt x="68249" y="113118"/>
                  </a:lnTo>
                  <a:lnTo>
                    <a:pt x="68249" y="0"/>
                  </a:lnTo>
                  <a:close/>
                </a:path>
                <a:path w="294640" h="125729">
                  <a:moveTo>
                    <a:pt x="96507" y="0"/>
                  </a:moveTo>
                  <a:lnTo>
                    <a:pt x="84810" y="0"/>
                  </a:lnTo>
                  <a:lnTo>
                    <a:pt x="84810" y="125653"/>
                  </a:lnTo>
                  <a:lnTo>
                    <a:pt x="96507" y="125653"/>
                  </a:lnTo>
                  <a:lnTo>
                    <a:pt x="96507" y="0"/>
                  </a:lnTo>
                  <a:close/>
                </a:path>
                <a:path w="294640" h="125729">
                  <a:moveTo>
                    <a:pt x="124802" y="0"/>
                  </a:moveTo>
                  <a:lnTo>
                    <a:pt x="113093" y="0"/>
                  </a:lnTo>
                  <a:lnTo>
                    <a:pt x="113093" y="125653"/>
                  </a:lnTo>
                  <a:lnTo>
                    <a:pt x="124802" y="125653"/>
                  </a:lnTo>
                  <a:lnTo>
                    <a:pt x="124802" y="0"/>
                  </a:lnTo>
                  <a:close/>
                </a:path>
                <a:path w="294640" h="125729">
                  <a:moveTo>
                    <a:pt x="153060" y="0"/>
                  </a:moveTo>
                  <a:lnTo>
                    <a:pt x="141363" y="0"/>
                  </a:lnTo>
                  <a:lnTo>
                    <a:pt x="141363" y="125653"/>
                  </a:lnTo>
                  <a:lnTo>
                    <a:pt x="153060" y="125653"/>
                  </a:lnTo>
                  <a:lnTo>
                    <a:pt x="153060" y="0"/>
                  </a:lnTo>
                  <a:close/>
                </a:path>
                <a:path w="294640" h="125729">
                  <a:moveTo>
                    <a:pt x="181343" y="0"/>
                  </a:moveTo>
                  <a:lnTo>
                    <a:pt x="169633" y="0"/>
                  </a:lnTo>
                  <a:lnTo>
                    <a:pt x="169633" y="125653"/>
                  </a:lnTo>
                  <a:lnTo>
                    <a:pt x="181343" y="125653"/>
                  </a:lnTo>
                  <a:lnTo>
                    <a:pt x="181343" y="0"/>
                  </a:lnTo>
                  <a:close/>
                </a:path>
                <a:path w="294640" h="125729">
                  <a:moveTo>
                    <a:pt x="209613" y="0"/>
                  </a:moveTo>
                  <a:lnTo>
                    <a:pt x="197904" y="0"/>
                  </a:lnTo>
                  <a:lnTo>
                    <a:pt x="197904" y="125653"/>
                  </a:lnTo>
                  <a:lnTo>
                    <a:pt x="209613" y="125653"/>
                  </a:lnTo>
                  <a:lnTo>
                    <a:pt x="209613" y="0"/>
                  </a:lnTo>
                  <a:close/>
                </a:path>
                <a:path w="294640" h="125729">
                  <a:moveTo>
                    <a:pt x="237896" y="0"/>
                  </a:moveTo>
                  <a:lnTo>
                    <a:pt x="226187" y="0"/>
                  </a:lnTo>
                  <a:lnTo>
                    <a:pt x="226187" y="125653"/>
                  </a:lnTo>
                  <a:lnTo>
                    <a:pt x="237896" y="125653"/>
                  </a:lnTo>
                  <a:lnTo>
                    <a:pt x="237896" y="0"/>
                  </a:lnTo>
                  <a:close/>
                </a:path>
                <a:path w="294640" h="125729">
                  <a:moveTo>
                    <a:pt x="266179" y="0"/>
                  </a:moveTo>
                  <a:lnTo>
                    <a:pt x="254469" y="0"/>
                  </a:lnTo>
                  <a:lnTo>
                    <a:pt x="254469" y="125653"/>
                  </a:lnTo>
                  <a:lnTo>
                    <a:pt x="266179" y="125653"/>
                  </a:lnTo>
                  <a:lnTo>
                    <a:pt x="266179" y="0"/>
                  </a:lnTo>
                  <a:close/>
                </a:path>
                <a:path w="294640" h="125729">
                  <a:moveTo>
                    <a:pt x="294436" y="0"/>
                  </a:moveTo>
                  <a:lnTo>
                    <a:pt x="282740" y="0"/>
                  </a:lnTo>
                  <a:lnTo>
                    <a:pt x="282740" y="125653"/>
                  </a:lnTo>
                  <a:lnTo>
                    <a:pt x="294436" y="125653"/>
                  </a:lnTo>
                  <a:lnTo>
                    <a:pt x="2944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14021399" y="3730870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650"/>
                  </a:lnTo>
                </a:path>
              </a:pathLst>
            </a:custGeom>
            <a:ln w="9034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14112012" y="3850676"/>
              <a:ext cx="234315" cy="12065"/>
            </a:xfrm>
            <a:custGeom>
              <a:avLst/>
              <a:gdLst/>
              <a:ahLst/>
              <a:cxnLst/>
              <a:rect l="l" t="t" r="r" b="b"/>
              <a:pathLst>
                <a:path w="234315" h="12064">
                  <a:moveTo>
                    <a:pt x="0" y="11706"/>
                  </a:moveTo>
                  <a:lnTo>
                    <a:pt x="234139" y="11706"/>
                  </a:lnTo>
                  <a:lnTo>
                    <a:pt x="234139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13871732" y="3868122"/>
              <a:ext cx="244475" cy="6350"/>
            </a:xfrm>
            <a:custGeom>
              <a:avLst/>
              <a:gdLst/>
              <a:ahLst/>
              <a:cxnLst/>
              <a:rect l="l" t="t" r="r" b="b"/>
              <a:pathLst>
                <a:path w="244475" h="6350">
                  <a:moveTo>
                    <a:pt x="0" y="0"/>
                  </a:moveTo>
                  <a:lnTo>
                    <a:pt x="243971" y="0"/>
                  </a:lnTo>
                </a:path>
                <a:path w="244475" h="6350">
                  <a:moveTo>
                    <a:pt x="0" y="5853"/>
                  </a:moveTo>
                  <a:lnTo>
                    <a:pt x="243971" y="5853"/>
                  </a:lnTo>
                </a:path>
              </a:pathLst>
            </a:custGeom>
            <a:ln w="345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14113195" y="3852788"/>
              <a:ext cx="233045" cy="12065"/>
            </a:xfrm>
            <a:custGeom>
              <a:avLst/>
              <a:gdLst/>
              <a:ahLst/>
              <a:cxnLst/>
              <a:rect l="l" t="t" r="r" b="b"/>
              <a:pathLst>
                <a:path w="233044" h="12064">
                  <a:moveTo>
                    <a:pt x="0" y="11706"/>
                  </a:moveTo>
                  <a:lnTo>
                    <a:pt x="232956" y="11706"/>
                  </a:lnTo>
                  <a:lnTo>
                    <a:pt x="232956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14346151" y="38565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1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13871732" y="3867073"/>
              <a:ext cx="243204" cy="6350"/>
            </a:xfrm>
            <a:custGeom>
              <a:avLst/>
              <a:gdLst/>
              <a:ahLst/>
              <a:cxnLst/>
              <a:rect l="l" t="t" r="r" b="b"/>
              <a:pathLst>
                <a:path w="243205" h="6350">
                  <a:moveTo>
                    <a:pt x="0" y="0"/>
                  </a:moveTo>
                  <a:lnTo>
                    <a:pt x="242788" y="0"/>
                  </a:lnTo>
                </a:path>
                <a:path w="243205" h="6350">
                  <a:moveTo>
                    <a:pt x="0" y="5853"/>
                  </a:moveTo>
                  <a:lnTo>
                    <a:pt x="242788" y="5853"/>
                  </a:lnTo>
                </a:path>
              </a:pathLst>
            </a:custGeom>
            <a:ln w="5553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14040647" y="3730869"/>
              <a:ext cx="84455" cy="147955"/>
            </a:xfrm>
            <a:custGeom>
              <a:avLst/>
              <a:gdLst/>
              <a:ahLst/>
              <a:cxnLst/>
              <a:rect l="l" t="t" r="r" b="b"/>
              <a:pathLst>
                <a:path w="84455" h="147954">
                  <a:moveTo>
                    <a:pt x="83986" y="147869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14035401" y="3730869"/>
              <a:ext cx="84455" cy="147955"/>
            </a:xfrm>
            <a:custGeom>
              <a:avLst/>
              <a:gdLst/>
              <a:ahLst/>
              <a:cxnLst/>
              <a:rect l="l" t="t" r="r" b="b"/>
              <a:pathLst>
                <a:path w="84455" h="147954">
                  <a:moveTo>
                    <a:pt x="83986" y="147869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14044575" y="3757339"/>
              <a:ext cx="40005" cy="99695"/>
            </a:xfrm>
            <a:custGeom>
              <a:avLst/>
              <a:gdLst/>
              <a:ahLst/>
              <a:cxnLst/>
              <a:rect l="l" t="t" r="r" b="b"/>
              <a:pathLst>
                <a:path w="40005" h="99695">
                  <a:moveTo>
                    <a:pt x="11696" y="0"/>
                  </a:moveTo>
                  <a:lnTo>
                    <a:pt x="0" y="0"/>
                  </a:lnTo>
                  <a:lnTo>
                    <a:pt x="0" y="99199"/>
                  </a:lnTo>
                  <a:lnTo>
                    <a:pt x="11696" y="99199"/>
                  </a:lnTo>
                  <a:lnTo>
                    <a:pt x="11696" y="0"/>
                  </a:lnTo>
                  <a:close/>
                </a:path>
                <a:path w="40005" h="99695">
                  <a:moveTo>
                    <a:pt x="39992" y="49784"/>
                  </a:moveTo>
                  <a:lnTo>
                    <a:pt x="28282" y="49784"/>
                  </a:lnTo>
                  <a:lnTo>
                    <a:pt x="28282" y="99199"/>
                  </a:lnTo>
                  <a:lnTo>
                    <a:pt x="39992" y="99199"/>
                  </a:lnTo>
                  <a:lnTo>
                    <a:pt x="39992" y="4978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14104895" y="38531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29"/>
                  </a:lnTo>
                </a:path>
              </a:pathLst>
            </a:custGeom>
            <a:ln w="1170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14016876" y="3753656"/>
              <a:ext cx="91440" cy="111125"/>
            </a:xfrm>
            <a:custGeom>
              <a:avLst/>
              <a:gdLst/>
              <a:ahLst/>
              <a:cxnLst/>
              <a:rect l="l" t="t" r="r" b="b"/>
              <a:pathLst>
                <a:path w="91440" h="111125">
                  <a:moveTo>
                    <a:pt x="91097" y="99136"/>
                  </a:moveTo>
                  <a:lnTo>
                    <a:pt x="89903" y="99136"/>
                  </a:lnTo>
                  <a:lnTo>
                    <a:pt x="89903" y="97028"/>
                  </a:lnTo>
                  <a:lnTo>
                    <a:pt x="65582" y="97028"/>
                  </a:lnTo>
                  <a:lnTo>
                    <a:pt x="65582" y="49784"/>
                  </a:lnTo>
                  <a:lnTo>
                    <a:pt x="53873" y="49784"/>
                  </a:lnTo>
                  <a:lnTo>
                    <a:pt x="53873" y="97028"/>
                  </a:lnTo>
                  <a:lnTo>
                    <a:pt x="37325" y="97028"/>
                  </a:lnTo>
                  <a:lnTo>
                    <a:pt x="37325" y="0"/>
                  </a:lnTo>
                  <a:lnTo>
                    <a:pt x="25615" y="0"/>
                  </a:lnTo>
                  <a:lnTo>
                    <a:pt x="25615" y="97028"/>
                  </a:lnTo>
                  <a:lnTo>
                    <a:pt x="0" y="97028"/>
                  </a:lnTo>
                  <a:lnTo>
                    <a:pt x="0" y="99136"/>
                  </a:lnTo>
                  <a:lnTo>
                    <a:pt x="0" y="108737"/>
                  </a:lnTo>
                  <a:lnTo>
                    <a:pt x="0" y="110845"/>
                  </a:lnTo>
                  <a:lnTo>
                    <a:pt x="91097" y="110845"/>
                  </a:lnTo>
                  <a:lnTo>
                    <a:pt x="91097" y="9913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14082879" y="3793700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25029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14076336" y="3787166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0" y="6533"/>
                  </a:moveTo>
                  <a:lnTo>
                    <a:pt x="6533" y="0"/>
                  </a:lnTo>
                </a:path>
                <a:path w="6984" h="13335">
                  <a:moveTo>
                    <a:pt x="0" y="6533"/>
                  </a:moveTo>
                  <a:lnTo>
                    <a:pt x="6533" y="13088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14077016" y="3787160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5">
                  <a:moveTo>
                    <a:pt x="0" y="13099"/>
                  </a:moveTo>
                  <a:lnTo>
                    <a:pt x="11706" y="13099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309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14076334" y="3787166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6533" y="0"/>
                  </a:moveTo>
                  <a:lnTo>
                    <a:pt x="0" y="6533"/>
                  </a:lnTo>
                  <a:lnTo>
                    <a:pt x="6533" y="13088"/>
                  </a:lnTo>
                  <a:lnTo>
                    <a:pt x="653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14016882" y="379370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208" y="0"/>
                  </a:lnTo>
                </a:path>
              </a:pathLst>
            </a:custGeom>
            <a:ln w="1170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18501145" y="3110832"/>
              <a:ext cx="123825" cy="181610"/>
            </a:xfrm>
            <a:custGeom>
              <a:avLst/>
              <a:gdLst/>
              <a:ahLst/>
              <a:cxnLst/>
              <a:rect l="l" t="t" r="r" b="b"/>
              <a:pathLst>
                <a:path w="123825" h="181610">
                  <a:moveTo>
                    <a:pt x="123583" y="169646"/>
                  </a:moveTo>
                  <a:lnTo>
                    <a:pt x="0" y="169646"/>
                  </a:lnTo>
                  <a:lnTo>
                    <a:pt x="0" y="181356"/>
                  </a:lnTo>
                  <a:lnTo>
                    <a:pt x="123583" y="181356"/>
                  </a:lnTo>
                  <a:lnTo>
                    <a:pt x="123583" y="169646"/>
                  </a:lnTo>
                  <a:close/>
                </a:path>
                <a:path w="123825" h="181610">
                  <a:moveTo>
                    <a:pt x="123583" y="141376"/>
                  </a:moveTo>
                  <a:lnTo>
                    <a:pt x="0" y="141376"/>
                  </a:lnTo>
                  <a:lnTo>
                    <a:pt x="0" y="153085"/>
                  </a:lnTo>
                  <a:lnTo>
                    <a:pt x="123583" y="153085"/>
                  </a:lnTo>
                  <a:lnTo>
                    <a:pt x="123583" y="141376"/>
                  </a:lnTo>
                  <a:close/>
                </a:path>
                <a:path w="123825" h="181610">
                  <a:moveTo>
                    <a:pt x="123583" y="113080"/>
                  </a:moveTo>
                  <a:lnTo>
                    <a:pt x="0" y="113080"/>
                  </a:lnTo>
                  <a:lnTo>
                    <a:pt x="0" y="124790"/>
                  </a:lnTo>
                  <a:lnTo>
                    <a:pt x="123583" y="124790"/>
                  </a:lnTo>
                  <a:lnTo>
                    <a:pt x="123583" y="113080"/>
                  </a:lnTo>
                  <a:close/>
                </a:path>
                <a:path w="123825" h="181610">
                  <a:moveTo>
                    <a:pt x="123583" y="84810"/>
                  </a:moveTo>
                  <a:lnTo>
                    <a:pt x="0" y="84810"/>
                  </a:lnTo>
                  <a:lnTo>
                    <a:pt x="0" y="96520"/>
                  </a:lnTo>
                  <a:lnTo>
                    <a:pt x="123583" y="96520"/>
                  </a:lnTo>
                  <a:lnTo>
                    <a:pt x="123583" y="84810"/>
                  </a:lnTo>
                  <a:close/>
                </a:path>
                <a:path w="123825" h="181610">
                  <a:moveTo>
                    <a:pt x="123583" y="56540"/>
                  </a:moveTo>
                  <a:lnTo>
                    <a:pt x="0" y="56540"/>
                  </a:lnTo>
                  <a:lnTo>
                    <a:pt x="0" y="68249"/>
                  </a:lnTo>
                  <a:lnTo>
                    <a:pt x="123583" y="68249"/>
                  </a:lnTo>
                  <a:lnTo>
                    <a:pt x="123583" y="56540"/>
                  </a:lnTo>
                  <a:close/>
                </a:path>
                <a:path w="123825" h="181610">
                  <a:moveTo>
                    <a:pt x="123583" y="28257"/>
                  </a:moveTo>
                  <a:lnTo>
                    <a:pt x="6756" y="28257"/>
                  </a:lnTo>
                  <a:lnTo>
                    <a:pt x="6756" y="39966"/>
                  </a:lnTo>
                  <a:lnTo>
                    <a:pt x="123583" y="39966"/>
                  </a:lnTo>
                  <a:lnTo>
                    <a:pt x="123583" y="28257"/>
                  </a:lnTo>
                  <a:close/>
                </a:path>
                <a:path w="123825" h="181610">
                  <a:moveTo>
                    <a:pt x="123583" y="0"/>
                  </a:moveTo>
                  <a:lnTo>
                    <a:pt x="56553" y="0"/>
                  </a:lnTo>
                  <a:lnTo>
                    <a:pt x="56553" y="11709"/>
                  </a:lnTo>
                  <a:lnTo>
                    <a:pt x="123583" y="11709"/>
                  </a:lnTo>
                  <a:lnTo>
                    <a:pt x="1235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18501145" y="2912890"/>
              <a:ext cx="123825" cy="153670"/>
            </a:xfrm>
            <a:custGeom>
              <a:avLst/>
              <a:gdLst/>
              <a:ahLst/>
              <a:cxnLst/>
              <a:rect l="l" t="t" r="r" b="b"/>
              <a:pathLst>
                <a:path w="123825" h="153669">
                  <a:moveTo>
                    <a:pt x="123583" y="141376"/>
                  </a:moveTo>
                  <a:lnTo>
                    <a:pt x="0" y="141376"/>
                  </a:lnTo>
                  <a:lnTo>
                    <a:pt x="0" y="153085"/>
                  </a:lnTo>
                  <a:lnTo>
                    <a:pt x="123583" y="153085"/>
                  </a:lnTo>
                  <a:lnTo>
                    <a:pt x="123583" y="141376"/>
                  </a:lnTo>
                  <a:close/>
                </a:path>
                <a:path w="123825" h="153669">
                  <a:moveTo>
                    <a:pt x="123583" y="113106"/>
                  </a:moveTo>
                  <a:lnTo>
                    <a:pt x="0" y="113106"/>
                  </a:lnTo>
                  <a:lnTo>
                    <a:pt x="0" y="124815"/>
                  </a:lnTo>
                  <a:lnTo>
                    <a:pt x="123583" y="124815"/>
                  </a:lnTo>
                  <a:lnTo>
                    <a:pt x="123583" y="113106"/>
                  </a:lnTo>
                  <a:close/>
                </a:path>
                <a:path w="123825" h="153669">
                  <a:moveTo>
                    <a:pt x="123583" y="84836"/>
                  </a:moveTo>
                  <a:lnTo>
                    <a:pt x="0" y="84836"/>
                  </a:lnTo>
                  <a:lnTo>
                    <a:pt x="0" y="96545"/>
                  </a:lnTo>
                  <a:lnTo>
                    <a:pt x="123583" y="96545"/>
                  </a:lnTo>
                  <a:lnTo>
                    <a:pt x="123583" y="84836"/>
                  </a:lnTo>
                  <a:close/>
                </a:path>
                <a:path w="123825" h="153669">
                  <a:moveTo>
                    <a:pt x="123583" y="56540"/>
                  </a:moveTo>
                  <a:lnTo>
                    <a:pt x="0" y="56540"/>
                  </a:lnTo>
                  <a:lnTo>
                    <a:pt x="0" y="68249"/>
                  </a:lnTo>
                  <a:lnTo>
                    <a:pt x="123583" y="68249"/>
                  </a:lnTo>
                  <a:lnTo>
                    <a:pt x="123583" y="56540"/>
                  </a:lnTo>
                  <a:close/>
                </a:path>
                <a:path w="123825" h="153669">
                  <a:moveTo>
                    <a:pt x="123583" y="28295"/>
                  </a:moveTo>
                  <a:lnTo>
                    <a:pt x="0" y="28295"/>
                  </a:lnTo>
                  <a:lnTo>
                    <a:pt x="0" y="40005"/>
                  </a:lnTo>
                  <a:lnTo>
                    <a:pt x="123583" y="40005"/>
                  </a:lnTo>
                  <a:lnTo>
                    <a:pt x="123583" y="28295"/>
                  </a:lnTo>
                  <a:close/>
                </a:path>
                <a:path w="123825" h="153669">
                  <a:moveTo>
                    <a:pt x="123583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123583" y="11709"/>
                  </a:lnTo>
                  <a:lnTo>
                    <a:pt x="1235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18501145" y="3307699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587" y="0"/>
                  </a:lnTo>
                </a:path>
              </a:pathLst>
            </a:custGeom>
            <a:ln w="317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18501145" y="2910820"/>
              <a:ext cx="123825" cy="379730"/>
            </a:xfrm>
            <a:custGeom>
              <a:avLst/>
              <a:gdLst/>
              <a:ahLst/>
              <a:cxnLst/>
              <a:rect l="l" t="t" r="r" b="b"/>
              <a:pathLst>
                <a:path w="123825" h="379729">
                  <a:moveTo>
                    <a:pt x="123583" y="367563"/>
                  </a:moveTo>
                  <a:lnTo>
                    <a:pt x="0" y="367563"/>
                  </a:lnTo>
                  <a:lnTo>
                    <a:pt x="0" y="379272"/>
                  </a:lnTo>
                  <a:lnTo>
                    <a:pt x="123583" y="379272"/>
                  </a:lnTo>
                  <a:lnTo>
                    <a:pt x="123583" y="367563"/>
                  </a:lnTo>
                  <a:close/>
                </a:path>
                <a:path w="123825" h="379729">
                  <a:moveTo>
                    <a:pt x="123583" y="339280"/>
                  </a:moveTo>
                  <a:lnTo>
                    <a:pt x="0" y="339280"/>
                  </a:lnTo>
                  <a:lnTo>
                    <a:pt x="0" y="350977"/>
                  </a:lnTo>
                  <a:lnTo>
                    <a:pt x="123583" y="350977"/>
                  </a:lnTo>
                  <a:lnTo>
                    <a:pt x="123583" y="339280"/>
                  </a:lnTo>
                  <a:close/>
                </a:path>
                <a:path w="123825" h="379729">
                  <a:moveTo>
                    <a:pt x="123583" y="311023"/>
                  </a:moveTo>
                  <a:lnTo>
                    <a:pt x="0" y="311023"/>
                  </a:lnTo>
                  <a:lnTo>
                    <a:pt x="0" y="322719"/>
                  </a:lnTo>
                  <a:lnTo>
                    <a:pt x="123583" y="322719"/>
                  </a:lnTo>
                  <a:lnTo>
                    <a:pt x="123583" y="311023"/>
                  </a:lnTo>
                  <a:close/>
                </a:path>
                <a:path w="123825" h="379729">
                  <a:moveTo>
                    <a:pt x="123583" y="282727"/>
                  </a:moveTo>
                  <a:lnTo>
                    <a:pt x="0" y="282727"/>
                  </a:lnTo>
                  <a:lnTo>
                    <a:pt x="0" y="294436"/>
                  </a:lnTo>
                  <a:lnTo>
                    <a:pt x="123583" y="294436"/>
                  </a:lnTo>
                  <a:lnTo>
                    <a:pt x="123583" y="282727"/>
                  </a:lnTo>
                  <a:close/>
                </a:path>
                <a:path w="123825" h="379729">
                  <a:moveTo>
                    <a:pt x="123583" y="254457"/>
                  </a:moveTo>
                  <a:lnTo>
                    <a:pt x="0" y="254457"/>
                  </a:lnTo>
                  <a:lnTo>
                    <a:pt x="0" y="266166"/>
                  </a:lnTo>
                  <a:lnTo>
                    <a:pt x="123583" y="266166"/>
                  </a:lnTo>
                  <a:lnTo>
                    <a:pt x="123583" y="254457"/>
                  </a:lnTo>
                  <a:close/>
                </a:path>
                <a:path w="123825" h="379729">
                  <a:moveTo>
                    <a:pt x="123583" y="226187"/>
                  </a:moveTo>
                  <a:lnTo>
                    <a:pt x="10464" y="226187"/>
                  </a:lnTo>
                  <a:lnTo>
                    <a:pt x="10464" y="237896"/>
                  </a:lnTo>
                  <a:lnTo>
                    <a:pt x="123583" y="237896"/>
                  </a:lnTo>
                  <a:lnTo>
                    <a:pt x="123583" y="226187"/>
                  </a:lnTo>
                  <a:close/>
                </a:path>
                <a:path w="123825" h="379729">
                  <a:moveTo>
                    <a:pt x="123583" y="197904"/>
                  </a:moveTo>
                  <a:lnTo>
                    <a:pt x="60248" y="197904"/>
                  </a:lnTo>
                  <a:lnTo>
                    <a:pt x="60248" y="209600"/>
                  </a:lnTo>
                  <a:lnTo>
                    <a:pt x="123583" y="209600"/>
                  </a:lnTo>
                  <a:lnTo>
                    <a:pt x="123583" y="197904"/>
                  </a:lnTo>
                  <a:close/>
                </a:path>
                <a:path w="123825" h="379729">
                  <a:moveTo>
                    <a:pt x="123583" y="141351"/>
                  </a:moveTo>
                  <a:lnTo>
                    <a:pt x="0" y="141351"/>
                  </a:lnTo>
                  <a:lnTo>
                    <a:pt x="0" y="153060"/>
                  </a:lnTo>
                  <a:lnTo>
                    <a:pt x="123583" y="153060"/>
                  </a:lnTo>
                  <a:lnTo>
                    <a:pt x="123583" y="141351"/>
                  </a:lnTo>
                  <a:close/>
                </a:path>
                <a:path w="123825" h="379729">
                  <a:moveTo>
                    <a:pt x="123583" y="113080"/>
                  </a:moveTo>
                  <a:lnTo>
                    <a:pt x="0" y="113080"/>
                  </a:lnTo>
                  <a:lnTo>
                    <a:pt x="0" y="124790"/>
                  </a:lnTo>
                  <a:lnTo>
                    <a:pt x="123583" y="124790"/>
                  </a:lnTo>
                  <a:lnTo>
                    <a:pt x="123583" y="113080"/>
                  </a:lnTo>
                  <a:close/>
                </a:path>
                <a:path w="123825" h="379729">
                  <a:moveTo>
                    <a:pt x="123583" y="84797"/>
                  </a:moveTo>
                  <a:lnTo>
                    <a:pt x="0" y="84797"/>
                  </a:lnTo>
                  <a:lnTo>
                    <a:pt x="0" y="96507"/>
                  </a:lnTo>
                  <a:lnTo>
                    <a:pt x="123583" y="96507"/>
                  </a:lnTo>
                  <a:lnTo>
                    <a:pt x="123583" y="84797"/>
                  </a:lnTo>
                  <a:close/>
                </a:path>
                <a:path w="123825" h="379729">
                  <a:moveTo>
                    <a:pt x="123583" y="56540"/>
                  </a:moveTo>
                  <a:lnTo>
                    <a:pt x="0" y="56540"/>
                  </a:lnTo>
                  <a:lnTo>
                    <a:pt x="0" y="68249"/>
                  </a:lnTo>
                  <a:lnTo>
                    <a:pt x="123583" y="68249"/>
                  </a:lnTo>
                  <a:lnTo>
                    <a:pt x="123583" y="56540"/>
                  </a:lnTo>
                  <a:close/>
                </a:path>
                <a:path w="123825" h="379729">
                  <a:moveTo>
                    <a:pt x="123583" y="28244"/>
                  </a:moveTo>
                  <a:lnTo>
                    <a:pt x="0" y="28244"/>
                  </a:lnTo>
                  <a:lnTo>
                    <a:pt x="0" y="39954"/>
                  </a:lnTo>
                  <a:lnTo>
                    <a:pt x="123583" y="39954"/>
                  </a:lnTo>
                  <a:lnTo>
                    <a:pt x="123583" y="28244"/>
                  </a:lnTo>
                  <a:close/>
                </a:path>
                <a:path w="123825" h="379729">
                  <a:moveTo>
                    <a:pt x="123583" y="0"/>
                  </a:moveTo>
                  <a:lnTo>
                    <a:pt x="0" y="0"/>
                  </a:lnTo>
                  <a:lnTo>
                    <a:pt x="0" y="11696"/>
                  </a:lnTo>
                  <a:lnTo>
                    <a:pt x="123583" y="11696"/>
                  </a:lnTo>
                  <a:lnTo>
                    <a:pt x="1235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18495296" y="3149987"/>
              <a:ext cx="12065" cy="159385"/>
            </a:xfrm>
            <a:custGeom>
              <a:avLst/>
              <a:gdLst/>
              <a:ahLst/>
              <a:cxnLst/>
              <a:rect l="l" t="t" r="r" b="b"/>
              <a:pathLst>
                <a:path w="12065" h="159385">
                  <a:moveTo>
                    <a:pt x="0" y="158759"/>
                  </a:moveTo>
                  <a:lnTo>
                    <a:pt x="11706" y="158759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5875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18477486" y="2909689"/>
              <a:ext cx="12065" cy="244475"/>
            </a:xfrm>
            <a:custGeom>
              <a:avLst/>
              <a:gdLst/>
              <a:ahLst/>
              <a:cxnLst/>
              <a:rect l="l" t="t" r="r" b="b"/>
              <a:pathLst>
                <a:path w="12065" h="244475">
                  <a:moveTo>
                    <a:pt x="0" y="243992"/>
                  </a:moveTo>
                  <a:lnTo>
                    <a:pt x="11706" y="243992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439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18493185" y="3151171"/>
              <a:ext cx="12065" cy="158115"/>
            </a:xfrm>
            <a:custGeom>
              <a:avLst/>
              <a:gdLst/>
              <a:ahLst/>
              <a:cxnLst/>
              <a:rect l="l" t="t" r="r" b="b"/>
              <a:pathLst>
                <a:path w="12065" h="158114">
                  <a:moveTo>
                    <a:pt x="0" y="157576"/>
                  </a:moveTo>
                  <a:lnTo>
                    <a:pt x="11706" y="157576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15757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18475406" y="2909693"/>
              <a:ext cx="12065" cy="243204"/>
            </a:xfrm>
            <a:custGeom>
              <a:avLst/>
              <a:gdLst/>
              <a:ahLst/>
              <a:cxnLst/>
              <a:rect l="l" t="t" r="r" b="b"/>
              <a:pathLst>
                <a:path w="12065" h="243205">
                  <a:moveTo>
                    <a:pt x="0" y="242809"/>
                  </a:moveTo>
                  <a:lnTo>
                    <a:pt x="11706" y="242809"/>
                  </a:lnTo>
                  <a:lnTo>
                    <a:pt x="11706" y="0"/>
                  </a:lnTo>
                  <a:lnTo>
                    <a:pt x="0" y="0"/>
                  </a:lnTo>
                  <a:lnTo>
                    <a:pt x="0" y="24280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18476845" y="3078600"/>
              <a:ext cx="147955" cy="84455"/>
            </a:xfrm>
            <a:custGeom>
              <a:avLst/>
              <a:gdLst/>
              <a:ahLst/>
              <a:cxnLst/>
              <a:rect l="l" t="t" r="r" b="b"/>
              <a:pathLst>
                <a:path w="147955" h="84455">
                  <a:moveTo>
                    <a:pt x="0" y="83986"/>
                  </a:moveTo>
                  <a:lnTo>
                    <a:pt x="1478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18476845" y="3073376"/>
              <a:ext cx="147955" cy="84455"/>
            </a:xfrm>
            <a:custGeom>
              <a:avLst/>
              <a:gdLst/>
              <a:ahLst/>
              <a:cxnLst/>
              <a:rect l="l" t="t" r="r" b="b"/>
              <a:pathLst>
                <a:path w="147955" h="84455">
                  <a:moveTo>
                    <a:pt x="0" y="83986"/>
                  </a:moveTo>
                  <a:lnTo>
                    <a:pt x="14789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18501145" y="3082537"/>
              <a:ext cx="97155" cy="40005"/>
            </a:xfrm>
            <a:custGeom>
              <a:avLst/>
              <a:gdLst/>
              <a:ahLst/>
              <a:cxnLst/>
              <a:rect l="l" t="t" r="r" b="b"/>
              <a:pathLst>
                <a:path w="97155" h="40005">
                  <a:moveTo>
                    <a:pt x="47320" y="28295"/>
                  </a:moveTo>
                  <a:lnTo>
                    <a:pt x="0" y="28295"/>
                  </a:lnTo>
                  <a:lnTo>
                    <a:pt x="0" y="40005"/>
                  </a:lnTo>
                  <a:lnTo>
                    <a:pt x="47320" y="40005"/>
                  </a:lnTo>
                  <a:lnTo>
                    <a:pt x="47320" y="28295"/>
                  </a:lnTo>
                  <a:close/>
                </a:path>
                <a:path w="97155" h="40005">
                  <a:moveTo>
                    <a:pt x="97104" y="0"/>
                  </a:moveTo>
                  <a:lnTo>
                    <a:pt x="0" y="0"/>
                  </a:lnTo>
                  <a:lnTo>
                    <a:pt x="0" y="11709"/>
                  </a:lnTo>
                  <a:lnTo>
                    <a:pt x="97104" y="11709"/>
                  </a:lnTo>
                  <a:lnTo>
                    <a:pt x="9710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18499042" y="31428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329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18493182" y="2909690"/>
              <a:ext cx="109220" cy="235585"/>
            </a:xfrm>
            <a:custGeom>
              <a:avLst/>
              <a:gdLst/>
              <a:ahLst/>
              <a:cxnLst/>
              <a:rect l="l" t="t" r="r" b="b"/>
              <a:pathLst>
                <a:path w="109219" h="235585">
                  <a:moveTo>
                    <a:pt x="108750" y="170764"/>
                  </a:moveTo>
                  <a:lnTo>
                    <a:pt x="13817" y="170764"/>
                  </a:lnTo>
                  <a:lnTo>
                    <a:pt x="13817" y="0"/>
                  </a:lnTo>
                  <a:lnTo>
                    <a:pt x="2108" y="0"/>
                  </a:lnTo>
                  <a:lnTo>
                    <a:pt x="0" y="12"/>
                  </a:lnTo>
                  <a:lnTo>
                    <a:pt x="0" y="235064"/>
                  </a:lnTo>
                  <a:lnTo>
                    <a:pt x="11709" y="235064"/>
                  </a:lnTo>
                  <a:lnTo>
                    <a:pt x="11709" y="233870"/>
                  </a:lnTo>
                  <a:lnTo>
                    <a:pt x="13817" y="233870"/>
                  </a:lnTo>
                  <a:lnTo>
                    <a:pt x="13817" y="210731"/>
                  </a:lnTo>
                  <a:lnTo>
                    <a:pt x="58966" y="210731"/>
                  </a:lnTo>
                  <a:lnTo>
                    <a:pt x="58966" y="199034"/>
                  </a:lnTo>
                  <a:lnTo>
                    <a:pt x="13817" y="199034"/>
                  </a:lnTo>
                  <a:lnTo>
                    <a:pt x="13817" y="182460"/>
                  </a:lnTo>
                  <a:lnTo>
                    <a:pt x="108750" y="182460"/>
                  </a:lnTo>
                  <a:lnTo>
                    <a:pt x="108750" y="17076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18561869" y="3120830"/>
              <a:ext cx="0" cy="187960"/>
            </a:xfrm>
            <a:custGeom>
              <a:avLst/>
              <a:gdLst/>
              <a:ahLst/>
              <a:cxnLst/>
              <a:rect l="l" t="t" r="r" b="b"/>
              <a:pathLst>
                <a:path h="187960">
                  <a:moveTo>
                    <a:pt x="0" y="0"/>
                  </a:moveTo>
                  <a:lnTo>
                    <a:pt x="0" y="18791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18555346" y="3114296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5">
                  <a:moveTo>
                    <a:pt x="6523" y="0"/>
                  </a:moveTo>
                  <a:lnTo>
                    <a:pt x="13078" y="6512"/>
                  </a:lnTo>
                </a:path>
                <a:path w="13334" h="6985">
                  <a:moveTo>
                    <a:pt x="6523" y="0"/>
                  </a:moveTo>
                  <a:lnTo>
                    <a:pt x="0" y="651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18555337" y="312082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8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18555352" y="3114299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5">
                  <a:moveTo>
                    <a:pt x="6523" y="0"/>
                  </a:moveTo>
                  <a:lnTo>
                    <a:pt x="0" y="6512"/>
                  </a:lnTo>
                  <a:lnTo>
                    <a:pt x="13067" y="6512"/>
                  </a:lnTo>
                  <a:lnTo>
                    <a:pt x="652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18561869" y="2925288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18375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18555346" y="2918741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5">
                  <a:moveTo>
                    <a:pt x="6523" y="0"/>
                  </a:moveTo>
                  <a:lnTo>
                    <a:pt x="13078" y="6554"/>
                  </a:lnTo>
                </a:path>
                <a:path w="13334" h="6985">
                  <a:moveTo>
                    <a:pt x="6523" y="0"/>
                  </a:moveTo>
                  <a:lnTo>
                    <a:pt x="0" y="655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18555337" y="292529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8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18555352" y="2918733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5">
                  <a:moveTo>
                    <a:pt x="6523" y="0"/>
                  </a:moveTo>
                  <a:lnTo>
                    <a:pt x="0" y="6554"/>
                  </a:lnTo>
                  <a:lnTo>
                    <a:pt x="13067" y="6554"/>
                  </a:lnTo>
                  <a:lnTo>
                    <a:pt x="652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14748937" y="542528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77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15021205" y="542528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77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14747881" y="5366019"/>
              <a:ext cx="274955" cy="12065"/>
            </a:xfrm>
            <a:custGeom>
              <a:avLst/>
              <a:gdLst/>
              <a:ahLst/>
              <a:cxnLst/>
              <a:rect l="l" t="t" r="r" b="b"/>
              <a:pathLst>
                <a:path w="274955" h="12064">
                  <a:moveTo>
                    <a:pt x="0" y="11706"/>
                  </a:moveTo>
                  <a:lnTo>
                    <a:pt x="274368" y="11706"/>
                  </a:lnTo>
                  <a:lnTo>
                    <a:pt x="274368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15022252" y="5371873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0"/>
                  </a:moveTo>
                  <a:lnTo>
                    <a:pt x="0" y="190611"/>
                  </a:lnTo>
                </a:path>
              </a:pathLst>
            </a:custGeom>
            <a:ln w="1170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14747884" y="5556623"/>
              <a:ext cx="274955" cy="12065"/>
            </a:xfrm>
            <a:custGeom>
              <a:avLst/>
              <a:gdLst/>
              <a:ahLst/>
              <a:cxnLst/>
              <a:rect l="l" t="t" r="r" b="b"/>
              <a:pathLst>
                <a:path w="274955" h="12064">
                  <a:moveTo>
                    <a:pt x="0" y="11706"/>
                  </a:moveTo>
                  <a:lnTo>
                    <a:pt x="274368" y="11706"/>
                  </a:lnTo>
                  <a:lnTo>
                    <a:pt x="274368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14747881" y="5371864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190611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12990631" y="52346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27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13171279" y="43811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20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11436038" y="44575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209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11447546" y="406432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11971177" y="406432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12494781" y="406432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12804757" y="406432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36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12522634" y="449167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12036619" y="2691258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103379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12030064" y="2684692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5">
                  <a:moveTo>
                    <a:pt x="6554" y="0"/>
                  </a:moveTo>
                  <a:lnTo>
                    <a:pt x="13109" y="6554"/>
                  </a:lnTo>
                </a:path>
                <a:path w="13334" h="6985">
                  <a:moveTo>
                    <a:pt x="6554" y="0"/>
                  </a:moveTo>
                  <a:lnTo>
                    <a:pt x="0" y="655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12030054" y="269124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2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12030069" y="2684694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5">
                  <a:moveTo>
                    <a:pt x="6554" y="0"/>
                  </a:moveTo>
                  <a:lnTo>
                    <a:pt x="0" y="6544"/>
                  </a:lnTo>
                  <a:lnTo>
                    <a:pt x="13099" y="6544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11004051" y="47398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65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11004051" y="52111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1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16016078" y="3980615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15997744" y="399897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658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14405974" y="3375857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5">
                  <a:moveTo>
                    <a:pt x="0" y="0"/>
                  </a:moveTo>
                  <a:lnTo>
                    <a:pt x="14135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14547334" y="3313032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6282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14405977" y="3313026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5">
                  <a:moveTo>
                    <a:pt x="14135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14405974" y="3313026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82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14405974" y="3265896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5">
                  <a:moveTo>
                    <a:pt x="0" y="0"/>
                  </a:moveTo>
                  <a:lnTo>
                    <a:pt x="14135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14547334" y="3203071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6282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14405977" y="3203065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5">
                  <a:moveTo>
                    <a:pt x="14135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14405974" y="3203065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82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14405974" y="3129759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5">
                  <a:moveTo>
                    <a:pt x="0" y="0"/>
                  </a:moveTo>
                  <a:lnTo>
                    <a:pt x="14135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14547334" y="3066933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6282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14405977" y="3066927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5">
                  <a:moveTo>
                    <a:pt x="14135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14405974" y="3066927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82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14405974" y="2894121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5">
                  <a:moveTo>
                    <a:pt x="0" y="0"/>
                  </a:moveTo>
                  <a:lnTo>
                    <a:pt x="14135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14547334" y="2831296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6282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14405977" y="2831290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5">
                  <a:moveTo>
                    <a:pt x="14135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7" name="object 7367"/>
            <p:cNvSpPr/>
            <p:nvPr/>
          </p:nvSpPr>
          <p:spPr>
            <a:xfrm>
              <a:off x="14405974" y="2831290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82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14405974" y="2778936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5">
                  <a:moveTo>
                    <a:pt x="0" y="0"/>
                  </a:moveTo>
                  <a:lnTo>
                    <a:pt x="141356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14547334" y="2716111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62825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14405977" y="2716106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5">
                  <a:moveTo>
                    <a:pt x="141356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14405974" y="2716106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82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15220190" y="3140235"/>
              <a:ext cx="429895" cy="0"/>
            </a:xfrm>
            <a:custGeom>
              <a:avLst/>
              <a:gdLst/>
              <a:ahLst/>
              <a:cxnLst/>
              <a:rect l="l" t="t" r="r" b="b"/>
              <a:pathLst>
                <a:path w="429894">
                  <a:moveTo>
                    <a:pt x="0" y="0"/>
                  </a:moveTo>
                  <a:lnTo>
                    <a:pt x="42934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15649542" y="3051201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03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15220194" y="3051210"/>
              <a:ext cx="429895" cy="0"/>
            </a:xfrm>
            <a:custGeom>
              <a:avLst/>
              <a:gdLst/>
              <a:ahLst/>
              <a:cxnLst/>
              <a:rect l="l" t="t" r="r" b="b"/>
              <a:pathLst>
                <a:path w="429894">
                  <a:moveTo>
                    <a:pt x="42934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15220190" y="305121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03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15220190" y="2956983"/>
              <a:ext cx="429895" cy="0"/>
            </a:xfrm>
            <a:custGeom>
              <a:avLst/>
              <a:gdLst/>
              <a:ahLst/>
              <a:cxnLst/>
              <a:rect l="l" t="t" r="r" b="b"/>
              <a:pathLst>
                <a:path w="429894">
                  <a:moveTo>
                    <a:pt x="0" y="0"/>
                  </a:moveTo>
                  <a:lnTo>
                    <a:pt x="42934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15649542" y="286793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044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15220194" y="2867944"/>
              <a:ext cx="429895" cy="0"/>
            </a:xfrm>
            <a:custGeom>
              <a:avLst/>
              <a:gdLst/>
              <a:ahLst/>
              <a:cxnLst/>
              <a:rect l="l" t="t" r="r" b="b"/>
              <a:pathLst>
                <a:path w="429894">
                  <a:moveTo>
                    <a:pt x="42934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15220190" y="2867944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04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14609655" y="3352279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14591322" y="337061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658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14924864" y="269673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14906545" y="271505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658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14924864" y="3031839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14906545" y="305018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658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14830102" y="47032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14392886" y="47032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7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16984776" y="3137612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16966441" y="315593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19419572" y="332088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658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19401237" y="333920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12782773" y="3121378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0"/>
                  </a:moveTo>
                  <a:lnTo>
                    <a:pt x="0" y="17069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12358651" y="3121378"/>
              <a:ext cx="424180" cy="0"/>
            </a:xfrm>
            <a:custGeom>
              <a:avLst/>
              <a:gdLst/>
              <a:ahLst/>
              <a:cxnLst/>
              <a:rect l="l" t="t" r="r" b="b"/>
              <a:pathLst>
                <a:path w="424179">
                  <a:moveTo>
                    <a:pt x="0" y="0"/>
                  </a:moveTo>
                  <a:lnTo>
                    <a:pt x="42411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12761821" y="319277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952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12782772" y="316031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93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12782773" y="3160317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2459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97" name="object 739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753362" y="5401625"/>
              <a:ext cx="226373" cy="105961"/>
            </a:xfrm>
            <a:prstGeom prst="rect">
              <a:avLst/>
            </a:prstGeom>
          </p:spPr>
        </p:pic>
        <p:pic>
          <p:nvPicPr>
            <p:cNvPr id="7398" name="object 739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2811993" y="3846501"/>
              <a:ext cx="105962" cy="226375"/>
            </a:xfrm>
            <a:prstGeom prst="rect">
              <a:avLst/>
            </a:prstGeom>
          </p:spPr>
        </p:pic>
        <p:sp>
          <p:nvSpPr>
            <p:cNvPr id="7399" name="object 7399"/>
            <p:cNvSpPr/>
            <p:nvPr/>
          </p:nvSpPr>
          <p:spPr>
            <a:xfrm>
              <a:off x="11073183" y="3907322"/>
              <a:ext cx="20320" cy="58419"/>
            </a:xfrm>
            <a:custGeom>
              <a:avLst/>
              <a:gdLst/>
              <a:ahLst/>
              <a:cxnLst/>
              <a:rect l="l" t="t" r="r" b="b"/>
              <a:pathLst>
                <a:path w="20320" h="58420">
                  <a:moveTo>
                    <a:pt x="0" y="57914"/>
                  </a:moveTo>
                  <a:lnTo>
                    <a:pt x="4536" y="51571"/>
                  </a:lnTo>
                  <a:lnTo>
                    <a:pt x="8520" y="44883"/>
                  </a:lnTo>
                  <a:lnTo>
                    <a:pt x="19561" y="7795"/>
                  </a:lnTo>
                  <a:lnTo>
                    <a:pt x="1988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11070080" y="396439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4617"/>
                  </a:moveTo>
                  <a:lnTo>
                    <a:pt x="2083" y="0"/>
                  </a:lnTo>
                </a:path>
                <a:path w="4445" h="5079">
                  <a:moveTo>
                    <a:pt x="0" y="4617"/>
                  </a:moveTo>
                  <a:lnTo>
                    <a:pt x="4115" y="167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11072167" y="396439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031" y="168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11070077" y="396440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2083" y="0"/>
                  </a:moveTo>
                  <a:lnTo>
                    <a:pt x="0" y="4617"/>
                  </a:lnTo>
                  <a:lnTo>
                    <a:pt x="4115" y="1664"/>
                  </a:lnTo>
                  <a:lnTo>
                    <a:pt x="20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10830236" y="4140325"/>
              <a:ext cx="20320" cy="58419"/>
            </a:xfrm>
            <a:custGeom>
              <a:avLst/>
              <a:gdLst/>
              <a:ahLst/>
              <a:cxnLst/>
              <a:rect l="l" t="t" r="r" b="b"/>
              <a:pathLst>
                <a:path w="20320" h="58420">
                  <a:moveTo>
                    <a:pt x="0" y="57914"/>
                  </a:moveTo>
                  <a:lnTo>
                    <a:pt x="4536" y="51571"/>
                  </a:lnTo>
                  <a:lnTo>
                    <a:pt x="8520" y="44883"/>
                  </a:lnTo>
                  <a:lnTo>
                    <a:pt x="19561" y="7795"/>
                  </a:lnTo>
                  <a:lnTo>
                    <a:pt x="19884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10827133" y="419742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4596"/>
                  </a:moveTo>
                  <a:lnTo>
                    <a:pt x="2083" y="0"/>
                  </a:lnTo>
                </a:path>
                <a:path w="4445" h="5079">
                  <a:moveTo>
                    <a:pt x="0" y="4596"/>
                  </a:moveTo>
                  <a:lnTo>
                    <a:pt x="4094" y="165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10829220" y="419741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020" y="167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10827132" y="419741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2083" y="0"/>
                  </a:moveTo>
                  <a:lnTo>
                    <a:pt x="0" y="4596"/>
                  </a:lnTo>
                  <a:lnTo>
                    <a:pt x="4094" y="1654"/>
                  </a:lnTo>
                  <a:lnTo>
                    <a:pt x="20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13866172" y="385652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560" y="0"/>
                  </a:moveTo>
                  <a:lnTo>
                    <a:pt x="0" y="231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13863874" y="3858832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2303" y="0"/>
                  </a:moveTo>
                  <a:lnTo>
                    <a:pt x="0" y="55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13863875" y="386438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0" y="0"/>
                  </a:moveTo>
                  <a:lnTo>
                    <a:pt x="2303" y="556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13866178" y="3869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492" y="1026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13865976" y="386030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685" y="0"/>
                  </a:moveTo>
                  <a:lnTo>
                    <a:pt x="0" y="408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13865961" y="386438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1685" y="408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13867661" y="386846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0" y="0"/>
                  </a:moveTo>
                  <a:lnTo>
                    <a:pt x="4062" y="168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18496735" y="2904133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2303" y="556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18491198" y="290183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539" y="230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18485635" y="2901835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560" y="0"/>
                  </a:moveTo>
                  <a:lnTo>
                    <a:pt x="0" y="2314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18484614" y="29041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026" y="0"/>
                  </a:moveTo>
                  <a:lnTo>
                    <a:pt x="0" y="2492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18498229" y="2902636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2921" y="7057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18491192" y="2899734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7036" y="291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18486128" y="289973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5067" y="0"/>
                  </a:moveTo>
                  <a:lnTo>
                    <a:pt x="0" y="2115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18481254" y="2902645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2910" y="0"/>
                  </a:moveTo>
                  <a:lnTo>
                    <a:pt x="0" y="7057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16002989" y="398587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13088" y="0"/>
                  </a:moveTo>
                  <a:lnTo>
                    <a:pt x="5905" y="0"/>
                  </a:lnTo>
                  <a:lnTo>
                    <a:pt x="0" y="5905"/>
                  </a:lnTo>
                  <a:lnTo>
                    <a:pt x="0" y="13099"/>
                  </a:lnTo>
                  <a:lnTo>
                    <a:pt x="0" y="20271"/>
                  </a:lnTo>
                  <a:lnTo>
                    <a:pt x="5905" y="26177"/>
                  </a:lnTo>
                  <a:lnTo>
                    <a:pt x="13088" y="26177"/>
                  </a:lnTo>
                  <a:lnTo>
                    <a:pt x="20271" y="26177"/>
                  </a:lnTo>
                  <a:lnTo>
                    <a:pt x="26187" y="20271"/>
                  </a:lnTo>
                  <a:lnTo>
                    <a:pt x="26187" y="13099"/>
                  </a:lnTo>
                  <a:lnTo>
                    <a:pt x="26187" y="5905"/>
                  </a:lnTo>
                  <a:lnTo>
                    <a:pt x="20271" y="0"/>
                  </a:lnTo>
                  <a:lnTo>
                    <a:pt x="1308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16008225" y="399109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7853" y="0"/>
                  </a:moveTo>
                  <a:lnTo>
                    <a:pt x="3549" y="0"/>
                  </a:lnTo>
                  <a:lnTo>
                    <a:pt x="0" y="3560"/>
                  </a:lnTo>
                  <a:lnTo>
                    <a:pt x="0" y="7863"/>
                  </a:lnTo>
                  <a:lnTo>
                    <a:pt x="0" y="12177"/>
                  </a:lnTo>
                  <a:lnTo>
                    <a:pt x="3549" y="15716"/>
                  </a:lnTo>
                  <a:lnTo>
                    <a:pt x="7853" y="15716"/>
                  </a:lnTo>
                  <a:lnTo>
                    <a:pt x="12156" y="15716"/>
                  </a:lnTo>
                  <a:lnTo>
                    <a:pt x="15685" y="12177"/>
                  </a:lnTo>
                  <a:lnTo>
                    <a:pt x="15685" y="7863"/>
                  </a:lnTo>
                  <a:lnTo>
                    <a:pt x="15685" y="3560"/>
                  </a:lnTo>
                  <a:lnTo>
                    <a:pt x="12156" y="0"/>
                  </a:lnTo>
                  <a:lnTo>
                    <a:pt x="7853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14596567" y="3357539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13088" y="0"/>
                  </a:moveTo>
                  <a:lnTo>
                    <a:pt x="5916" y="0"/>
                  </a:lnTo>
                  <a:lnTo>
                    <a:pt x="0" y="5895"/>
                  </a:lnTo>
                  <a:lnTo>
                    <a:pt x="0" y="13088"/>
                  </a:lnTo>
                  <a:lnTo>
                    <a:pt x="0" y="20271"/>
                  </a:lnTo>
                  <a:lnTo>
                    <a:pt x="5916" y="26166"/>
                  </a:lnTo>
                  <a:lnTo>
                    <a:pt x="13088" y="26166"/>
                  </a:lnTo>
                  <a:lnTo>
                    <a:pt x="20271" y="26166"/>
                  </a:lnTo>
                  <a:lnTo>
                    <a:pt x="26177" y="20271"/>
                  </a:lnTo>
                  <a:lnTo>
                    <a:pt x="26177" y="13088"/>
                  </a:lnTo>
                  <a:lnTo>
                    <a:pt x="26177" y="5895"/>
                  </a:lnTo>
                  <a:lnTo>
                    <a:pt x="20271" y="0"/>
                  </a:lnTo>
                  <a:lnTo>
                    <a:pt x="1308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14598713" y="3359682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0942" y="0"/>
                  </a:moveTo>
                  <a:lnTo>
                    <a:pt x="4931" y="0"/>
                  </a:lnTo>
                  <a:lnTo>
                    <a:pt x="0" y="4942"/>
                  </a:lnTo>
                  <a:lnTo>
                    <a:pt x="0" y="10942"/>
                  </a:lnTo>
                  <a:lnTo>
                    <a:pt x="0" y="16952"/>
                  </a:lnTo>
                  <a:lnTo>
                    <a:pt x="4931" y="21894"/>
                  </a:lnTo>
                  <a:lnTo>
                    <a:pt x="10942" y="21894"/>
                  </a:lnTo>
                  <a:lnTo>
                    <a:pt x="16941" y="21894"/>
                  </a:lnTo>
                  <a:lnTo>
                    <a:pt x="21884" y="16952"/>
                  </a:lnTo>
                  <a:lnTo>
                    <a:pt x="21884" y="10942"/>
                  </a:lnTo>
                  <a:lnTo>
                    <a:pt x="21884" y="4942"/>
                  </a:lnTo>
                  <a:lnTo>
                    <a:pt x="16941" y="0"/>
                  </a:lnTo>
                  <a:lnTo>
                    <a:pt x="1094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14911775" y="2701962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69">
                  <a:moveTo>
                    <a:pt x="13088" y="0"/>
                  </a:moveTo>
                  <a:lnTo>
                    <a:pt x="5905" y="0"/>
                  </a:lnTo>
                  <a:lnTo>
                    <a:pt x="0" y="5916"/>
                  </a:lnTo>
                  <a:lnTo>
                    <a:pt x="0" y="13099"/>
                  </a:lnTo>
                  <a:lnTo>
                    <a:pt x="0" y="20271"/>
                  </a:lnTo>
                  <a:lnTo>
                    <a:pt x="5905" y="26166"/>
                  </a:lnTo>
                  <a:lnTo>
                    <a:pt x="13088" y="26166"/>
                  </a:lnTo>
                  <a:lnTo>
                    <a:pt x="20261" y="26166"/>
                  </a:lnTo>
                  <a:lnTo>
                    <a:pt x="26177" y="20271"/>
                  </a:lnTo>
                  <a:lnTo>
                    <a:pt x="26177" y="13099"/>
                  </a:lnTo>
                  <a:lnTo>
                    <a:pt x="26177" y="5916"/>
                  </a:lnTo>
                  <a:lnTo>
                    <a:pt x="20261" y="0"/>
                  </a:lnTo>
                  <a:lnTo>
                    <a:pt x="1308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14913922" y="270412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0942" y="0"/>
                  </a:moveTo>
                  <a:lnTo>
                    <a:pt x="4942" y="0"/>
                  </a:lnTo>
                  <a:lnTo>
                    <a:pt x="0" y="4921"/>
                  </a:lnTo>
                  <a:lnTo>
                    <a:pt x="0" y="10942"/>
                  </a:lnTo>
                  <a:lnTo>
                    <a:pt x="0" y="16941"/>
                  </a:lnTo>
                  <a:lnTo>
                    <a:pt x="4942" y="21884"/>
                  </a:lnTo>
                  <a:lnTo>
                    <a:pt x="10942" y="21884"/>
                  </a:lnTo>
                  <a:lnTo>
                    <a:pt x="16952" y="21884"/>
                  </a:lnTo>
                  <a:lnTo>
                    <a:pt x="21884" y="16941"/>
                  </a:lnTo>
                  <a:lnTo>
                    <a:pt x="21884" y="10942"/>
                  </a:lnTo>
                  <a:lnTo>
                    <a:pt x="21884" y="4921"/>
                  </a:lnTo>
                  <a:lnTo>
                    <a:pt x="16952" y="0"/>
                  </a:lnTo>
                  <a:lnTo>
                    <a:pt x="1094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14911775" y="303708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69">
                  <a:moveTo>
                    <a:pt x="13088" y="0"/>
                  </a:moveTo>
                  <a:lnTo>
                    <a:pt x="5905" y="0"/>
                  </a:lnTo>
                  <a:lnTo>
                    <a:pt x="0" y="5916"/>
                  </a:lnTo>
                  <a:lnTo>
                    <a:pt x="0" y="13099"/>
                  </a:lnTo>
                  <a:lnTo>
                    <a:pt x="0" y="20271"/>
                  </a:lnTo>
                  <a:lnTo>
                    <a:pt x="5905" y="26166"/>
                  </a:lnTo>
                  <a:lnTo>
                    <a:pt x="13088" y="26166"/>
                  </a:lnTo>
                  <a:lnTo>
                    <a:pt x="20261" y="26166"/>
                  </a:lnTo>
                  <a:lnTo>
                    <a:pt x="26177" y="20271"/>
                  </a:lnTo>
                  <a:lnTo>
                    <a:pt x="26177" y="13099"/>
                  </a:lnTo>
                  <a:lnTo>
                    <a:pt x="26177" y="5916"/>
                  </a:lnTo>
                  <a:lnTo>
                    <a:pt x="20261" y="0"/>
                  </a:lnTo>
                  <a:lnTo>
                    <a:pt x="13088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14913922" y="303922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0942" y="0"/>
                  </a:moveTo>
                  <a:lnTo>
                    <a:pt x="4942" y="0"/>
                  </a:lnTo>
                  <a:lnTo>
                    <a:pt x="0" y="4942"/>
                  </a:lnTo>
                  <a:lnTo>
                    <a:pt x="0" y="10952"/>
                  </a:lnTo>
                  <a:lnTo>
                    <a:pt x="0" y="16952"/>
                  </a:lnTo>
                  <a:lnTo>
                    <a:pt x="4942" y="21894"/>
                  </a:lnTo>
                  <a:lnTo>
                    <a:pt x="10942" y="21894"/>
                  </a:lnTo>
                  <a:lnTo>
                    <a:pt x="16952" y="21894"/>
                  </a:lnTo>
                  <a:lnTo>
                    <a:pt x="21884" y="16952"/>
                  </a:lnTo>
                  <a:lnTo>
                    <a:pt x="21884" y="10952"/>
                  </a:lnTo>
                  <a:lnTo>
                    <a:pt x="21884" y="4942"/>
                  </a:lnTo>
                  <a:lnTo>
                    <a:pt x="16952" y="0"/>
                  </a:lnTo>
                  <a:lnTo>
                    <a:pt x="1094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16971677" y="314285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69">
                  <a:moveTo>
                    <a:pt x="13099" y="0"/>
                  </a:moveTo>
                  <a:lnTo>
                    <a:pt x="5895" y="0"/>
                  </a:lnTo>
                  <a:lnTo>
                    <a:pt x="0" y="5895"/>
                  </a:lnTo>
                  <a:lnTo>
                    <a:pt x="0" y="13088"/>
                  </a:lnTo>
                  <a:lnTo>
                    <a:pt x="0" y="20271"/>
                  </a:lnTo>
                  <a:lnTo>
                    <a:pt x="5895" y="26166"/>
                  </a:lnTo>
                  <a:lnTo>
                    <a:pt x="13099" y="26166"/>
                  </a:lnTo>
                  <a:lnTo>
                    <a:pt x="20271" y="26166"/>
                  </a:lnTo>
                  <a:lnTo>
                    <a:pt x="26187" y="20271"/>
                  </a:lnTo>
                  <a:lnTo>
                    <a:pt x="26187" y="13088"/>
                  </a:lnTo>
                  <a:lnTo>
                    <a:pt x="26187" y="5895"/>
                  </a:lnTo>
                  <a:lnTo>
                    <a:pt x="20271" y="0"/>
                  </a:lnTo>
                  <a:lnTo>
                    <a:pt x="1309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16973823" y="3144997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0952" y="0"/>
                  </a:moveTo>
                  <a:lnTo>
                    <a:pt x="4942" y="0"/>
                  </a:lnTo>
                  <a:lnTo>
                    <a:pt x="0" y="4942"/>
                  </a:lnTo>
                  <a:lnTo>
                    <a:pt x="0" y="10942"/>
                  </a:lnTo>
                  <a:lnTo>
                    <a:pt x="0" y="16952"/>
                  </a:lnTo>
                  <a:lnTo>
                    <a:pt x="4942" y="21894"/>
                  </a:lnTo>
                  <a:lnTo>
                    <a:pt x="10952" y="21894"/>
                  </a:lnTo>
                  <a:lnTo>
                    <a:pt x="16931" y="21894"/>
                  </a:lnTo>
                  <a:lnTo>
                    <a:pt x="21894" y="16952"/>
                  </a:lnTo>
                  <a:lnTo>
                    <a:pt x="21894" y="10942"/>
                  </a:lnTo>
                  <a:lnTo>
                    <a:pt x="21894" y="4942"/>
                  </a:lnTo>
                  <a:lnTo>
                    <a:pt x="16931" y="0"/>
                  </a:lnTo>
                  <a:lnTo>
                    <a:pt x="1095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19406473" y="332610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13099" y="0"/>
                  </a:moveTo>
                  <a:lnTo>
                    <a:pt x="5895" y="0"/>
                  </a:lnTo>
                  <a:lnTo>
                    <a:pt x="0" y="5916"/>
                  </a:lnTo>
                  <a:lnTo>
                    <a:pt x="0" y="13099"/>
                  </a:lnTo>
                  <a:lnTo>
                    <a:pt x="0" y="20271"/>
                  </a:lnTo>
                  <a:lnTo>
                    <a:pt x="5895" y="26177"/>
                  </a:lnTo>
                  <a:lnTo>
                    <a:pt x="13099" y="26177"/>
                  </a:lnTo>
                  <a:lnTo>
                    <a:pt x="20271" y="26177"/>
                  </a:lnTo>
                  <a:lnTo>
                    <a:pt x="26187" y="20271"/>
                  </a:lnTo>
                  <a:lnTo>
                    <a:pt x="26187" y="13099"/>
                  </a:lnTo>
                  <a:lnTo>
                    <a:pt x="26187" y="5916"/>
                  </a:lnTo>
                  <a:lnTo>
                    <a:pt x="20271" y="0"/>
                  </a:lnTo>
                  <a:lnTo>
                    <a:pt x="13099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19408619" y="332824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0952" y="0"/>
                  </a:moveTo>
                  <a:lnTo>
                    <a:pt x="4942" y="0"/>
                  </a:lnTo>
                  <a:lnTo>
                    <a:pt x="0" y="4942"/>
                  </a:lnTo>
                  <a:lnTo>
                    <a:pt x="0" y="10952"/>
                  </a:lnTo>
                  <a:lnTo>
                    <a:pt x="0" y="16952"/>
                  </a:lnTo>
                  <a:lnTo>
                    <a:pt x="4942" y="21894"/>
                  </a:lnTo>
                  <a:lnTo>
                    <a:pt x="10952" y="21894"/>
                  </a:lnTo>
                  <a:lnTo>
                    <a:pt x="16931" y="21894"/>
                  </a:lnTo>
                  <a:lnTo>
                    <a:pt x="21894" y="16952"/>
                  </a:lnTo>
                  <a:lnTo>
                    <a:pt x="21894" y="10952"/>
                  </a:lnTo>
                  <a:lnTo>
                    <a:pt x="21894" y="4942"/>
                  </a:lnTo>
                  <a:lnTo>
                    <a:pt x="16931" y="0"/>
                  </a:lnTo>
                  <a:lnTo>
                    <a:pt x="10952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19151469" y="2626053"/>
              <a:ext cx="442595" cy="0"/>
            </a:xfrm>
            <a:custGeom>
              <a:avLst/>
              <a:gdLst/>
              <a:ahLst/>
              <a:cxnLst/>
              <a:rect l="l" t="t" r="r" b="b"/>
              <a:pathLst>
                <a:path w="442594">
                  <a:moveTo>
                    <a:pt x="442268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19151471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19059307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6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19059307" y="26197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18208966" y="2626053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85034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18208967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18116812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5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18116817" y="26197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17266455" y="2626053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85036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17266465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17174310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5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17174313" y="26197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16323952" y="2626053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85036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16323959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16231805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5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16231810" y="26197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15381470" y="2626053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85034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15381465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15289300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6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15289299" y="26197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14438958" y="2626053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85034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14438959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14346794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6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14346794" y="26197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13496454" y="2626053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85034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13496450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13404316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3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13404305" y="26197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12553943" y="2626053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85036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12553946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12461813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33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12461802" y="26197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11611441" y="2626053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85036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11611441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11519287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5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11519293" y="26197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10668931" y="2626053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850361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10668939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10576785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5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10576787" y="26197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9726446" y="2626053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85034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9726441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9634286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5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9634283" y="26197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93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8783943" y="2626053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850340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8783939" y="2619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93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8691784" y="261976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154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8691779" y="2619766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154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8691779" y="27119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622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8705400" y="2711915"/>
              <a:ext cx="0" cy="948055"/>
            </a:xfrm>
            <a:custGeom>
              <a:avLst/>
              <a:gdLst/>
              <a:ahLst/>
              <a:cxnLst/>
              <a:rect l="l" t="t" r="r" b="b"/>
              <a:pathLst>
                <a:path h="948054">
                  <a:moveTo>
                    <a:pt x="0" y="0"/>
                  </a:moveTo>
                  <a:lnTo>
                    <a:pt x="0" y="947751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8691777" y="365965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622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8691779" y="3659657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164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8691779" y="375182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622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8705400" y="3751824"/>
              <a:ext cx="0" cy="2028825"/>
            </a:xfrm>
            <a:custGeom>
              <a:avLst/>
              <a:gdLst/>
              <a:ahLst/>
              <a:cxnLst/>
              <a:rect l="l" t="t" r="r" b="b"/>
              <a:pathLst>
                <a:path h="2028825">
                  <a:moveTo>
                    <a:pt x="0" y="0"/>
                  </a:moveTo>
                  <a:lnTo>
                    <a:pt x="0" y="2028461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8691777" y="578027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622" y="0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8691779" y="5780278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101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8691779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54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8783939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8783939" y="5885010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0" y="0"/>
                  </a:moveTo>
                  <a:lnTo>
                    <a:pt x="850476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9634418" y="5885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7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9634418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54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9726577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9726577" y="5885010"/>
              <a:ext cx="850265" cy="0"/>
            </a:xfrm>
            <a:custGeom>
              <a:avLst/>
              <a:gdLst/>
              <a:ahLst/>
              <a:cxnLst/>
              <a:rect l="l" t="t" r="r" b="b"/>
              <a:pathLst>
                <a:path w="850265">
                  <a:moveTo>
                    <a:pt x="0" y="0"/>
                  </a:moveTo>
                  <a:lnTo>
                    <a:pt x="850214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10576787" y="5885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7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10576787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54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10668939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10668939" y="5885010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0" y="0"/>
                  </a:moveTo>
                  <a:lnTo>
                    <a:pt x="850361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11519293" y="5885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7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11519293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54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11611441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11611441" y="5885010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0" y="0"/>
                  </a:moveTo>
                  <a:lnTo>
                    <a:pt x="850361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12461802" y="5885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7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12461802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33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12553946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12553946" y="5885010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0" y="0"/>
                  </a:moveTo>
                  <a:lnTo>
                    <a:pt x="850361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13404305" y="5885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7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13404305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33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13496450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13496450" y="5885010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0" y="0"/>
                  </a:moveTo>
                  <a:lnTo>
                    <a:pt x="85034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14346794" y="5885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7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14346794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64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14438959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14438959" y="5885010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0" y="0"/>
                  </a:moveTo>
                  <a:lnTo>
                    <a:pt x="85034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15289299" y="5885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7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15289299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64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15381465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15381465" y="5885010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0" y="0"/>
                  </a:moveTo>
                  <a:lnTo>
                    <a:pt x="850340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16231810" y="5885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7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16231810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54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16323959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16323959" y="5885010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0" y="0"/>
                  </a:moveTo>
                  <a:lnTo>
                    <a:pt x="850361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17174313" y="5885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7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17174313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54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17266465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17266465" y="5885010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0" y="0"/>
                  </a:moveTo>
                  <a:lnTo>
                    <a:pt x="850361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18116817" y="5885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7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18116817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54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18208967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18208967" y="5885010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>
                  <a:moveTo>
                    <a:pt x="0" y="0"/>
                  </a:moveTo>
                  <a:lnTo>
                    <a:pt x="850351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19059307" y="5885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72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19059307" y="5891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164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19151471" y="58850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72"/>
                  </a:moveTo>
                  <a:lnTo>
                    <a:pt x="0" y="0"/>
                  </a:lnTo>
                </a:path>
              </a:pathLst>
            </a:custGeom>
            <a:ln w="1170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19151471" y="5885010"/>
              <a:ext cx="442595" cy="0"/>
            </a:xfrm>
            <a:custGeom>
              <a:avLst/>
              <a:gdLst/>
              <a:ahLst/>
              <a:cxnLst/>
              <a:rect l="l" t="t" r="r" b="b"/>
              <a:pathLst>
                <a:path w="442594">
                  <a:moveTo>
                    <a:pt x="0" y="0"/>
                  </a:moveTo>
                  <a:lnTo>
                    <a:pt x="442266" y="0"/>
                  </a:lnTo>
                </a:path>
              </a:pathLst>
            </a:custGeom>
            <a:ln w="1170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13758253" y="3531075"/>
              <a:ext cx="104775" cy="104139"/>
            </a:xfrm>
            <a:custGeom>
              <a:avLst/>
              <a:gdLst/>
              <a:ahLst/>
              <a:cxnLst/>
              <a:rect l="l" t="t" r="r" b="b"/>
              <a:pathLst>
                <a:path w="104775" h="104139">
                  <a:moveTo>
                    <a:pt x="381" y="0"/>
                  </a:moveTo>
                  <a:lnTo>
                    <a:pt x="0" y="0"/>
                  </a:lnTo>
                  <a:lnTo>
                    <a:pt x="0" y="104140"/>
                  </a:lnTo>
                  <a:lnTo>
                    <a:pt x="381" y="104140"/>
                  </a:lnTo>
                  <a:lnTo>
                    <a:pt x="381" y="0"/>
                  </a:lnTo>
                  <a:close/>
                </a:path>
                <a:path w="104775" h="104139">
                  <a:moveTo>
                    <a:pt x="104724" y="0"/>
                  </a:moveTo>
                  <a:lnTo>
                    <a:pt x="104343" y="0"/>
                  </a:lnTo>
                  <a:lnTo>
                    <a:pt x="104343" y="103962"/>
                  </a:lnTo>
                  <a:lnTo>
                    <a:pt x="104724" y="103962"/>
                  </a:lnTo>
                  <a:lnTo>
                    <a:pt x="1047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11203572" y="3535749"/>
              <a:ext cx="2607945" cy="155575"/>
            </a:xfrm>
            <a:custGeom>
              <a:avLst/>
              <a:gdLst/>
              <a:ahLst/>
              <a:cxnLst/>
              <a:rect l="l" t="t" r="r" b="b"/>
              <a:pathLst>
                <a:path w="2607944" h="155575">
                  <a:moveTo>
                    <a:pt x="155244" y="0"/>
                  </a:moveTo>
                  <a:lnTo>
                    <a:pt x="0" y="0"/>
                  </a:lnTo>
                  <a:lnTo>
                    <a:pt x="0" y="155257"/>
                  </a:lnTo>
                  <a:lnTo>
                    <a:pt x="155244" y="155257"/>
                  </a:lnTo>
                  <a:lnTo>
                    <a:pt x="155244" y="0"/>
                  </a:lnTo>
                  <a:close/>
                </a:path>
                <a:path w="2607944" h="155575">
                  <a:moveTo>
                    <a:pt x="2607462" y="78930"/>
                  </a:moveTo>
                  <a:lnTo>
                    <a:pt x="2586367" y="78930"/>
                  </a:lnTo>
                  <a:lnTo>
                    <a:pt x="2586367" y="79438"/>
                  </a:lnTo>
                  <a:lnTo>
                    <a:pt x="2607462" y="79438"/>
                  </a:lnTo>
                  <a:lnTo>
                    <a:pt x="2607462" y="7893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11203585" y="3536155"/>
              <a:ext cx="155575" cy="154940"/>
            </a:xfrm>
            <a:custGeom>
              <a:avLst/>
              <a:gdLst/>
              <a:ahLst/>
              <a:cxnLst/>
              <a:rect l="l" t="t" r="r" b="b"/>
              <a:pathLst>
                <a:path w="155575" h="154939">
                  <a:moveTo>
                    <a:pt x="123875" y="94945"/>
                  </a:moveTo>
                  <a:lnTo>
                    <a:pt x="82562" y="94945"/>
                  </a:lnTo>
                  <a:lnTo>
                    <a:pt x="82562" y="60655"/>
                  </a:lnTo>
                  <a:lnTo>
                    <a:pt x="69761" y="60655"/>
                  </a:lnTo>
                  <a:lnTo>
                    <a:pt x="69761" y="94945"/>
                  </a:lnTo>
                  <a:lnTo>
                    <a:pt x="42062" y="94945"/>
                  </a:lnTo>
                  <a:lnTo>
                    <a:pt x="42062" y="60655"/>
                  </a:lnTo>
                  <a:lnTo>
                    <a:pt x="42062" y="45415"/>
                  </a:lnTo>
                  <a:lnTo>
                    <a:pt x="28981" y="45415"/>
                  </a:lnTo>
                  <a:lnTo>
                    <a:pt x="28981" y="60655"/>
                  </a:lnTo>
                  <a:lnTo>
                    <a:pt x="28981" y="94945"/>
                  </a:lnTo>
                  <a:lnTo>
                    <a:pt x="28981" y="112725"/>
                  </a:lnTo>
                  <a:lnTo>
                    <a:pt x="123875" y="112725"/>
                  </a:lnTo>
                  <a:lnTo>
                    <a:pt x="123875" y="94945"/>
                  </a:lnTo>
                  <a:close/>
                </a:path>
                <a:path w="155575" h="154939">
                  <a:moveTo>
                    <a:pt x="155232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0" y="139700"/>
                  </a:lnTo>
                  <a:lnTo>
                    <a:pt x="0" y="154940"/>
                  </a:lnTo>
                  <a:lnTo>
                    <a:pt x="155232" y="154940"/>
                  </a:lnTo>
                  <a:lnTo>
                    <a:pt x="155232" y="139700"/>
                  </a:lnTo>
                  <a:lnTo>
                    <a:pt x="11506" y="139700"/>
                  </a:lnTo>
                  <a:lnTo>
                    <a:pt x="11506" y="15240"/>
                  </a:lnTo>
                  <a:lnTo>
                    <a:pt x="144145" y="15240"/>
                  </a:lnTo>
                  <a:lnTo>
                    <a:pt x="144145" y="139598"/>
                  </a:lnTo>
                  <a:lnTo>
                    <a:pt x="155232" y="139598"/>
                  </a:lnTo>
                  <a:lnTo>
                    <a:pt x="155232" y="15240"/>
                  </a:lnTo>
                  <a:lnTo>
                    <a:pt x="155232" y="14859"/>
                  </a:lnTo>
                  <a:lnTo>
                    <a:pt x="1552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40" name="object 7540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243745" y="3214160"/>
              <a:ext cx="159921" cy="159953"/>
            </a:xfrm>
            <a:prstGeom prst="rect">
              <a:avLst/>
            </a:prstGeom>
          </p:spPr>
        </p:pic>
        <p:sp>
          <p:nvSpPr>
            <p:cNvPr id="7541" name="object 7541"/>
            <p:cNvSpPr/>
            <p:nvPr/>
          </p:nvSpPr>
          <p:spPr>
            <a:xfrm>
              <a:off x="10502112" y="3646306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79">
                  <a:moveTo>
                    <a:pt x="27653" y="0"/>
                  </a:moveTo>
                  <a:lnTo>
                    <a:pt x="16936" y="2187"/>
                  </a:lnTo>
                  <a:lnTo>
                    <a:pt x="8141" y="8138"/>
                  </a:lnTo>
                  <a:lnTo>
                    <a:pt x="2188" y="16936"/>
                  </a:lnTo>
                  <a:lnTo>
                    <a:pt x="0" y="27664"/>
                  </a:lnTo>
                  <a:lnTo>
                    <a:pt x="2188" y="38373"/>
                  </a:lnTo>
                  <a:lnTo>
                    <a:pt x="8141" y="47162"/>
                  </a:lnTo>
                  <a:lnTo>
                    <a:pt x="16936" y="53109"/>
                  </a:lnTo>
                  <a:lnTo>
                    <a:pt x="27653" y="55296"/>
                  </a:lnTo>
                  <a:lnTo>
                    <a:pt x="38370" y="53109"/>
                  </a:lnTo>
                  <a:lnTo>
                    <a:pt x="47166" y="47162"/>
                  </a:lnTo>
                  <a:lnTo>
                    <a:pt x="53118" y="38373"/>
                  </a:lnTo>
                  <a:lnTo>
                    <a:pt x="55307" y="27664"/>
                  </a:lnTo>
                  <a:lnTo>
                    <a:pt x="53118" y="16936"/>
                  </a:lnTo>
                  <a:lnTo>
                    <a:pt x="47166" y="8138"/>
                  </a:lnTo>
                  <a:lnTo>
                    <a:pt x="38370" y="2187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10502112" y="3646306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79">
                  <a:moveTo>
                    <a:pt x="27653" y="0"/>
                  </a:moveTo>
                  <a:lnTo>
                    <a:pt x="16936" y="2187"/>
                  </a:lnTo>
                  <a:lnTo>
                    <a:pt x="8141" y="8138"/>
                  </a:lnTo>
                  <a:lnTo>
                    <a:pt x="2188" y="16936"/>
                  </a:lnTo>
                  <a:lnTo>
                    <a:pt x="0" y="27664"/>
                  </a:lnTo>
                  <a:lnTo>
                    <a:pt x="2188" y="38373"/>
                  </a:lnTo>
                  <a:lnTo>
                    <a:pt x="8141" y="47162"/>
                  </a:lnTo>
                  <a:lnTo>
                    <a:pt x="16936" y="53109"/>
                  </a:lnTo>
                  <a:lnTo>
                    <a:pt x="27653" y="55296"/>
                  </a:lnTo>
                  <a:lnTo>
                    <a:pt x="38370" y="53109"/>
                  </a:lnTo>
                  <a:lnTo>
                    <a:pt x="47166" y="47162"/>
                  </a:lnTo>
                  <a:lnTo>
                    <a:pt x="53118" y="38373"/>
                  </a:lnTo>
                  <a:lnTo>
                    <a:pt x="55307" y="27664"/>
                  </a:lnTo>
                  <a:lnTo>
                    <a:pt x="53118" y="16936"/>
                  </a:lnTo>
                  <a:lnTo>
                    <a:pt x="47166" y="8138"/>
                  </a:lnTo>
                  <a:lnTo>
                    <a:pt x="38370" y="2187"/>
                  </a:lnTo>
                  <a:lnTo>
                    <a:pt x="27653" y="0"/>
                  </a:lnTo>
                </a:path>
              </a:pathLst>
            </a:custGeom>
            <a:ln w="468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10377095" y="3646306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79">
                  <a:moveTo>
                    <a:pt x="27653" y="0"/>
                  </a:moveTo>
                  <a:lnTo>
                    <a:pt x="16936" y="2187"/>
                  </a:lnTo>
                  <a:lnTo>
                    <a:pt x="8141" y="8138"/>
                  </a:lnTo>
                  <a:lnTo>
                    <a:pt x="2188" y="16936"/>
                  </a:lnTo>
                  <a:lnTo>
                    <a:pt x="0" y="27664"/>
                  </a:lnTo>
                  <a:lnTo>
                    <a:pt x="2188" y="38373"/>
                  </a:lnTo>
                  <a:lnTo>
                    <a:pt x="8141" y="47162"/>
                  </a:lnTo>
                  <a:lnTo>
                    <a:pt x="16936" y="53109"/>
                  </a:lnTo>
                  <a:lnTo>
                    <a:pt x="27653" y="55296"/>
                  </a:lnTo>
                  <a:lnTo>
                    <a:pt x="38370" y="53109"/>
                  </a:lnTo>
                  <a:lnTo>
                    <a:pt x="47166" y="47162"/>
                  </a:lnTo>
                  <a:lnTo>
                    <a:pt x="53118" y="38373"/>
                  </a:lnTo>
                  <a:lnTo>
                    <a:pt x="55307" y="27664"/>
                  </a:lnTo>
                  <a:lnTo>
                    <a:pt x="53118" y="16936"/>
                  </a:lnTo>
                  <a:lnTo>
                    <a:pt x="47166" y="8138"/>
                  </a:lnTo>
                  <a:lnTo>
                    <a:pt x="38370" y="2187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10377095" y="3646306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79">
                  <a:moveTo>
                    <a:pt x="27653" y="0"/>
                  </a:moveTo>
                  <a:lnTo>
                    <a:pt x="16936" y="2187"/>
                  </a:lnTo>
                  <a:lnTo>
                    <a:pt x="8141" y="8138"/>
                  </a:lnTo>
                  <a:lnTo>
                    <a:pt x="2188" y="16936"/>
                  </a:lnTo>
                  <a:lnTo>
                    <a:pt x="0" y="27664"/>
                  </a:lnTo>
                  <a:lnTo>
                    <a:pt x="2188" y="38373"/>
                  </a:lnTo>
                  <a:lnTo>
                    <a:pt x="8141" y="47162"/>
                  </a:lnTo>
                  <a:lnTo>
                    <a:pt x="16936" y="53109"/>
                  </a:lnTo>
                  <a:lnTo>
                    <a:pt x="27653" y="55296"/>
                  </a:lnTo>
                  <a:lnTo>
                    <a:pt x="38370" y="53109"/>
                  </a:lnTo>
                  <a:lnTo>
                    <a:pt x="47166" y="47162"/>
                  </a:lnTo>
                  <a:lnTo>
                    <a:pt x="53118" y="38373"/>
                  </a:lnTo>
                  <a:lnTo>
                    <a:pt x="55307" y="27664"/>
                  </a:lnTo>
                  <a:lnTo>
                    <a:pt x="53118" y="16936"/>
                  </a:lnTo>
                  <a:lnTo>
                    <a:pt x="47166" y="8138"/>
                  </a:lnTo>
                  <a:lnTo>
                    <a:pt x="38370" y="2187"/>
                  </a:lnTo>
                  <a:lnTo>
                    <a:pt x="27653" y="0"/>
                  </a:lnTo>
                </a:path>
              </a:pathLst>
            </a:custGeom>
            <a:ln w="4680">
              <a:solidFill>
                <a:srgbClr val="EE252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11571637" y="3560507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79">
                  <a:moveTo>
                    <a:pt x="27653" y="0"/>
                  </a:moveTo>
                  <a:lnTo>
                    <a:pt x="16936" y="2186"/>
                  </a:lnTo>
                  <a:lnTo>
                    <a:pt x="8141" y="8134"/>
                  </a:lnTo>
                  <a:lnTo>
                    <a:pt x="2188" y="16923"/>
                  </a:lnTo>
                  <a:lnTo>
                    <a:pt x="0" y="27632"/>
                  </a:lnTo>
                  <a:lnTo>
                    <a:pt x="2188" y="38355"/>
                  </a:lnTo>
                  <a:lnTo>
                    <a:pt x="8141" y="47142"/>
                  </a:lnTo>
                  <a:lnTo>
                    <a:pt x="16936" y="53082"/>
                  </a:lnTo>
                  <a:lnTo>
                    <a:pt x="27653" y="55265"/>
                  </a:lnTo>
                  <a:lnTo>
                    <a:pt x="38381" y="53082"/>
                  </a:lnTo>
                  <a:lnTo>
                    <a:pt x="47179" y="47142"/>
                  </a:lnTo>
                  <a:lnTo>
                    <a:pt x="53130" y="38355"/>
                  </a:lnTo>
                  <a:lnTo>
                    <a:pt x="55317" y="27632"/>
                  </a:lnTo>
                  <a:lnTo>
                    <a:pt x="53130" y="16923"/>
                  </a:lnTo>
                  <a:lnTo>
                    <a:pt x="47179" y="8134"/>
                  </a:lnTo>
                  <a:lnTo>
                    <a:pt x="38381" y="2186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11571637" y="3560507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79">
                  <a:moveTo>
                    <a:pt x="27653" y="0"/>
                  </a:moveTo>
                  <a:lnTo>
                    <a:pt x="16936" y="2186"/>
                  </a:lnTo>
                  <a:lnTo>
                    <a:pt x="8141" y="8134"/>
                  </a:lnTo>
                  <a:lnTo>
                    <a:pt x="2188" y="16923"/>
                  </a:lnTo>
                  <a:lnTo>
                    <a:pt x="0" y="27632"/>
                  </a:lnTo>
                  <a:lnTo>
                    <a:pt x="2188" y="38355"/>
                  </a:lnTo>
                  <a:lnTo>
                    <a:pt x="8141" y="47142"/>
                  </a:lnTo>
                  <a:lnTo>
                    <a:pt x="16936" y="53082"/>
                  </a:lnTo>
                  <a:lnTo>
                    <a:pt x="27653" y="55265"/>
                  </a:lnTo>
                  <a:lnTo>
                    <a:pt x="38381" y="53082"/>
                  </a:lnTo>
                  <a:lnTo>
                    <a:pt x="47179" y="47142"/>
                  </a:lnTo>
                  <a:lnTo>
                    <a:pt x="53130" y="38355"/>
                  </a:lnTo>
                  <a:lnTo>
                    <a:pt x="55317" y="27632"/>
                  </a:lnTo>
                  <a:lnTo>
                    <a:pt x="53130" y="16923"/>
                  </a:lnTo>
                  <a:lnTo>
                    <a:pt x="47179" y="8134"/>
                  </a:lnTo>
                  <a:lnTo>
                    <a:pt x="38381" y="2186"/>
                  </a:lnTo>
                  <a:lnTo>
                    <a:pt x="27653" y="0"/>
                  </a:lnTo>
                </a:path>
              </a:pathLst>
            </a:custGeom>
            <a:ln w="468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11571637" y="343548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79">
                  <a:moveTo>
                    <a:pt x="27653" y="0"/>
                  </a:moveTo>
                  <a:lnTo>
                    <a:pt x="16936" y="2185"/>
                  </a:lnTo>
                  <a:lnTo>
                    <a:pt x="8141" y="8130"/>
                  </a:lnTo>
                  <a:lnTo>
                    <a:pt x="2188" y="16918"/>
                  </a:lnTo>
                  <a:lnTo>
                    <a:pt x="0" y="27632"/>
                  </a:lnTo>
                  <a:lnTo>
                    <a:pt x="2188" y="38354"/>
                  </a:lnTo>
                  <a:lnTo>
                    <a:pt x="8141" y="47149"/>
                  </a:lnTo>
                  <a:lnTo>
                    <a:pt x="16936" y="53099"/>
                  </a:lnTo>
                  <a:lnTo>
                    <a:pt x="27653" y="55286"/>
                  </a:lnTo>
                  <a:lnTo>
                    <a:pt x="38381" y="53099"/>
                  </a:lnTo>
                  <a:lnTo>
                    <a:pt x="47179" y="47149"/>
                  </a:lnTo>
                  <a:lnTo>
                    <a:pt x="53130" y="38354"/>
                  </a:lnTo>
                  <a:lnTo>
                    <a:pt x="55317" y="27632"/>
                  </a:lnTo>
                  <a:lnTo>
                    <a:pt x="53130" y="16918"/>
                  </a:lnTo>
                  <a:lnTo>
                    <a:pt x="47179" y="8130"/>
                  </a:lnTo>
                  <a:lnTo>
                    <a:pt x="38381" y="2185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11571637" y="343548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79">
                  <a:moveTo>
                    <a:pt x="27653" y="0"/>
                  </a:moveTo>
                  <a:lnTo>
                    <a:pt x="16936" y="2185"/>
                  </a:lnTo>
                  <a:lnTo>
                    <a:pt x="8141" y="8130"/>
                  </a:lnTo>
                  <a:lnTo>
                    <a:pt x="2188" y="16918"/>
                  </a:lnTo>
                  <a:lnTo>
                    <a:pt x="0" y="27632"/>
                  </a:lnTo>
                  <a:lnTo>
                    <a:pt x="2188" y="38354"/>
                  </a:lnTo>
                  <a:lnTo>
                    <a:pt x="8141" y="47149"/>
                  </a:lnTo>
                  <a:lnTo>
                    <a:pt x="16936" y="53099"/>
                  </a:lnTo>
                  <a:lnTo>
                    <a:pt x="27653" y="55286"/>
                  </a:lnTo>
                  <a:lnTo>
                    <a:pt x="38381" y="53099"/>
                  </a:lnTo>
                  <a:lnTo>
                    <a:pt x="47179" y="47149"/>
                  </a:lnTo>
                  <a:lnTo>
                    <a:pt x="53130" y="38354"/>
                  </a:lnTo>
                  <a:lnTo>
                    <a:pt x="55317" y="27632"/>
                  </a:lnTo>
                  <a:lnTo>
                    <a:pt x="53130" y="16918"/>
                  </a:lnTo>
                  <a:lnTo>
                    <a:pt x="47179" y="8130"/>
                  </a:lnTo>
                  <a:lnTo>
                    <a:pt x="38381" y="2185"/>
                  </a:lnTo>
                  <a:lnTo>
                    <a:pt x="27653" y="0"/>
                  </a:lnTo>
                </a:path>
              </a:pathLst>
            </a:custGeom>
            <a:ln w="4680">
              <a:solidFill>
                <a:srgbClr val="EE252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14888798" y="3582096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27653" y="0"/>
                  </a:moveTo>
                  <a:lnTo>
                    <a:pt x="16927" y="2186"/>
                  </a:lnTo>
                  <a:lnTo>
                    <a:pt x="8133" y="8134"/>
                  </a:lnTo>
                  <a:lnTo>
                    <a:pt x="2185" y="16923"/>
                  </a:lnTo>
                  <a:lnTo>
                    <a:pt x="0" y="27632"/>
                  </a:lnTo>
                  <a:lnTo>
                    <a:pt x="2185" y="38360"/>
                  </a:lnTo>
                  <a:lnTo>
                    <a:pt x="8133" y="47158"/>
                  </a:lnTo>
                  <a:lnTo>
                    <a:pt x="16927" y="53109"/>
                  </a:lnTo>
                  <a:lnTo>
                    <a:pt x="27653" y="55296"/>
                  </a:lnTo>
                  <a:lnTo>
                    <a:pt x="38370" y="53109"/>
                  </a:lnTo>
                  <a:lnTo>
                    <a:pt x="47166" y="47158"/>
                  </a:lnTo>
                  <a:lnTo>
                    <a:pt x="53118" y="38360"/>
                  </a:lnTo>
                  <a:lnTo>
                    <a:pt x="55307" y="27632"/>
                  </a:lnTo>
                  <a:lnTo>
                    <a:pt x="53118" y="16923"/>
                  </a:lnTo>
                  <a:lnTo>
                    <a:pt x="47166" y="8134"/>
                  </a:lnTo>
                  <a:lnTo>
                    <a:pt x="38370" y="2186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14888798" y="3582096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27653" y="0"/>
                  </a:moveTo>
                  <a:lnTo>
                    <a:pt x="16927" y="2186"/>
                  </a:lnTo>
                  <a:lnTo>
                    <a:pt x="8133" y="8134"/>
                  </a:lnTo>
                  <a:lnTo>
                    <a:pt x="2185" y="16923"/>
                  </a:lnTo>
                  <a:lnTo>
                    <a:pt x="0" y="27632"/>
                  </a:lnTo>
                  <a:lnTo>
                    <a:pt x="2185" y="38360"/>
                  </a:lnTo>
                  <a:lnTo>
                    <a:pt x="8133" y="47158"/>
                  </a:lnTo>
                  <a:lnTo>
                    <a:pt x="16927" y="53109"/>
                  </a:lnTo>
                  <a:lnTo>
                    <a:pt x="27653" y="55296"/>
                  </a:lnTo>
                  <a:lnTo>
                    <a:pt x="38370" y="53109"/>
                  </a:lnTo>
                  <a:lnTo>
                    <a:pt x="47166" y="47158"/>
                  </a:lnTo>
                  <a:lnTo>
                    <a:pt x="53118" y="38360"/>
                  </a:lnTo>
                  <a:lnTo>
                    <a:pt x="55307" y="27632"/>
                  </a:lnTo>
                  <a:lnTo>
                    <a:pt x="53118" y="16923"/>
                  </a:lnTo>
                  <a:lnTo>
                    <a:pt x="47166" y="8134"/>
                  </a:lnTo>
                  <a:lnTo>
                    <a:pt x="38370" y="2186"/>
                  </a:lnTo>
                  <a:lnTo>
                    <a:pt x="27653" y="0"/>
                  </a:lnTo>
                </a:path>
              </a:pathLst>
            </a:custGeom>
            <a:ln w="468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14888798" y="3457085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27653" y="0"/>
                  </a:moveTo>
                  <a:lnTo>
                    <a:pt x="16927" y="2186"/>
                  </a:lnTo>
                  <a:lnTo>
                    <a:pt x="8133" y="8134"/>
                  </a:lnTo>
                  <a:lnTo>
                    <a:pt x="2185" y="16923"/>
                  </a:lnTo>
                  <a:lnTo>
                    <a:pt x="0" y="27632"/>
                  </a:lnTo>
                  <a:lnTo>
                    <a:pt x="2185" y="38355"/>
                  </a:lnTo>
                  <a:lnTo>
                    <a:pt x="8133" y="47142"/>
                  </a:lnTo>
                  <a:lnTo>
                    <a:pt x="16927" y="53082"/>
                  </a:lnTo>
                  <a:lnTo>
                    <a:pt x="27653" y="55265"/>
                  </a:lnTo>
                  <a:lnTo>
                    <a:pt x="38370" y="53082"/>
                  </a:lnTo>
                  <a:lnTo>
                    <a:pt x="47166" y="47142"/>
                  </a:lnTo>
                  <a:lnTo>
                    <a:pt x="53118" y="38355"/>
                  </a:lnTo>
                  <a:lnTo>
                    <a:pt x="55307" y="27632"/>
                  </a:lnTo>
                  <a:lnTo>
                    <a:pt x="53118" y="16923"/>
                  </a:lnTo>
                  <a:lnTo>
                    <a:pt x="47166" y="8134"/>
                  </a:lnTo>
                  <a:lnTo>
                    <a:pt x="38370" y="2186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14888798" y="3457085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27653" y="0"/>
                  </a:moveTo>
                  <a:lnTo>
                    <a:pt x="16927" y="2186"/>
                  </a:lnTo>
                  <a:lnTo>
                    <a:pt x="8133" y="8134"/>
                  </a:lnTo>
                  <a:lnTo>
                    <a:pt x="2185" y="16923"/>
                  </a:lnTo>
                  <a:lnTo>
                    <a:pt x="0" y="27632"/>
                  </a:lnTo>
                  <a:lnTo>
                    <a:pt x="2185" y="38355"/>
                  </a:lnTo>
                  <a:lnTo>
                    <a:pt x="8133" y="47142"/>
                  </a:lnTo>
                  <a:lnTo>
                    <a:pt x="16927" y="53082"/>
                  </a:lnTo>
                  <a:lnTo>
                    <a:pt x="27653" y="55265"/>
                  </a:lnTo>
                  <a:lnTo>
                    <a:pt x="38370" y="53082"/>
                  </a:lnTo>
                  <a:lnTo>
                    <a:pt x="47166" y="47142"/>
                  </a:lnTo>
                  <a:lnTo>
                    <a:pt x="53118" y="38355"/>
                  </a:lnTo>
                  <a:lnTo>
                    <a:pt x="55307" y="27632"/>
                  </a:lnTo>
                  <a:lnTo>
                    <a:pt x="53118" y="16923"/>
                  </a:lnTo>
                  <a:lnTo>
                    <a:pt x="47166" y="8134"/>
                  </a:lnTo>
                  <a:lnTo>
                    <a:pt x="38370" y="2186"/>
                  </a:lnTo>
                  <a:lnTo>
                    <a:pt x="27653" y="0"/>
                  </a:lnTo>
                </a:path>
              </a:pathLst>
            </a:custGeom>
            <a:ln w="4680">
              <a:solidFill>
                <a:srgbClr val="EE252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17707821" y="3557189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27632" y="0"/>
                  </a:moveTo>
                  <a:lnTo>
                    <a:pt x="16909" y="2186"/>
                  </a:lnTo>
                  <a:lnTo>
                    <a:pt x="8122" y="8134"/>
                  </a:lnTo>
                  <a:lnTo>
                    <a:pt x="2182" y="16923"/>
                  </a:lnTo>
                  <a:lnTo>
                    <a:pt x="0" y="27632"/>
                  </a:lnTo>
                  <a:lnTo>
                    <a:pt x="2182" y="38358"/>
                  </a:lnTo>
                  <a:lnTo>
                    <a:pt x="8122" y="47153"/>
                  </a:lnTo>
                  <a:lnTo>
                    <a:pt x="16909" y="53100"/>
                  </a:lnTo>
                  <a:lnTo>
                    <a:pt x="27632" y="55286"/>
                  </a:lnTo>
                  <a:lnTo>
                    <a:pt x="38342" y="53100"/>
                  </a:lnTo>
                  <a:lnTo>
                    <a:pt x="47130" y="47153"/>
                  </a:lnTo>
                  <a:lnTo>
                    <a:pt x="53078" y="38358"/>
                  </a:lnTo>
                  <a:lnTo>
                    <a:pt x="55265" y="27632"/>
                  </a:lnTo>
                  <a:lnTo>
                    <a:pt x="53078" y="16923"/>
                  </a:lnTo>
                  <a:lnTo>
                    <a:pt x="47130" y="8134"/>
                  </a:lnTo>
                  <a:lnTo>
                    <a:pt x="38342" y="2186"/>
                  </a:lnTo>
                  <a:lnTo>
                    <a:pt x="2763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17707821" y="3557189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27632" y="0"/>
                  </a:moveTo>
                  <a:lnTo>
                    <a:pt x="16909" y="2186"/>
                  </a:lnTo>
                  <a:lnTo>
                    <a:pt x="8122" y="8134"/>
                  </a:lnTo>
                  <a:lnTo>
                    <a:pt x="2182" y="16923"/>
                  </a:lnTo>
                  <a:lnTo>
                    <a:pt x="0" y="27632"/>
                  </a:lnTo>
                  <a:lnTo>
                    <a:pt x="2182" y="38358"/>
                  </a:lnTo>
                  <a:lnTo>
                    <a:pt x="8122" y="47153"/>
                  </a:lnTo>
                  <a:lnTo>
                    <a:pt x="16909" y="53100"/>
                  </a:lnTo>
                  <a:lnTo>
                    <a:pt x="27632" y="55286"/>
                  </a:lnTo>
                  <a:lnTo>
                    <a:pt x="38342" y="53100"/>
                  </a:lnTo>
                  <a:lnTo>
                    <a:pt x="47130" y="47153"/>
                  </a:lnTo>
                  <a:lnTo>
                    <a:pt x="53078" y="38358"/>
                  </a:lnTo>
                  <a:lnTo>
                    <a:pt x="55265" y="27632"/>
                  </a:lnTo>
                  <a:lnTo>
                    <a:pt x="53078" y="16923"/>
                  </a:lnTo>
                  <a:lnTo>
                    <a:pt x="47130" y="8134"/>
                  </a:lnTo>
                  <a:lnTo>
                    <a:pt x="38342" y="2186"/>
                  </a:lnTo>
                  <a:lnTo>
                    <a:pt x="27632" y="0"/>
                  </a:lnTo>
                </a:path>
              </a:pathLst>
            </a:custGeom>
            <a:ln w="468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17707821" y="3432163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27632" y="0"/>
                  </a:moveTo>
                  <a:lnTo>
                    <a:pt x="16909" y="2190"/>
                  </a:lnTo>
                  <a:lnTo>
                    <a:pt x="8122" y="8145"/>
                  </a:lnTo>
                  <a:lnTo>
                    <a:pt x="2182" y="16940"/>
                  </a:lnTo>
                  <a:lnTo>
                    <a:pt x="0" y="27653"/>
                  </a:lnTo>
                  <a:lnTo>
                    <a:pt x="2182" y="38376"/>
                  </a:lnTo>
                  <a:lnTo>
                    <a:pt x="8122" y="47163"/>
                  </a:lnTo>
                  <a:lnTo>
                    <a:pt x="16909" y="53103"/>
                  </a:lnTo>
                  <a:lnTo>
                    <a:pt x="27632" y="55286"/>
                  </a:lnTo>
                  <a:lnTo>
                    <a:pt x="38342" y="53103"/>
                  </a:lnTo>
                  <a:lnTo>
                    <a:pt x="47130" y="47163"/>
                  </a:lnTo>
                  <a:lnTo>
                    <a:pt x="53078" y="38376"/>
                  </a:lnTo>
                  <a:lnTo>
                    <a:pt x="55265" y="27653"/>
                  </a:lnTo>
                  <a:lnTo>
                    <a:pt x="53078" y="16940"/>
                  </a:lnTo>
                  <a:lnTo>
                    <a:pt x="47130" y="8145"/>
                  </a:lnTo>
                  <a:lnTo>
                    <a:pt x="38342" y="2190"/>
                  </a:lnTo>
                  <a:lnTo>
                    <a:pt x="27632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17707821" y="3432163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27632" y="0"/>
                  </a:moveTo>
                  <a:lnTo>
                    <a:pt x="16909" y="2190"/>
                  </a:lnTo>
                  <a:lnTo>
                    <a:pt x="8122" y="8145"/>
                  </a:lnTo>
                  <a:lnTo>
                    <a:pt x="2182" y="16940"/>
                  </a:lnTo>
                  <a:lnTo>
                    <a:pt x="0" y="27653"/>
                  </a:lnTo>
                  <a:lnTo>
                    <a:pt x="2182" y="38376"/>
                  </a:lnTo>
                  <a:lnTo>
                    <a:pt x="8122" y="47163"/>
                  </a:lnTo>
                  <a:lnTo>
                    <a:pt x="16909" y="53103"/>
                  </a:lnTo>
                  <a:lnTo>
                    <a:pt x="27632" y="55286"/>
                  </a:lnTo>
                  <a:lnTo>
                    <a:pt x="38342" y="53103"/>
                  </a:lnTo>
                  <a:lnTo>
                    <a:pt x="47130" y="47163"/>
                  </a:lnTo>
                  <a:lnTo>
                    <a:pt x="53078" y="38376"/>
                  </a:lnTo>
                  <a:lnTo>
                    <a:pt x="55265" y="27653"/>
                  </a:lnTo>
                  <a:lnTo>
                    <a:pt x="53078" y="16940"/>
                  </a:lnTo>
                  <a:lnTo>
                    <a:pt x="47130" y="8145"/>
                  </a:lnTo>
                  <a:lnTo>
                    <a:pt x="38342" y="2190"/>
                  </a:lnTo>
                  <a:lnTo>
                    <a:pt x="27632" y="0"/>
                  </a:lnTo>
                </a:path>
              </a:pathLst>
            </a:custGeom>
            <a:ln w="4680">
              <a:solidFill>
                <a:srgbClr val="EE252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11030920" y="3535107"/>
              <a:ext cx="157480" cy="157480"/>
            </a:xfrm>
            <a:custGeom>
              <a:avLst/>
              <a:gdLst/>
              <a:ahLst/>
              <a:cxnLst/>
              <a:rect l="l" t="t" r="r" b="b"/>
              <a:pathLst>
                <a:path w="157479" h="157479">
                  <a:moveTo>
                    <a:pt x="157220" y="0"/>
                  </a:moveTo>
                  <a:lnTo>
                    <a:pt x="0" y="0"/>
                  </a:lnTo>
                  <a:lnTo>
                    <a:pt x="0" y="157220"/>
                  </a:lnTo>
                  <a:lnTo>
                    <a:pt x="157220" y="157220"/>
                  </a:lnTo>
                  <a:lnTo>
                    <a:pt x="1572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11030903" y="3534885"/>
              <a:ext cx="157480" cy="157480"/>
            </a:xfrm>
            <a:custGeom>
              <a:avLst/>
              <a:gdLst/>
              <a:ahLst/>
              <a:cxnLst/>
              <a:rect l="l" t="t" r="r" b="b"/>
              <a:pathLst>
                <a:path w="157479" h="157479">
                  <a:moveTo>
                    <a:pt x="109143" y="78841"/>
                  </a:moveTo>
                  <a:lnTo>
                    <a:pt x="106743" y="66941"/>
                  </a:lnTo>
                  <a:lnTo>
                    <a:pt x="100203" y="57238"/>
                  </a:lnTo>
                  <a:lnTo>
                    <a:pt x="90500" y="50685"/>
                  </a:lnTo>
                  <a:lnTo>
                    <a:pt x="78613" y="48285"/>
                  </a:lnTo>
                  <a:lnTo>
                    <a:pt x="66725" y="50685"/>
                  </a:lnTo>
                  <a:lnTo>
                    <a:pt x="57010" y="57238"/>
                  </a:lnTo>
                  <a:lnTo>
                    <a:pt x="50469" y="66941"/>
                  </a:lnTo>
                  <a:lnTo>
                    <a:pt x="48069" y="78841"/>
                  </a:lnTo>
                  <a:lnTo>
                    <a:pt x="50469" y="90716"/>
                  </a:lnTo>
                  <a:lnTo>
                    <a:pt x="57010" y="100418"/>
                  </a:lnTo>
                  <a:lnTo>
                    <a:pt x="66725" y="106972"/>
                  </a:lnTo>
                  <a:lnTo>
                    <a:pt x="78613" y="109372"/>
                  </a:lnTo>
                  <a:lnTo>
                    <a:pt x="90500" y="106972"/>
                  </a:lnTo>
                  <a:lnTo>
                    <a:pt x="100203" y="100418"/>
                  </a:lnTo>
                  <a:lnTo>
                    <a:pt x="106743" y="90716"/>
                  </a:lnTo>
                  <a:lnTo>
                    <a:pt x="109143" y="78841"/>
                  </a:lnTo>
                  <a:close/>
                </a:path>
                <a:path w="157479" h="157479">
                  <a:moveTo>
                    <a:pt x="157226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56210"/>
                  </a:lnTo>
                  <a:lnTo>
                    <a:pt x="0" y="157480"/>
                  </a:lnTo>
                  <a:lnTo>
                    <a:pt x="157226" y="157480"/>
                  </a:lnTo>
                  <a:lnTo>
                    <a:pt x="157226" y="156324"/>
                  </a:lnTo>
                  <a:lnTo>
                    <a:pt x="157226" y="1320"/>
                  </a:lnTo>
                  <a:lnTo>
                    <a:pt x="156108" y="1320"/>
                  </a:lnTo>
                  <a:lnTo>
                    <a:pt x="156108" y="156210"/>
                  </a:lnTo>
                  <a:lnTo>
                    <a:pt x="1092" y="156210"/>
                  </a:lnTo>
                  <a:lnTo>
                    <a:pt x="1092" y="1270"/>
                  </a:lnTo>
                  <a:lnTo>
                    <a:pt x="157226" y="1270"/>
                  </a:lnTo>
                  <a:lnTo>
                    <a:pt x="157226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59" name="object 755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1403097" y="3416776"/>
              <a:ext cx="130582" cy="218440"/>
            </a:xfrm>
            <a:prstGeom prst="rect">
              <a:avLst/>
            </a:prstGeom>
          </p:spPr>
        </p:pic>
        <p:pic>
          <p:nvPicPr>
            <p:cNvPr id="7560" name="object 756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1698083" y="3461226"/>
              <a:ext cx="230893" cy="138978"/>
            </a:xfrm>
            <a:prstGeom prst="rect">
              <a:avLst/>
            </a:prstGeom>
          </p:spPr>
        </p:pic>
        <p:pic>
          <p:nvPicPr>
            <p:cNvPr id="7561" name="object 756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5001323" y="3480276"/>
              <a:ext cx="230935" cy="139700"/>
            </a:xfrm>
            <a:prstGeom prst="rect">
              <a:avLst/>
            </a:prstGeom>
          </p:spPr>
        </p:pic>
        <p:pic>
          <p:nvPicPr>
            <p:cNvPr id="7562" name="object 756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4613303" y="3480276"/>
              <a:ext cx="230903" cy="139700"/>
            </a:xfrm>
            <a:prstGeom prst="rect">
              <a:avLst/>
            </a:prstGeom>
          </p:spPr>
        </p:pic>
        <p:pic>
          <p:nvPicPr>
            <p:cNvPr id="7563" name="object 756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3566163" y="3714599"/>
              <a:ext cx="450719" cy="220337"/>
            </a:xfrm>
            <a:prstGeom prst="rect">
              <a:avLst/>
            </a:prstGeom>
          </p:spPr>
        </p:pic>
        <p:pic>
          <p:nvPicPr>
            <p:cNvPr id="7564" name="object 7564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7374685" y="3452336"/>
              <a:ext cx="230903" cy="138915"/>
            </a:xfrm>
            <a:prstGeom prst="rect">
              <a:avLst/>
            </a:prstGeom>
          </p:spPr>
        </p:pic>
        <p:pic>
          <p:nvPicPr>
            <p:cNvPr id="7565" name="object 7565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8489290" y="3308747"/>
              <a:ext cx="334639" cy="402668"/>
            </a:xfrm>
            <a:prstGeom prst="rect">
              <a:avLst/>
            </a:prstGeom>
          </p:spPr>
        </p:pic>
        <p:sp>
          <p:nvSpPr>
            <p:cNvPr id="7566" name="object 7566"/>
            <p:cNvSpPr/>
            <p:nvPr/>
          </p:nvSpPr>
          <p:spPr>
            <a:xfrm>
              <a:off x="17281997" y="3377382"/>
              <a:ext cx="402590" cy="19050"/>
            </a:xfrm>
            <a:custGeom>
              <a:avLst/>
              <a:gdLst/>
              <a:ahLst/>
              <a:cxnLst/>
              <a:rect l="l" t="t" r="r" b="b"/>
              <a:pathLst>
                <a:path w="402590" h="19050">
                  <a:moveTo>
                    <a:pt x="402040" y="0"/>
                  </a:moveTo>
                  <a:lnTo>
                    <a:pt x="0" y="31"/>
                  </a:lnTo>
                  <a:lnTo>
                    <a:pt x="0" y="18920"/>
                  </a:lnTo>
                  <a:lnTo>
                    <a:pt x="402040" y="18920"/>
                  </a:lnTo>
                  <a:lnTo>
                    <a:pt x="40204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17282021" y="3390449"/>
              <a:ext cx="402590" cy="12065"/>
            </a:xfrm>
            <a:custGeom>
              <a:avLst/>
              <a:gdLst/>
              <a:ahLst/>
              <a:cxnLst/>
              <a:rect l="l" t="t" r="r" b="b"/>
              <a:pathLst>
                <a:path w="402590" h="12064">
                  <a:moveTo>
                    <a:pt x="0" y="11706"/>
                  </a:moveTo>
                  <a:lnTo>
                    <a:pt x="402008" y="11706"/>
                  </a:lnTo>
                  <a:lnTo>
                    <a:pt x="402008" y="0"/>
                  </a:lnTo>
                  <a:lnTo>
                    <a:pt x="0" y="0"/>
                  </a:lnTo>
                  <a:lnTo>
                    <a:pt x="0" y="11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16731614" y="2665847"/>
              <a:ext cx="18415" cy="730885"/>
            </a:xfrm>
            <a:custGeom>
              <a:avLst/>
              <a:gdLst/>
              <a:ahLst/>
              <a:cxnLst/>
              <a:rect l="l" t="t" r="r" b="b"/>
              <a:pathLst>
                <a:path w="18415" h="730885">
                  <a:moveTo>
                    <a:pt x="18062" y="0"/>
                  </a:moveTo>
                  <a:lnTo>
                    <a:pt x="0" y="0"/>
                  </a:lnTo>
                  <a:lnTo>
                    <a:pt x="0" y="711758"/>
                  </a:lnTo>
                  <a:lnTo>
                    <a:pt x="18062" y="730742"/>
                  </a:lnTo>
                  <a:lnTo>
                    <a:pt x="1806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69" name="object 7569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0409777" y="3759676"/>
              <a:ext cx="130530" cy="217170"/>
            </a:xfrm>
            <a:prstGeom prst="rect">
              <a:avLst/>
            </a:prstGeom>
          </p:spPr>
        </p:pic>
        <p:pic>
          <p:nvPicPr>
            <p:cNvPr id="7570" name="object 7570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0044176" y="3724116"/>
              <a:ext cx="310126" cy="157479"/>
            </a:xfrm>
            <a:prstGeom prst="rect">
              <a:avLst/>
            </a:prstGeom>
          </p:spPr>
        </p:pic>
        <p:pic>
          <p:nvPicPr>
            <p:cNvPr id="7571" name="object 7571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7058309" y="3380005"/>
              <a:ext cx="229533" cy="131588"/>
            </a:xfrm>
            <a:prstGeom prst="rect">
              <a:avLst/>
            </a:prstGeom>
          </p:spPr>
        </p:pic>
        <p:pic>
          <p:nvPicPr>
            <p:cNvPr id="7572" name="object 7572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6402430" y="3380243"/>
              <a:ext cx="229533" cy="131611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>
                <a:solidFill>
                  <a:srgbClr val="EE2524"/>
                </a:solidFill>
              </a:rPr>
              <a:t>What should you do in case of fire?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811298" y="8543744"/>
            <a:ext cx="2349383" cy="22821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106934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extinguisher  </a:t>
            </a:r>
          </a:p>
          <a:p>
            <a:pPr marL="12700" marR="106934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blanket  </a:t>
            </a:r>
          </a:p>
          <a:p>
            <a:pPr marL="12700" marR="106934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Manual call point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hose cabinet with fire extinguisher  Emergency exit</a:t>
            </a:r>
          </a:p>
          <a:p>
            <a:pPr marL="12700" marR="1243965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Direction of escape  </a:t>
            </a:r>
            <a:r>
              <a:rPr lang="en-GB" sz="1050" dirty="0" err="1">
                <a:solidFill>
                  <a:srgbClr val="00000F"/>
                </a:solidFill>
                <a:latin typeface="FS Albert"/>
                <a:cs typeface="FS Albert"/>
              </a:rPr>
              <a:t>Escape</a:t>
            </a: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 route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72117" y="8765718"/>
            <a:ext cx="231419" cy="231421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9481344" y="9070330"/>
            <a:ext cx="220345" cy="220345"/>
            <a:chOff x="9481344" y="9070330"/>
            <a:chExt cx="220345" cy="220345"/>
          </a:xfrm>
        </p:grpSpPr>
        <p:sp>
          <p:nvSpPr>
            <p:cNvPr id="6" name="object 6"/>
            <p:cNvSpPr/>
            <p:nvPr/>
          </p:nvSpPr>
          <p:spPr>
            <a:xfrm>
              <a:off x="9481344" y="9070330"/>
              <a:ext cx="220345" cy="220345"/>
            </a:xfrm>
            <a:custGeom>
              <a:avLst/>
              <a:gdLst/>
              <a:ahLst/>
              <a:cxnLst/>
              <a:rect l="l" t="t" r="r" b="b"/>
              <a:pathLst>
                <a:path w="220345" h="220345">
                  <a:moveTo>
                    <a:pt x="219888" y="0"/>
                  </a:moveTo>
                  <a:lnTo>
                    <a:pt x="0" y="0"/>
                  </a:lnTo>
                  <a:lnTo>
                    <a:pt x="0" y="219888"/>
                  </a:lnTo>
                  <a:lnTo>
                    <a:pt x="219888" y="219888"/>
                  </a:lnTo>
                  <a:lnTo>
                    <a:pt x="219888" y="0"/>
                  </a:lnTo>
                  <a:close/>
                </a:path>
              </a:pathLst>
            </a:custGeom>
            <a:solidFill>
              <a:srgbClr val="EE26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493309" y="9136073"/>
              <a:ext cx="195580" cy="97790"/>
            </a:xfrm>
            <a:custGeom>
              <a:avLst/>
              <a:gdLst/>
              <a:ahLst/>
              <a:cxnLst/>
              <a:rect l="l" t="t" r="r" b="b"/>
              <a:pathLst>
                <a:path w="195579" h="97790">
                  <a:moveTo>
                    <a:pt x="97567" y="0"/>
                  </a:moveTo>
                  <a:lnTo>
                    <a:pt x="59586" y="7665"/>
                  </a:lnTo>
                  <a:lnTo>
                    <a:pt x="28573" y="28571"/>
                  </a:lnTo>
                  <a:lnTo>
                    <a:pt x="7666" y="59577"/>
                  </a:lnTo>
                  <a:lnTo>
                    <a:pt x="0" y="97546"/>
                  </a:lnTo>
                  <a:lnTo>
                    <a:pt x="195114" y="97546"/>
                  </a:lnTo>
                  <a:lnTo>
                    <a:pt x="187447" y="59577"/>
                  </a:lnTo>
                  <a:lnTo>
                    <a:pt x="166539" y="28571"/>
                  </a:lnTo>
                  <a:lnTo>
                    <a:pt x="135532" y="7665"/>
                  </a:lnTo>
                  <a:lnTo>
                    <a:pt x="975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9481344" y="9365456"/>
            <a:ext cx="222250" cy="223520"/>
            <a:chOff x="9481344" y="9365456"/>
            <a:chExt cx="222250" cy="223520"/>
          </a:xfrm>
        </p:grpSpPr>
        <p:sp>
          <p:nvSpPr>
            <p:cNvPr id="9" name="object 9"/>
            <p:cNvSpPr/>
            <p:nvPr/>
          </p:nvSpPr>
          <p:spPr>
            <a:xfrm>
              <a:off x="9483574" y="9561036"/>
              <a:ext cx="220345" cy="635"/>
            </a:xfrm>
            <a:custGeom>
              <a:avLst/>
              <a:gdLst/>
              <a:ahLst/>
              <a:cxnLst/>
              <a:rect l="l" t="t" r="r" b="b"/>
              <a:pathLst>
                <a:path w="220345" h="634">
                  <a:moveTo>
                    <a:pt x="0" y="509"/>
                  </a:moveTo>
                  <a:lnTo>
                    <a:pt x="219888" y="509"/>
                  </a:lnTo>
                  <a:lnTo>
                    <a:pt x="219888" y="0"/>
                  </a:lnTo>
                  <a:lnTo>
                    <a:pt x="0" y="0"/>
                  </a:lnTo>
                  <a:lnTo>
                    <a:pt x="0" y="509"/>
                  </a:lnTo>
                  <a:close/>
                </a:path>
              </a:pathLst>
            </a:custGeom>
            <a:solidFill>
              <a:srgbClr val="EE26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81344" y="9365456"/>
              <a:ext cx="222118" cy="223382"/>
            </a:xfrm>
            <a:prstGeom prst="rect">
              <a:avLst/>
            </a:prstGeom>
          </p:spPr>
        </p:pic>
      </p:grpSp>
      <p:pic>
        <p:nvPicPr>
          <p:cNvPr id="11" name="object 1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492412" y="9680323"/>
            <a:ext cx="221511" cy="209909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9227494" y="9960189"/>
            <a:ext cx="476250" cy="231775"/>
            <a:chOff x="9227494" y="9960189"/>
            <a:chExt cx="476250" cy="231775"/>
          </a:xfrm>
        </p:grpSpPr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27494" y="9960189"/>
              <a:ext cx="231422" cy="23141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471711" y="9960189"/>
              <a:ext cx="231417" cy="231416"/>
            </a:xfrm>
            <a:prstGeom prst="rect">
              <a:avLst/>
            </a:prstGeom>
          </p:spPr>
        </p:pic>
      </p:grpSp>
      <p:pic>
        <p:nvPicPr>
          <p:cNvPr id="15" name="object 1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472528" y="10254650"/>
            <a:ext cx="231416" cy="231421"/>
          </a:xfrm>
          <a:prstGeom prst="rect">
            <a:avLst/>
          </a:prstGeom>
        </p:spPr>
      </p:pic>
      <p:sp>
        <p:nvSpPr>
          <p:cNvPr id="16" name="object 16"/>
          <p:cNvSpPr/>
          <p:nvPr/>
        </p:nvSpPr>
        <p:spPr>
          <a:xfrm>
            <a:off x="9333213" y="10648650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664290" y="3283501"/>
            <a:ext cx="6591934" cy="447802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Stay calm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Outside office hours: Alert the fire brigade at 118</a:t>
            </a: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Rescue and warn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Alert persons in danger</a:t>
            </a: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Rescue disabled and injured persons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Call Facility Services at 041 349 35 55</a:t>
            </a: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Close</a:t>
            </a:r>
          </a:p>
          <a:p>
            <a:pPr marL="12700" marR="5080">
              <a:lnSpc>
                <a:spcPct val="115300"/>
              </a:lnSpc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Close doors and windows on the way out (prevents smoke and fire from spreading)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664290" y="8078079"/>
            <a:ext cx="6510020" cy="139573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Extinguish</a:t>
            </a: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Fight the fire with a fire blanket, hand-held fire extinguisher and/or a fire hose cabinet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664290" y="9790445"/>
            <a:ext cx="3841750" cy="71056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Caution!</a:t>
            </a: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lang="en-GB" sz="1950" b="1" i="1">
                <a:solidFill>
                  <a:srgbClr val="00000F"/>
                </a:solidFill>
                <a:latin typeface="FSAlbert-BoldItalic"/>
                <a:cs typeface="FSAlbert-BoldItalic"/>
              </a:rPr>
              <a:t>Never </a:t>
            </a:r>
            <a:r>
              <a:rPr lang="en-GB" sz="1950">
                <a:solidFill>
                  <a:srgbClr val="00000F"/>
                </a:solidFill>
              </a:rPr>
              <a:t>use the lift in case of fire</a:t>
            </a:r>
          </a:p>
        </p:txBody>
      </p:sp>
      <p:grpSp>
        <p:nvGrpSpPr>
          <p:cNvPr id="20" name="object 20"/>
          <p:cNvGrpSpPr/>
          <p:nvPr/>
        </p:nvGrpSpPr>
        <p:grpSpPr>
          <a:xfrm>
            <a:off x="520633" y="3424084"/>
            <a:ext cx="915669" cy="915669"/>
            <a:chOff x="520633" y="3424084"/>
            <a:chExt cx="915669" cy="915669"/>
          </a:xfrm>
        </p:grpSpPr>
        <p:sp>
          <p:nvSpPr>
            <p:cNvPr id="21" name="object 21"/>
            <p:cNvSpPr/>
            <p:nvPr/>
          </p:nvSpPr>
          <p:spPr>
            <a:xfrm>
              <a:off x="520633" y="3424084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75056" y="3743458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22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22" y="201930"/>
                  </a:lnTo>
                  <a:lnTo>
                    <a:pt x="163322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22" y="62230"/>
                  </a:lnTo>
                  <a:lnTo>
                    <a:pt x="2022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9488" y="3805758"/>
              <a:ext cx="244976" cy="183062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4495" y="4109290"/>
              <a:ext cx="105253" cy="18714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55672" y="4109290"/>
              <a:ext cx="105253" cy="187146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20044" y="4109286"/>
              <a:ext cx="150121" cy="190287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067752" y="3513664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19"/>
                  </a:moveTo>
                  <a:lnTo>
                    <a:pt x="183896" y="0"/>
                  </a:lnTo>
                  <a:lnTo>
                    <a:pt x="152806" y="7785"/>
                  </a:lnTo>
                  <a:lnTo>
                    <a:pt x="172250" y="151904"/>
                  </a:lnTo>
                  <a:lnTo>
                    <a:pt x="203352" y="144119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15"/>
                  </a:lnTo>
                  <a:lnTo>
                    <a:pt x="204025" y="501510"/>
                  </a:lnTo>
                  <a:lnTo>
                    <a:pt x="196329" y="502475"/>
                  </a:lnTo>
                  <a:lnTo>
                    <a:pt x="162915" y="478955"/>
                  </a:lnTo>
                  <a:lnTo>
                    <a:pt x="101536" y="234416"/>
                  </a:lnTo>
                  <a:lnTo>
                    <a:pt x="94691" y="190207"/>
                  </a:lnTo>
                  <a:lnTo>
                    <a:pt x="94373" y="183654"/>
                  </a:lnTo>
                  <a:lnTo>
                    <a:pt x="95834" y="175996"/>
                  </a:lnTo>
                  <a:lnTo>
                    <a:pt x="98298" y="171665"/>
                  </a:lnTo>
                  <a:lnTo>
                    <a:pt x="105473" y="168414"/>
                  </a:lnTo>
                  <a:lnTo>
                    <a:pt x="117817" y="163588"/>
                  </a:lnTo>
                  <a:lnTo>
                    <a:pt x="164465" y="151904"/>
                  </a:lnTo>
                  <a:lnTo>
                    <a:pt x="145021" y="11696"/>
                  </a:lnTo>
                  <a:lnTo>
                    <a:pt x="51701" y="35052"/>
                  </a:lnTo>
                  <a:lnTo>
                    <a:pt x="16814" y="57099"/>
                  </a:lnTo>
                  <a:lnTo>
                    <a:pt x="546" y="97243"/>
                  </a:lnTo>
                  <a:lnTo>
                    <a:pt x="0" y="104508"/>
                  </a:lnTo>
                  <a:lnTo>
                    <a:pt x="177" y="125399"/>
                  </a:lnTo>
                  <a:lnTo>
                    <a:pt x="4457" y="172339"/>
                  </a:lnTo>
                  <a:lnTo>
                    <a:pt x="17170" y="230187"/>
                  </a:lnTo>
                  <a:lnTo>
                    <a:pt x="36639" y="313524"/>
                  </a:lnTo>
                  <a:lnTo>
                    <a:pt x="56489" y="395287"/>
                  </a:lnTo>
                  <a:lnTo>
                    <a:pt x="75641" y="470636"/>
                  </a:lnTo>
                  <a:lnTo>
                    <a:pt x="94729" y="539051"/>
                  </a:lnTo>
                  <a:lnTo>
                    <a:pt x="111937" y="585863"/>
                  </a:lnTo>
                  <a:lnTo>
                    <a:pt x="135813" y="620966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310" y="646557"/>
                  </a:lnTo>
                  <a:lnTo>
                    <a:pt x="240042" y="644385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29"/>
                  </a:moveTo>
                  <a:lnTo>
                    <a:pt x="288912" y="482942"/>
                  </a:lnTo>
                  <a:lnTo>
                    <a:pt x="257797" y="490753"/>
                  </a:lnTo>
                  <a:lnTo>
                    <a:pt x="307530" y="624827"/>
                  </a:lnTo>
                  <a:lnTo>
                    <a:pt x="338315" y="6162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513031" y="4817350"/>
            <a:ext cx="915669" cy="915669"/>
            <a:chOff x="513031" y="4817350"/>
            <a:chExt cx="915669" cy="915669"/>
          </a:xfrm>
        </p:grpSpPr>
        <p:sp>
          <p:nvSpPr>
            <p:cNvPr id="29" name="object 29"/>
            <p:cNvSpPr/>
            <p:nvPr/>
          </p:nvSpPr>
          <p:spPr>
            <a:xfrm>
              <a:off x="513031" y="4817350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87667" y="5046363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61" y="190436"/>
                  </a:moveTo>
                  <a:lnTo>
                    <a:pt x="305828" y="261327"/>
                  </a:lnTo>
                  <a:lnTo>
                    <a:pt x="291630" y="281254"/>
                  </a:lnTo>
                  <a:lnTo>
                    <a:pt x="291630" y="292950"/>
                  </a:lnTo>
                  <a:lnTo>
                    <a:pt x="295529" y="300748"/>
                  </a:lnTo>
                  <a:lnTo>
                    <a:pt x="307187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61" y="234480"/>
                  </a:lnTo>
                  <a:lnTo>
                    <a:pt x="388861" y="190436"/>
                  </a:lnTo>
                  <a:close/>
                </a:path>
                <a:path w="588010" h="612775">
                  <a:moveTo>
                    <a:pt x="456425" y="289737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19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43" y="322300"/>
                  </a:lnTo>
                  <a:lnTo>
                    <a:pt x="453986" y="300786"/>
                  </a:lnTo>
                  <a:lnTo>
                    <a:pt x="456425" y="289737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408"/>
                  </a:lnTo>
                  <a:lnTo>
                    <a:pt x="466623" y="168211"/>
                  </a:lnTo>
                  <a:lnTo>
                    <a:pt x="464489" y="160185"/>
                  </a:lnTo>
                  <a:lnTo>
                    <a:pt x="461860" y="148577"/>
                  </a:lnTo>
                  <a:lnTo>
                    <a:pt x="431977" y="117360"/>
                  </a:lnTo>
                  <a:lnTo>
                    <a:pt x="426288" y="116649"/>
                  </a:lnTo>
                  <a:lnTo>
                    <a:pt x="416775" y="117983"/>
                  </a:lnTo>
                  <a:lnTo>
                    <a:pt x="375843" y="142608"/>
                  </a:lnTo>
                  <a:lnTo>
                    <a:pt x="347192" y="191020"/>
                  </a:lnTo>
                  <a:lnTo>
                    <a:pt x="341350" y="221780"/>
                  </a:lnTo>
                  <a:lnTo>
                    <a:pt x="396621" y="176009"/>
                  </a:lnTo>
                  <a:lnTo>
                    <a:pt x="396621" y="242277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800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75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98" y="25"/>
                  </a:lnTo>
                  <a:lnTo>
                    <a:pt x="491553" y="19926"/>
                  </a:lnTo>
                  <a:lnTo>
                    <a:pt x="482180" y="43472"/>
                  </a:lnTo>
                  <a:lnTo>
                    <a:pt x="470509" y="86360"/>
                  </a:lnTo>
                  <a:lnTo>
                    <a:pt x="455764" y="118872"/>
                  </a:lnTo>
                  <a:lnTo>
                    <a:pt x="460832" y="123113"/>
                  </a:lnTo>
                  <a:lnTo>
                    <a:pt x="464540" y="128765"/>
                  </a:lnTo>
                  <a:lnTo>
                    <a:pt x="475843" y="172732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23" y="291846"/>
                  </a:lnTo>
                  <a:lnTo>
                    <a:pt x="453377" y="337464"/>
                  </a:lnTo>
                  <a:lnTo>
                    <a:pt x="432612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19" y="612571"/>
                  </a:lnTo>
                  <a:lnTo>
                    <a:pt x="416077" y="612571"/>
                  </a:lnTo>
                  <a:lnTo>
                    <a:pt x="470509" y="480060"/>
                  </a:lnTo>
                  <a:lnTo>
                    <a:pt x="447179" y="460552"/>
                  </a:lnTo>
                  <a:lnTo>
                    <a:pt x="489953" y="328041"/>
                  </a:lnTo>
                  <a:lnTo>
                    <a:pt x="493826" y="335813"/>
                  </a:lnTo>
                  <a:lnTo>
                    <a:pt x="454939" y="448868"/>
                  </a:lnTo>
                  <a:lnTo>
                    <a:pt x="548259" y="612571"/>
                  </a:lnTo>
                  <a:lnTo>
                    <a:pt x="587159" y="554113"/>
                  </a:lnTo>
                  <a:lnTo>
                    <a:pt x="532726" y="460552"/>
                  </a:lnTo>
                  <a:lnTo>
                    <a:pt x="552170" y="347522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27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26894" y="4908653"/>
              <a:ext cx="128488" cy="128477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857831" y="5068459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3" name="object 3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13031" y="6857058"/>
            <a:ext cx="915281" cy="915281"/>
          </a:xfrm>
          <a:prstGeom prst="rect">
            <a:avLst/>
          </a:prstGeom>
        </p:spPr>
      </p:pic>
      <p:grpSp>
        <p:nvGrpSpPr>
          <p:cNvPr id="34" name="object 34"/>
          <p:cNvGrpSpPr/>
          <p:nvPr/>
        </p:nvGrpSpPr>
        <p:grpSpPr>
          <a:xfrm>
            <a:off x="524182" y="8213048"/>
            <a:ext cx="915669" cy="915669"/>
            <a:chOff x="524182" y="8213048"/>
            <a:chExt cx="915669" cy="915669"/>
          </a:xfrm>
        </p:grpSpPr>
        <p:sp>
          <p:nvSpPr>
            <p:cNvPr id="35" name="object 35"/>
            <p:cNvSpPr/>
            <p:nvPr/>
          </p:nvSpPr>
          <p:spPr>
            <a:xfrm>
              <a:off x="524182" y="8213048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3766" y="8559374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56533" y="8532069"/>
              <a:ext cx="139995" cy="74060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038227" y="8397558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01412" y="8243911"/>
              <a:ext cx="144089" cy="143964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602678" y="8879007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85" y="0"/>
                  </a:lnTo>
                  <a:lnTo>
                    <a:pt x="3886" y="23406"/>
                  </a:lnTo>
                  <a:lnTo>
                    <a:pt x="0" y="50685"/>
                  </a:lnTo>
                  <a:lnTo>
                    <a:pt x="7785" y="105232"/>
                  </a:lnTo>
                  <a:lnTo>
                    <a:pt x="38887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01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13792" y="8602241"/>
              <a:ext cx="319969" cy="483367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598802" y="8808841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524182" y="9909007"/>
            <a:ext cx="915669" cy="915669"/>
            <a:chOff x="524182" y="9909007"/>
            <a:chExt cx="915669" cy="915669"/>
          </a:xfrm>
        </p:grpSpPr>
        <p:sp>
          <p:nvSpPr>
            <p:cNvPr id="44" name="object 44"/>
            <p:cNvSpPr/>
            <p:nvPr/>
          </p:nvSpPr>
          <p:spPr>
            <a:xfrm>
              <a:off x="524182" y="9909007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12666" y="9967092"/>
              <a:ext cx="124436" cy="155901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42105" y="9967094"/>
              <a:ext cx="124425" cy="155901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583234" y="9967093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92"/>
                  </a:lnTo>
                  <a:lnTo>
                    <a:pt x="62230" y="814692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79" y="0"/>
                  </a:moveTo>
                  <a:lnTo>
                    <a:pt x="734949" y="0"/>
                  </a:lnTo>
                  <a:lnTo>
                    <a:pt x="734949" y="814692"/>
                  </a:lnTo>
                  <a:lnTo>
                    <a:pt x="797179" y="814692"/>
                  </a:lnTo>
                  <a:lnTo>
                    <a:pt x="797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76565" y="10138592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97077" y="10329589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13" y="179336"/>
                  </a:moveTo>
                  <a:lnTo>
                    <a:pt x="330581" y="31203"/>
                  </a:lnTo>
                  <a:lnTo>
                    <a:pt x="312851" y="7823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30" y="20256"/>
                  </a:lnTo>
                  <a:lnTo>
                    <a:pt x="178892" y="143929"/>
                  </a:lnTo>
                  <a:lnTo>
                    <a:pt x="178904" y="18021"/>
                  </a:lnTo>
                  <a:lnTo>
                    <a:pt x="177787" y="12763"/>
                  </a:lnTo>
                  <a:lnTo>
                    <a:pt x="173228" y="2565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73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38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802" y="39001"/>
                  </a:lnTo>
                  <a:lnTo>
                    <a:pt x="147802" y="175399"/>
                  </a:lnTo>
                  <a:lnTo>
                    <a:pt x="175437" y="175399"/>
                  </a:lnTo>
                  <a:lnTo>
                    <a:pt x="175018" y="179336"/>
                  </a:lnTo>
                  <a:lnTo>
                    <a:pt x="198361" y="179336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26"/>
                  </a:lnTo>
                  <a:lnTo>
                    <a:pt x="210007" y="171526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39" y="358609"/>
                  </a:lnTo>
                  <a:lnTo>
                    <a:pt x="307568" y="257276"/>
                  </a:lnTo>
                  <a:lnTo>
                    <a:pt x="326669" y="257276"/>
                  </a:lnTo>
                  <a:lnTo>
                    <a:pt x="311137" y="171526"/>
                  </a:lnTo>
                  <a:lnTo>
                    <a:pt x="310667" y="171526"/>
                  </a:lnTo>
                  <a:lnTo>
                    <a:pt x="303339" y="50673"/>
                  </a:lnTo>
                  <a:lnTo>
                    <a:pt x="311137" y="50673"/>
                  </a:lnTo>
                  <a:lnTo>
                    <a:pt x="326669" y="179336"/>
                  </a:lnTo>
                  <a:lnTo>
                    <a:pt x="346113" y="1793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49770" y="10246009"/>
              <a:ext cx="73589" cy="73610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21643" y="10260461"/>
              <a:ext cx="72018" cy="7201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598818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8640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98820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8632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6" name="object 56"/>
          <p:cNvGraphicFramePr>
            <a:graphicFrameLocks noGrp="1"/>
          </p:cNvGraphicFramePr>
          <p:nvPr/>
        </p:nvGraphicFramePr>
        <p:xfrm>
          <a:off x="12784613" y="8546021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041 349 35 55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Internal first aid officers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7" name="object 57"/>
          <p:cNvSpPr txBox="1"/>
          <p:nvPr/>
        </p:nvSpPr>
        <p:spPr>
          <a:xfrm>
            <a:off x="8740785" y="1084644"/>
            <a:ext cx="1851660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Tract 2, level C</a:t>
            </a:r>
          </a:p>
        </p:txBody>
      </p:sp>
      <p:grpSp>
        <p:nvGrpSpPr>
          <p:cNvPr id="58" name="object 58"/>
          <p:cNvGrpSpPr/>
          <p:nvPr/>
        </p:nvGrpSpPr>
        <p:grpSpPr>
          <a:xfrm>
            <a:off x="8682363" y="2077611"/>
            <a:ext cx="10805160" cy="5413375"/>
            <a:chOff x="8682363" y="2077611"/>
            <a:chExt cx="10805160" cy="5413375"/>
          </a:xfrm>
        </p:grpSpPr>
        <p:sp>
          <p:nvSpPr>
            <p:cNvPr id="59" name="object 59"/>
            <p:cNvSpPr/>
            <p:nvPr/>
          </p:nvSpPr>
          <p:spPr>
            <a:xfrm>
              <a:off x="909505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910024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10716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11235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911927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912446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913139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913830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14349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915041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915560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916252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916771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17464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917982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918675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919193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919886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920577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921789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922307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923000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923518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924211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924730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925422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925941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926632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927152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927843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28536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29055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929747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930266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930958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931477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932168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932688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33899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34591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935283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935802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936494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937013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937706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938224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938917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939435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940127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940647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941338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942031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942549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943242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943760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945664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946183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946874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947394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948085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948778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949297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949989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950508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951199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951719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952410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952930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953623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955351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956044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956735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957255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957948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958466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959158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959677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960369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960887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961580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962100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962791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963484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964002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965905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966425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967116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967636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968327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968846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970231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970750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971441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971961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972652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973172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973863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974383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975075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975593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976286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976977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977497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978188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978708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980611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981129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981822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982342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983033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983552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984244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984936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985455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986147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986667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987358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987877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988569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989088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990992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991683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992203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992894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993414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994105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94624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95317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5835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996528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97046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97739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998430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998949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99642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000853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001371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002064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002583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003275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003794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004486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005005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005696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006389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006909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007600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008119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008811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009330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011234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011752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012445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013136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013655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014347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014866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015559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016077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016770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017288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017981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018500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019191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019884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021613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022306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022825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023517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024036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024727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025247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025938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026631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027150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027842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028361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029053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029572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030263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031476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031994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032686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033204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033897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034589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035108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035801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036319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037012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037530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038222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038740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039433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039953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040644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041855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042548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043066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043758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044278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044969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045489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046180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046700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047391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048084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048603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049294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049814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050505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051716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052236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052928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053446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054139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054830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055350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056041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056561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057254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057772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058464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058982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059675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060195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61405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062097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062789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063308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064000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064520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065211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065731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066422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066941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067633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068152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068845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069536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070056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071267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071958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072477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073170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073688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074381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074899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075592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076283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076803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077495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078014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078706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079224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079917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081128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081647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082339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082858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083549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084242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084762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085453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085973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086664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087183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087875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088394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089087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089605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090298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0922002" y="241971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0927198" y="241971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0934124" y="241971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0939306" y="241971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0946234" y="241971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0951413" y="241971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0958341" y="241971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0729976" y="25736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0729976" y="25667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0729976" y="25615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0729976" y="255466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0729976" y="25494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0729976" y="254255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0729976" y="25356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0729976" y="25304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0729976" y="25235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0729976" y="25183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0729976" y="25114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0729976" y="25062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0729976" y="249929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0729976" y="24941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0729976" y="24871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0729976" y="24819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0729976" y="26532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0729976" y="264635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0729976" y="26411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0729976" y="263424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0729976" y="26290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0729976" y="262213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0729976" y="26152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0729976" y="26100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0729976" y="260309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0729976" y="259791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0729976" y="259099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0729976" y="25858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9653862" y="3082332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9653862" y="3075412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9653862" y="307021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9653862" y="306329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9653862" y="305810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9653862" y="3051187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9653862" y="3046000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9653862" y="303908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9653862" y="303216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9653862" y="302696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9653862" y="302004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9653862" y="301485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9653862" y="300793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9653862" y="300274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9653862" y="299582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9653862" y="297852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653862" y="297160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653862" y="296468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653862" y="295949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653862" y="2952577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653862" y="294738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653862" y="294046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653862" y="293527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653862" y="292835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653862" y="292316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653862" y="291624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653862" y="291104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653862" y="290412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653862" y="289720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9653862" y="2879912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653862" y="287299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9653862" y="286779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9653862" y="286087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9653862" y="285568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9653862" y="2848770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9653862" y="284358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9653862" y="283666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9653862" y="282974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9653862" y="282454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9653862" y="2817627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9653862" y="281243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9653862" y="280551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9653862" y="280032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9653862" y="279340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9653862" y="277610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9653862" y="276918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9653862" y="2763997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9653862" y="275707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9653862" y="275015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9653862" y="274496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9653862" y="273804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9653862" y="273285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9653862" y="272593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9653862" y="272074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9653862" y="271382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9653862" y="270863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9653862" y="270171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9653862" y="269652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9653862" y="2689602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9653862" y="267057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9653862" y="266538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9653862" y="265845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9653862" y="265327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9653862" y="264635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9653862" y="264116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9653862" y="263424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9653862" y="262905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9653862" y="262213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9653862" y="261520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9653862" y="261001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9653862" y="260309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9653862" y="2597912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9653862" y="259099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9653862" y="2566767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9653862" y="256157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9653862" y="2554660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9653862" y="254947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9653862" y="2542550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9653862" y="253563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9653862" y="253043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9653862" y="252351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9653862" y="2518327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9653862" y="251140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9653862" y="2506220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9653862" y="249929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9653862" y="249410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9653862" y="248718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9079217" y="2077611"/>
              <a:ext cx="17145" cy="319405"/>
            </a:xfrm>
            <a:custGeom>
              <a:avLst/>
              <a:gdLst/>
              <a:ahLst/>
              <a:cxnLst/>
              <a:rect l="l" t="t" r="r" b="b"/>
              <a:pathLst>
                <a:path w="17145" h="319405">
                  <a:moveTo>
                    <a:pt x="16916" y="0"/>
                  </a:moveTo>
                  <a:lnTo>
                    <a:pt x="6540" y="0"/>
                  </a:lnTo>
                  <a:lnTo>
                    <a:pt x="0" y="12"/>
                  </a:lnTo>
                  <a:lnTo>
                    <a:pt x="0" y="319366"/>
                  </a:lnTo>
                  <a:lnTo>
                    <a:pt x="10375" y="319366"/>
                  </a:lnTo>
                  <a:lnTo>
                    <a:pt x="16916" y="319354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9084409" y="239696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0860517" y="3083540"/>
              <a:ext cx="13335" cy="26670"/>
            </a:xfrm>
            <a:custGeom>
              <a:avLst/>
              <a:gdLst/>
              <a:ahLst/>
              <a:cxnLst/>
              <a:rect l="l" t="t" r="r" b="b"/>
              <a:pathLst>
                <a:path w="13334" h="26669">
                  <a:moveTo>
                    <a:pt x="13078" y="0"/>
                  </a:moveTo>
                  <a:lnTo>
                    <a:pt x="13078" y="26156"/>
                  </a:lnTo>
                  <a:lnTo>
                    <a:pt x="0" y="26156"/>
                  </a:lnTo>
                  <a:lnTo>
                    <a:pt x="0" y="0"/>
                  </a:lnTo>
                  <a:lnTo>
                    <a:pt x="13078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9091767" y="2383883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798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9091772" y="23838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9091772" y="2393690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82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9271594" y="238388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8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9091767" y="2370804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798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9091772" y="23708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9091772" y="2380610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82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9271594" y="237080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8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0905324" y="310970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722"/>
                  </a:lnTo>
                </a:path>
              </a:pathLst>
            </a:custGeom>
            <a:ln w="5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0733426" y="2872474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0"/>
                  </a:moveTo>
                  <a:lnTo>
                    <a:pt x="0" y="215564"/>
                  </a:lnTo>
                </a:path>
              </a:pathLst>
            </a:custGeom>
            <a:ln w="6900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9702833" y="3090082"/>
              <a:ext cx="1023619" cy="0"/>
            </a:xfrm>
            <a:custGeom>
              <a:avLst/>
              <a:gdLst/>
              <a:ahLst/>
              <a:cxnLst/>
              <a:rect l="l" t="t" r="r" b="b"/>
              <a:pathLst>
                <a:path w="1023620">
                  <a:moveTo>
                    <a:pt x="10234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0741025" y="309008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1949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9338612" y="2486875"/>
              <a:ext cx="0" cy="2117090"/>
            </a:xfrm>
            <a:custGeom>
              <a:avLst/>
              <a:gdLst/>
              <a:ahLst/>
              <a:cxnLst/>
              <a:rect l="l" t="t" r="r" b="b"/>
              <a:pathLst>
                <a:path h="2117090">
                  <a:moveTo>
                    <a:pt x="0" y="0"/>
                  </a:moveTo>
                  <a:lnTo>
                    <a:pt x="0" y="21169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8682355" y="4618551"/>
              <a:ext cx="692785" cy="1905"/>
            </a:xfrm>
            <a:custGeom>
              <a:avLst/>
              <a:gdLst/>
              <a:ahLst/>
              <a:cxnLst/>
              <a:rect l="l" t="t" r="r" b="b"/>
              <a:pathLst>
                <a:path w="692784" h="1904">
                  <a:moveTo>
                    <a:pt x="106476" y="0"/>
                  </a:moveTo>
                  <a:lnTo>
                    <a:pt x="0" y="0"/>
                  </a:lnTo>
                  <a:lnTo>
                    <a:pt x="0" y="1625"/>
                  </a:lnTo>
                  <a:lnTo>
                    <a:pt x="106476" y="1625"/>
                  </a:lnTo>
                  <a:lnTo>
                    <a:pt x="106476" y="0"/>
                  </a:lnTo>
                  <a:close/>
                </a:path>
                <a:path w="692784" h="1904">
                  <a:moveTo>
                    <a:pt x="255130" y="0"/>
                  </a:moveTo>
                  <a:lnTo>
                    <a:pt x="123634" y="0"/>
                  </a:lnTo>
                  <a:lnTo>
                    <a:pt x="123634" y="1625"/>
                  </a:lnTo>
                  <a:lnTo>
                    <a:pt x="255130" y="1625"/>
                  </a:lnTo>
                  <a:lnTo>
                    <a:pt x="255130" y="0"/>
                  </a:lnTo>
                  <a:close/>
                </a:path>
                <a:path w="692784" h="1904">
                  <a:moveTo>
                    <a:pt x="403783" y="0"/>
                  </a:moveTo>
                  <a:lnTo>
                    <a:pt x="272300" y="0"/>
                  </a:lnTo>
                  <a:lnTo>
                    <a:pt x="272300" y="1625"/>
                  </a:lnTo>
                  <a:lnTo>
                    <a:pt x="403783" y="1625"/>
                  </a:lnTo>
                  <a:lnTo>
                    <a:pt x="403783" y="0"/>
                  </a:lnTo>
                  <a:close/>
                </a:path>
                <a:path w="692784" h="1904">
                  <a:moveTo>
                    <a:pt x="552450" y="0"/>
                  </a:moveTo>
                  <a:lnTo>
                    <a:pt x="420941" y="0"/>
                  </a:lnTo>
                  <a:lnTo>
                    <a:pt x="420941" y="1625"/>
                  </a:lnTo>
                  <a:lnTo>
                    <a:pt x="552450" y="1625"/>
                  </a:lnTo>
                  <a:lnTo>
                    <a:pt x="552450" y="0"/>
                  </a:lnTo>
                  <a:close/>
                </a:path>
                <a:path w="692784" h="1904">
                  <a:moveTo>
                    <a:pt x="692213" y="0"/>
                  </a:moveTo>
                  <a:lnTo>
                    <a:pt x="569607" y="0"/>
                  </a:lnTo>
                  <a:lnTo>
                    <a:pt x="569607" y="1625"/>
                  </a:lnTo>
                  <a:lnTo>
                    <a:pt x="692213" y="1625"/>
                  </a:lnTo>
                  <a:lnTo>
                    <a:pt x="692213" y="0"/>
                  </a:lnTo>
                  <a:close/>
                </a:path>
              </a:pathLst>
            </a:custGeom>
            <a:solidFill>
              <a:srgbClr val="4A4F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132684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133203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133894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134414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135107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135625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136317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136836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137528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138048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138739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139259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139950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140643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141161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141853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142373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143064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143584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144275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145486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146005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146698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147390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147909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148600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149120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149811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150331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151023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151542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152234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152752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153445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154136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154656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155348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155867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156559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157770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158290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1589814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159501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160192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160711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161403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162095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162615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163306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163826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164517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165037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165728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166247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166940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167458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168151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1688426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124553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125244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1259371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1264569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127148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1276675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1283588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1288783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1295697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1300892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1307820" y="241971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1292247" y="2561578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1292247" y="2554660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1292247" y="254947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1292247" y="2542550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1292247" y="253563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1292247" y="2530436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1292247" y="2523515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1292247" y="2518327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1292247" y="2511408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1292247" y="2506220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1292247" y="2499298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1292247" y="2494104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1292247" y="2487183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1292247" y="2481995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1292247" y="265327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1292247" y="264635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1292247" y="2641163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1292247" y="2634243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1292247" y="2629054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1292247" y="2622133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1292247" y="2615208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1292247" y="2610018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1292247" y="2603098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1292247" y="2597912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1292247" y="259099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1292247" y="2585802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1292247" y="2578882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1441659" y="2399479"/>
              <a:ext cx="31115" cy="15875"/>
            </a:xfrm>
            <a:custGeom>
              <a:avLst/>
              <a:gdLst/>
              <a:ahLst/>
              <a:cxnLst/>
              <a:rect l="l" t="t" r="r" b="b"/>
              <a:pathLst>
                <a:path w="31115" h="15875">
                  <a:moveTo>
                    <a:pt x="0" y="3277"/>
                  </a:moveTo>
                  <a:lnTo>
                    <a:pt x="22878" y="3277"/>
                  </a:lnTo>
                  <a:lnTo>
                    <a:pt x="22878" y="0"/>
                  </a:lnTo>
                  <a:lnTo>
                    <a:pt x="31067" y="0"/>
                  </a:lnTo>
                  <a:lnTo>
                    <a:pt x="31067" y="15475"/>
                  </a:lnTo>
                  <a:lnTo>
                    <a:pt x="0" y="15475"/>
                  </a:lnTo>
                  <a:lnTo>
                    <a:pt x="0" y="327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1292247" y="2990632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1292247" y="2983712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1292247" y="2978526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1292247" y="2971604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1292247" y="2964684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1292247" y="2959496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1292247" y="2952577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1292247" y="294738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1292247" y="294046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1292247" y="2935274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1292247" y="2928353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1292247" y="2923165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1292247" y="2916245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1292247" y="2911049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1292247" y="2904129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1292247" y="2897209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1292247" y="3087520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1292247" y="3082332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1292247" y="3075412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1292247" y="3070216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1292247" y="3063296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1292247" y="3058108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1292247" y="3051187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1292247" y="3046000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1292247" y="303908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1292247" y="303216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1292247" y="3026964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1292247" y="3020044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1292247" y="3014856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1292247" y="3007936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8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1337232" y="30840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717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1337226" y="308405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48" y="0"/>
                  </a:moveTo>
                  <a:lnTo>
                    <a:pt x="0" y="8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1337232" y="308405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7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1337225" y="308405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1337228" y="30892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1337228" y="30961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1337228" y="31030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1337228" y="311001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1337228" y="311693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1337228" y="31238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1337228" y="31307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1337228" y="31376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1337228" y="31446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1340684" y="3151532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5">
                  <a:moveTo>
                    <a:pt x="20763" y="0"/>
                  </a:moveTo>
                  <a:lnTo>
                    <a:pt x="0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1347605" y="315845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842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1354526" y="316537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921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1337034" y="317182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1337034" y="3083541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25844"/>
                  </a:moveTo>
                  <a:lnTo>
                    <a:pt x="0" y="88290"/>
                  </a:lnTo>
                </a:path>
                <a:path h="88900">
                  <a:moveTo>
                    <a:pt x="0" y="0"/>
                  </a:moveTo>
                  <a:lnTo>
                    <a:pt x="0" y="258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1361559" y="3083537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2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1337037" y="308354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1337235" y="333145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44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1337230" y="3331457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376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1337232" y="333145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1337228" y="333145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1337228" y="333837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1337228" y="334529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1337228" y="33522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1337228" y="335913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1337228" y="33660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337228" y="33729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337228" y="337989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337228" y="33868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337228" y="339373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337228" y="340066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337228" y="340758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337228" y="341450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337228" y="342142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337228" y="342834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337228" y="343526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337228" y="344218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337228" y="344910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337228" y="345602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337228" y="346294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337228" y="346986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337228" y="347678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337228" y="348370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337228" y="349062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337228" y="349754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1337228" y="350446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1337228" y="351138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1337228" y="351830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1337228" y="352522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1337228" y="353387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1337228" y="35407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1337228" y="354771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1337228" y="35546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1337228" y="356155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1337228" y="356847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1337228" y="357539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1337228" y="358231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1337228" y="35892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1337228" y="359615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1337228" y="360307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1337228" y="360999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1337228" y="36169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1337228" y="36238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1337228" y="36307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1337228" y="363768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1337228" y="364460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1337228" y="36515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1337228" y="36584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1337228" y="36653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1342411" y="3672285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19036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1351071" y="367920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376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1357992" y="36861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55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1337034" y="333202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1337034" y="369001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1339626" y="3332029"/>
              <a:ext cx="0" cy="358140"/>
            </a:xfrm>
            <a:custGeom>
              <a:avLst/>
              <a:gdLst/>
              <a:ahLst/>
              <a:cxnLst/>
              <a:rect l="l" t="t" r="r" b="b"/>
              <a:pathLst>
                <a:path h="358139">
                  <a:moveTo>
                    <a:pt x="0" y="0"/>
                  </a:moveTo>
                  <a:lnTo>
                    <a:pt x="0" y="357989"/>
                  </a:lnTo>
                </a:path>
              </a:pathLst>
            </a:custGeom>
            <a:ln w="51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1361559" y="3332019"/>
              <a:ext cx="0" cy="358140"/>
            </a:xfrm>
            <a:custGeom>
              <a:avLst/>
              <a:gdLst/>
              <a:ahLst/>
              <a:cxnLst/>
              <a:rect l="l" t="t" r="r" b="b"/>
              <a:pathLst>
                <a:path h="358139">
                  <a:moveTo>
                    <a:pt x="0" y="3579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1337034" y="3181776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5">
                  <a:moveTo>
                    <a:pt x="0" y="0"/>
                  </a:moveTo>
                  <a:lnTo>
                    <a:pt x="0" y="150253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1331845" y="3176694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0" y="0"/>
                  </a:moveTo>
                  <a:lnTo>
                    <a:pt x="10376" y="0"/>
                  </a:lnTo>
                </a:path>
                <a:path w="10795" h="5714">
                  <a:moveTo>
                    <a:pt x="0" y="5188"/>
                  </a:moveTo>
                  <a:lnTo>
                    <a:pt x="10376" y="5188"/>
                  </a:lnTo>
                </a:path>
              </a:pathLst>
            </a:custGeom>
            <a:ln w="10163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1337031" y="317310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1361559" y="3171824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16020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1361559" y="31718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5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1361559" y="33254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1337037" y="332548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1339626" y="33254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51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1337034" y="333202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1339626" y="31718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51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1337034" y="317836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1361559" y="317182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1337037" y="317182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1185019" y="3175910"/>
              <a:ext cx="152400" cy="152400"/>
            </a:xfrm>
            <a:custGeom>
              <a:avLst/>
              <a:gdLst/>
              <a:ahLst/>
              <a:cxnLst/>
              <a:rect l="l" t="t" r="r" b="b"/>
              <a:pathLst>
                <a:path w="152400" h="152400">
                  <a:moveTo>
                    <a:pt x="0" y="0"/>
                  </a:moveTo>
                  <a:lnTo>
                    <a:pt x="2945" y="29795"/>
                  </a:lnTo>
                  <a:lnTo>
                    <a:pt x="11566" y="58177"/>
                  </a:lnTo>
                  <a:lnTo>
                    <a:pt x="44532" y="107504"/>
                  </a:lnTo>
                  <a:lnTo>
                    <a:pt x="93845" y="140452"/>
                  </a:lnTo>
                  <a:lnTo>
                    <a:pt x="122223" y="149070"/>
                  </a:lnTo>
                  <a:lnTo>
                    <a:pt x="152016" y="15201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1337034" y="333202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1337034" y="317182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1337240" y="38504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72" y="0"/>
                  </a:moveTo>
                  <a:lnTo>
                    <a:pt x="0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1337234" y="385048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04" y="0"/>
                  </a:moveTo>
                  <a:lnTo>
                    <a:pt x="0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1337237" y="38504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9015" y="0"/>
                  </a:moveTo>
                  <a:lnTo>
                    <a:pt x="0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1337228" y="385220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1337228" y="385913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1337228" y="386604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1344150" y="38729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1351071" y="387989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376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1357992" y="38868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55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1337034" y="385022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1337034" y="388945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1339626" y="3850220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44"/>
                  </a:lnTo>
                </a:path>
              </a:pathLst>
            </a:custGeom>
            <a:ln w="51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1361559" y="3850214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2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1339626" y="3690018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0"/>
                  </a:moveTo>
                  <a:lnTo>
                    <a:pt x="0" y="160204"/>
                  </a:lnTo>
                </a:path>
              </a:pathLst>
            </a:custGeom>
            <a:ln w="519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1337031" y="384894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1361559" y="3690018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0"/>
                  </a:moveTo>
                  <a:lnTo>
                    <a:pt x="0" y="160204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1361559" y="38476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1361559" y="36900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1337037" y="369655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1339626" y="36900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51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1337034" y="369001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1339626" y="38436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33"/>
                  </a:lnTo>
                </a:path>
              </a:pathLst>
            </a:custGeom>
            <a:ln w="51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1337034" y="384368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1361559" y="38436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1337037" y="385022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1185017" y="3694113"/>
              <a:ext cx="152400" cy="152400"/>
            </a:xfrm>
            <a:custGeom>
              <a:avLst/>
              <a:gdLst/>
              <a:ahLst/>
              <a:cxnLst/>
              <a:rect l="l" t="t" r="r" b="b"/>
              <a:pathLst>
                <a:path w="152400" h="152400">
                  <a:moveTo>
                    <a:pt x="152016" y="0"/>
                  </a:moveTo>
                  <a:lnTo>
                    <a:pt x="122223" y="2945"/>
                  </a:lnTo>
                  <a:lnTo>
                    <a:pt x="93845" y="11562"/>
                  </a:lnTo>
                  <a:lnTo>
                    <a:pt x="44532" y="44501"/>
                  </a:lnTo>
                  <a:lnTo>
                    <a:pt x="11566" y="93841"/>
                  </a:lnTo>
                  <a:lnTo>
                    <a:pt x="2945" y="122225"/>
                  </a:lnTo>
                  <a:lnTo>
                    <a:pt x="0" y="15201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1337034" y="369001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1337034" y="385022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1336712" y="40489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1337243" y="404944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900" y="0"/>
                  </a:moveTo>
                  <a:lnTo>
                    <a:pt x="0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1337228" y="404944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842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1337241" y="4049442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742" y="0"/>
                  </a:moveTo>
                  <a:lnTo>
                    <a:pt x="0" y="207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1337228" y="405290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1337228" y="40598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1337228" y="406674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1337228" y="40736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1337228" y="408058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1337228" y="40874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1337228" y="40944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1337228" y="41013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1337228" y="41082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1337228" y="411517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1337228" y="412210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1337228" y="41290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1337228" y="413594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1337228" y="41428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1337228" y="414978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1337228" y="41566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1337228" y="416362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1337228" y="41705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1337228" y="41774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1337228" y="418437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1337228" y="419130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337228" y="419821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337228" y="420514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1337228" y="421205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1337228" y="421898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337228" y="4225913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337228" y="423282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1337228" y="4239752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1337228" y="4246664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1337228" y="4253593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1337228" y="426050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1337228" y="4267433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1337228" y="427434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1337228" y="4281272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1337228" y="428818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1337228" y="4295113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1337228" y="430202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1337228" y="4308952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1337228" y="4315864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1337228" y="43245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1337228" y="43314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1337228" y="43383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1337228" y="434527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1337228" y="43522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1337228" y="43591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1337228" y="43660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1342411" y="43729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9036" y="0"/>
                  </a:moveTo>
                  <a:lnTo>
                    <a:pt x="0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1349333" y="437988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14" y="0"/>
                  </a:moveTo>
                  <a:lnTo>
                    <a:pt x="0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1356254" y="438679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0"/>
                  </a:moveTo>
                  <a:lnTo>
                    <a:pt x="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1337034" y="404966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1337034" y="439131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1337034" y="4125386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h="266064">
                  <a:moveTo>
                    <a:pt x="0" y="0"/>
                  </a:moveTo>
                  <a:lnTo>
                    <a:pt x="0" y="26592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1339626" y="4049667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718"/>
                  </a:lnTo>
                </a:path>
              </a:pathLst>
            </a:custGeom>
            <a:ln w="51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1361559" y="4049671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4">
                  <a:moveTo>
                    <a:pt x="0" y="3416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1339626" y="3889462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0"/>
                  </a:moveTo>
                  <a:lnTo>
                    <a:pt x="0" y="160204"/>
                  </a:lnTo>
                </a:path>
              </a:pathLst>
            </a:custGeom>
            <a:ln w="519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1337031" y="389072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1361559" y="3889462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16020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1361559" y="38894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1361559" y="404312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1337037" y="404312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1339626" y="40431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51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1337034" y="404966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1339626" y="38894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51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1337034" y="389600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361559" y="38894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337037" y="388945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185019" y="3893542"/>
              <a:ext cx="152400" cy="152400"/>
            </a:xfrm>
            <a:custGeom>
              <a:avLst/>
              <a:gdLst/>
              <a:ahLst/>
              <a:cxnLst/>
              <a:rect l="l" t="t" r="r" b="b"/>
              <a:pathLst>
                <a:path w="152400" h="152400">
                  <a:moveTo>
                    <a:pt x="0" y="0"/>
                  </a:moveTo>
                  <a:lnTo>
                    <a:pt x="2945" y="29799"/>
                  </a:lnTo>
                  <a:lnTo>
                    <a:pt x="11566" y="58181"/>
                  </a:lnTo>
                  <a:lnTo>
                    <a:pt x="44532" y="107504"/>
                  </a:lnTo>
                  <a:lnTo>
                    <a:pt x="93845" y="140472"/>
                  </a:lnTo>
                  <a:lnTo>
                    <a:pt x="122223" y="149098"/>
                  </a:lnTo>
                  <a:lnTo>
                    <a:pt x="152016" y="15204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337034" y="404966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337034" y="388945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337240" y="455115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72" y="0"/>
                  </a:moveTo>
                  <a:lnTo>
                    <a:pt x="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1337234" y="455115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04" y="0"/>
                  </a:moveTo>
                  <a:lnTo>
                    <a:pt x="0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337237" y="45511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9015" y="0"/>
                  </a:moveTo>
                  <a:lnTo>
                    <a:pt x="0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1337228" y="45528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1337228" y="45598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1337034" y="455152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1331845" y="4553085"/>
              <a:ext cx="10795" cy="33020"/>
            </a:xfrm>
            <a:custGeom>
              <a:avLst/>
              <a:gdLst/>
              <a:ahLst/>
              <a:cxnLst/>
              <a:rect l="l" t="t" r="r" b="b"/>
              <a:pathLst>
                <a:path w="10795" h="33020">
                  <a:moveTo>
                    <a:pt x="0" y="0"/>
                  </a:moveTo>
                  <a:lnTo>
                    <a:pt x="10376" y="0"/>
                  </a:lnTo>
                </a:path>
                <a:path w="10795" h="33020">
                  <a:moveTo>
                    <a:pt x="5188" y="1560"/>
                  </a:moveTo>
                  <a:lnTo>
                    <a:pt x="5188" y="327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1361559" y="455152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8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1339626" y="4391315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0"/>
                  </a:moveTo>
                  <a:lnTo>
                    <a:pt x="0" y="160204"/>
                  </a:lnTo>
                </a:path>
              </a:pathLst>
            </a:custGeom>
            <a:ln w="519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1337031" y="455024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1361559" y="4391315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0"/>
                  </a:moveTo>
                  <a:lnTo>
                    <a:pt x="0" y="160204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1361559" y="45489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6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1361559" y="43913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1337037" y="43978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1339626" y="43913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51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1337034" y="439131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1339626" y="45449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51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1337034" y="454497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1361559" y="45449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1337037" y="455152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1185017" y="4395399"/>
              <a:ext cx="152400" cy="152400"/>
            </a:xfrm>
            <a:custGeom>
              <a:avLst/>
              <a:gdLst/>
              <a:ahLst/>
              <a:cxnLst/>
              <a:rect l="l" t="t" r="r" b="b"/>
              <a:pathLst>
                <a:path w="152400" h="152400">
                  <a:moveTo>
                    <a:pt x="152016" y="0"/>
                  </a:moveTo>
                  <a:lnTo>
                    <a:pt x="122223" y="2948"/>
                  </a:lnTo>
                  <a:lnTo>
                    <a:pt x="93845" y="11574"/>
                  </a:lnTo>
                  <a:lnTo>
                    <a:pt x="44532" y="44532"/>
                  </a:lnTo>
                  <a:lnTo>
                    <a:pt x="11566" y="93849"/>
                  </a:lnTo>
                  <a:lnTo>
                    <a:pt x="2945" y="122236"/>
                  </a:lnTo>
                  <a:lnTo>
                    <a:pt x="0" y="15204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1337034" y="439131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1337034" y="455152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1329398" y="3078352"/>
              <a:ext cx="23495" cy="34290"/>
            </a:xfrm>
            <a:custGeom>
              <a:avLst/>
              <a:gdLst/>
              <a:ahLst/>
              <a:cxnLst/>
              <a:rect l="l" t="t" r="r" b="b"/>
              <a:pathLst>
                <a:path w="23495" h="34289">
                  <a:moveTo>
                    <a:pt x="0" y="33783"/>
                  </a:moveTo>
                  <a:lnTo>
                    <a:pt x="23454" y="33783"/>
                  </a:lnTo>
                </a:path>
                <a:path w="23495" h="34289">
                  <a:moveTo>
                    <a:pt x="11727" y="0"/>
                  </a:moveTo>
                  <a:lnTo>
                    <a:pt x="11727" y="31033"/>
                  </a:lnTo>
                </a:path>
              </a:pathLst>
            </a:custGeom>
            <a:ln w="549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1349289" y="2570247"/>
              <a:ext cx="16510" cy="513715"/>
            </a:xfrm>
            <a:custGeom>
              <a:avLst/>
              <a:gdLst/>
              <a:ahLst/>
              <a:cxnLst/>
              <a:rect l="l" t="t" r="r" b="b"/>
              <a:pathLst>
                <a:path w="16509" h="513714">
                  <a:moveTo>
                    <a:pt x="16365" y="513293"/>
                  </a:moveTo>
                  <a:lnTo>
                    <a:pt x="16365" y="0"/>
                  </a:lnTo>
                  <a:lnTo>
                    <a:pt x="0" y="0"/>
                  </a:lnTo>
                  <a:lnTo>
                    <a:pt x="0" y="513293"/>
                  </a:lnTo>
                  <a:lnTo>
                    <a:pt x="16365" y="513293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1345211" y="3109706"/>
              <a:ext cx="8255" cy="15240"/>
            </a:xfrm>
            <a:custGeom>
              <a:avLst/>
              <a:gdLst/>
              <a:ahLst/>
              <a:cxnLst/>
              <a:rect l="l" t="t" r="r" b="b"/>
              <a:pathLst>
                <a:path w="8254" h="15239">
                  <a:moveTo>
                    <a:pt x="0" y="14722"/>
                  </a:moveTo>
                  <a:lnTo>
                    <a:pt x="0" y="0"/>
                  </a:lnTo>
                  <a:lnTo>
                    <a:pt x="8156" y="0"/>
                  </a:lnTo>
                  <a:lnTo>
                    <a:pt x="8156" y="14722"/>
                  </a:lnTo>
                  <a:lnTo>
                    <a:pt x="0" y="14722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1510316" y="2383883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798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1510322" y="23838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1510322" y="2393690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82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1690143" y="238388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8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1510316" y="2370804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798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1510322" y="23708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1510322" y="2380610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82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1690143" y="237080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8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2324945" y="2077611"/>
              <a:ext cx="10795" cy="492759"/>
            </a:xfrm>
            <a:custGeom>
              <a:avLst/>
              <a:gdLst/>
              <a:ahLst/>
              <a:cxnLst/>
              <a:rect l="l" t="t" r="r" b="b"/>
              <a:pathLst>
                <a:path w="10795" h="492760">
                  <a:moveTo>
                    <a:pt x="0" y="492633"/>
                  </a:moveTo>
                  <a:lnTo>
                    <a:pt x="10376" y="492633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49263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8" name="object 82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071041" y="2077611"/>
              <a:ext cx="3259085" cy="1051998"/>
            </a:xfrm>
            <a:prstGeom prst="rect">
              <a:avLst/>
            </a:prstGeom>
          </p:spPr>
        </p:pic>
        <p:sp>
          <p:nvSpPr>
            <p:cNvPr id="829" name="object 829"/>
            <p:cNvSpPr/>
            <p:nvPr/>
          </p:nvSpPr>
          <p:spPr>
            <a:xfrm>
              <a:off x="9526600" y="4652447"/>
              <a:ext cx="8674100" cy="2199640"/>
            </a:xfrm>
            <a:custGeom>
              <a:avLst/>
              <a:gdLst/>
              <a:ahLst/>
              <a:cxnLst/>
              <a:rect l="l" t="t" r="r" b="b"/>
              <a:pathLst>
                <a:path w="8674100" h="2199640">
                  <a:moveTo>
                    <a:pt x="8673770" y="10160"/>
                  </a:moveTo>
                  <a:lnTo>
                    <a:pt x="8639442" y="10160"/>
                  </a:lnTo>
                  <a:lnTo>
                    <a:pt x="8639442" y="431"/>
                  </a:lnTo>
                  <a:lnTo>
                    <a:pt x="8639442" y="0"/>
                  </a:lnTo>
                  <a:lnTo>
                    <a:pt x="8365922" y="0"/>
                  </a:lnTo>
                  <a:lnTo>
                    <a:pt x="8365922" y="517004"/>
                  </a:lnTo>
                  <a:lnTo>
                    <a:pt x="8365922" y="637540"/>
                  </a:lnTo>
                  <a:lnTo>
                    <a:pt x="8365922" y="641350"/>
                  </a:lnTo>
                  <a:lnTo>
                    <a:pt x="8365922" y="646430"/>
                  </a:lnTo>
                  <a:lnTo>
                    <a:pt x="8365922" y="680478"/>
                  </a:lnTo>
                  <a:lnTo>
                    <a:pt x="8202435" y="680478"/>
                  </a:lnTo>
                  <a:lnTo>
                    <a:pt x="8202435" y="646430"/>
                  </a:lnTo>
                  <a:lnTo>
                    <a:pt x="8202435" y="641350"/>
                  </a:lnTo>
                  <a:lnTo>
                    <a:pt x="8202435" y="637540"/>
                  </a:lnTo>
                  <a:lnTo>
                    <a:pt x="8202435" y="517004"/>
                  </a:lnTo>
                  <a:lnTo>
                    <a:pt x="8365922" y="517004"/>
                  </a:lnTo>
                  <a:lnTo>
                    <a:pt x="8365922" y="0"/>
                  </a:lnTo>
                  <a:lnTo>
                    <a:pt x="8198078" y="0"/>
                  </a:lnTo>
                  <a:lnTo>
                    <a:pt x="8198078" y="637540"/>
                  </a:lnTo>
                  <a:lnTo>
                    <a:pt x="8198078" y="641350"/>
                  </a:lnTo>
                  <a:lnTo>
                    <a:pt x="8198078" y="646430"/>
                  </a:lnTo>
                  <a:lnTo>
                    <a:pt x="8034591" y="646430"/>
                  </a:lnTo>
                  <a:lnTo>
                    <a:pt x="8034591" y="641350"/>
                  </a:lnTo>
                  <a:lnTo>
                    <a:pt x="8034591" y="637540"/>
                  </a:lnTo>
                  <a:lnTo>
                    <a:pt x="8198078" y="637540"/>
                  </a:lnTo>
                  <a:lnTo>
                    <a:pt x="8198078" y="0"/>
                  </a:lnTo>
                  <a:lnTo>
                    <a:pt x="2623705" y="0"/>
                  </a:lnTo>
                  <a:lnTo>
                    <a:pt x="2623705" y="431"/>
                  </a:lnTo>
                  <a:lnTo>
                    <a:pt x="2623705" y="10160"/>
                  </a:lnTo>
                  <a:lnTo>
                    <a:pt x="2623705" y="150812"/>
                  </a:lnTo>
                  <a:lnTo>
                    <a:pt x="2460244" y="150812"/>
                  </a:lnTo>
                  <a:lnTo>
                    <a:pt x="2460244" y="10160"/>
                  </a:lnTo>
                  <a:lnTo>
                    <a:pt x="2460244" y="431"/>
                  </a:lnTo>
                  <a:lnTo>
                    <a:pt x="2460244" y="0"/>
                  </a:lnTo>
                  <a:lnTo>
                    <a:pt x="2427541" y="0"/>
                  </a:lnTo>
                  <a:lnTo>
                    <a:pt x="2427541" y="431"/>
                  </a:lnTo>
                  <a:lnTo>
                    <a:pt x="2427541" y="10160"/>
                  </a:lnTo>
                  <a:lnTo>
                    <a:pt x="2264067" y="10160"/>
                  </a:lnTo>
                  <a:lnTo>
                    <a:pt x="2264067" y="431"/>
                  </a:lnTo>
                  <a:lnTo>
                    <a:pt x="2264067" y="0"/>
                  </a:lnTo>
                  <a:lnTo>
                    <a:pt x="1645488" y="0"/>
                  </a:lnTo>
                  <a:lnTo>
                    <a:pt x="1645488" y="311150"/>
                  </a:lnTo>
                  <a:lnTo>
                    <a:pt x="1645488" y="344170"/>
                  </a:lnTo>
                  <a:lnTo>
                    <a:pt x="1482001" y="344170"/>
                  </a:lnTo>
                  <a:lnTo>
                    <a:pt x="1482001" y="311150"/>
                  </a:lnTo>
                  <a:lnTo>
                    <a:pt x="1645488" y="311150"/>
                  </a:lnTo>
                  <a:lnTo>
                    <a:pt x="1645488" y="0"/>
                  </a:lnTo>
                  <a:lnTo>
                    <a:pt x="0" y="0"/>
                  </a:lnTo>
                  <a:lnTo>
                    <a:pt x="0" y="431"/>
                  </a:lnTo>
                  <a:lnTo>
                    <a:pt x="0" y="10160"/>
                  </a:lnTo>
                  <a:lnTo>
                    <a:pt x="0" y="641350"/>
                  </a:lnTo>
                  <a:lnTo>
                    <a:pt x="1283246" y="641350"/>
                  </a:lnTo>
                  <a:lnTo>
                    <a:pt x="1283246" y="637540"/>
                  </a:lnTo>
                  <a:lnTo>
                    <a:pt x="1381302" y="637540"/>
                  </a:lnTo>
                  <a:lnTo>
                    <a:pt x="1381302" y="641350"/>
                  </a:lnTo>
                  <a:lnTo>
                    <a:pt x="1381302" y="646430"/>
                  </a:lnTo>
                  <a:lnTo>
                    <a:pt x="1381302" y="704850"/>
                  </a:lnTo>
                  <a:lnTo>
                    <a:pt x="1381302" y="736053"/>
                  </a:lnTo>
                  <a:lnTo>
                    <a:pt x="1381302" y="736600"/>
                  </a:lnTo>
                  <a:lnTo>
                    <a:pt x="1378051" y="736600"/>
                  </a:lnTo>
                  <a:lnTo>
                    <a:pt x="1378051" y="1692910"/>
                  </a:lnTo>
                  <a:lnTo>
                    <a:pt x="1378051" y="2030476"/>
                  </a:lnTo>
                  <a:lnTo>
                    <a:pt x="1378051" y="2137867"/>
                  </a:lnTo>
                  <a:lnTo>
                    <a:pt x="1449997" y="2137867"/>
                  </a:lnTo>
                  <a:lnTo>
                    <a:pt x="1449997" y="2143760"/>
                  </a:lnTo>
                  <a:lnTo>
                    <a:pt x="1378051" y="2143760"/>
                  </a:lnTo>
                  <a:lnTo>
                    <a:pt x="1378051" y="2193963"/>
                  </a:lnTo>
                  <a:lnTo>
                    <a:pt x="1378051" y="2199640"/>
                  </a:lnTo>
                  <a:lnTo>
                    <a:pt x="2052904" y="2199640"/>
                  </a:lnTo>
                  <a:lnTo>
                    <a:pt x="2052904" y="2193963"/>
                  </a:lnTo>
                  <a:lnTo>
                    <a:pt x="2052904" y="2143760"/>
                  </a:lnTo>
                  <a:lnTo>
                    <a:pt x="2060549" y="2143760"/>
                  </a:lnTo>
                  <a:lnTo>
                    <a:pt x="2060549" y="2137867"/>
                  </a:lnTo>
                  <a:lnTo>
                    <a:pt x="2060549" y="2030476"/>
                  </a:lnTo>
                  <a:lnTo>
                    <a:pt x="2060549" y="1692910"/>
                  </a:lnTo>
                  <a:lnTo>
                    <a:pt x="1724609" y="1692910"/>
                  </a:lnTo>
                  <a:lnTo>
                    <a:pt x="1724609" y="736600"/>
                  </a:lnTo>
                  <a:lnTo>
                    <a:pt x="2133308" y="736600"/>
                  </a:lnTo>
                  <a:lnTo>
                    <a:pt x="2133308" y="1692910"/>
                  </a:lnTo>
                  <a:lnTo>
                    <a:pt x="2072106" y="1692910"/>
                  </a:lnTo>
                  <a:lnTo>
                    <a:pt x="2072106" y="2137867"/>
                  </a:lnTo>
                  <a:lnTo>
                    <a:pt x="2072106" y="2143760"/>
                  </a:lnTo>
                  <a:lnTo>
                    <a:pt x="2757741" y="2143760"/>
                  </a:lnTo>
                  <a:lnTo>
                    <a:pt x="2757741" y="2137867"/>
                  </a:lnTo>
                  <a:lnTo>
                    <a:pt x="2757741" y="1692910"/>
                  </a:lnTo>
                  <a:lnTo>
                    <a:pt x="2757741" y="736600"/>
                  </a:lnTo>
                  <a:lnTo>
                    <a:pt x="2754477" y="736600"/>
                  </a:lnTo>
                  <a:lnTo>
                    <a:pt x="2754477" y="736053"/>
                  </a:lnTo>
                  <a:lnTo>
                    <a:pt x="2754477" y="704850"/>
                  </a:lnTo>
                  <a:lnTo>
                    <a:pt x="2754477" y="646430"/>
                  </a:lnTo>
                  <a:lnTo>
                    <a:pt x="2754477" y="641350"/>
                  </a:lnTo>
                  <a:lnTo>
                    <a:pt x="2754477" y="637540"/>
                  </a:lnTo>
                  <a:lnTo>
                    <a:pt x="2852559" y="637540"/>
                  </a:lnTo>
                  <a:lnTo>
                    <a:pt x="2852559" y="637946"/>
                  </a:lnTo>
                  <a:lnTo>
                    <a:pt x="2852559" y="641350"/>
                  </a:lnTo>
                  <a:lnTo>
                    <a:pt x="2852559" y="646430"/>
                  </a:lnTo>
                  <a:lnTo>
                    <a:pt x="2852559" y="704850"/>
                  </a:lnTo>
                  <a:lnTo>
                    <a:pt x="4225722" y="704850"/>
                  </a:lnTo>
                  <a:lnTo>
                    <a:pt x="4225722" y="646430"/>
                  </a:lnTo>
                  <a:lnTo>
                    <a:pt x="4225722" y="641350"/>
                  </a:lnTo>
                  <a:lnTo>
                    <a:pt x="4323804" y="641350"/>
                  </a:lnTo>
                  <a:lnTo>
                    <a:pt x="4323804" y="646430"/>
                  </a:lnTo>
                  <a:lnTo>
                    <a:pt x="4323804" y="704850"/>
                  </a:lnTo>
                  <a:lnTo>
                    <a:pt x="5696953" y="704850"/>
                  </a:lnTo>
                  <a:lnTo>
                    <a:pt x="5696953" y="646430"/>
                  </a:lnTo>
                  <a:lnTo>
                    <a:pt x="5696953" y="641350"/>
                  </a:lnTo>
                  <a:lnTo>
                    <a:pt x="5696953" y="637946"/>
                  </a:lnTo>
                  <a:lnTo>
                    <a:pt x="5696953" y="637540"/>
                  </a:lnTo>
                  <a:lnTo>
                    <a:pt x="5795035" y="637540"/>
                  </a:lnTo>
                  <a:lnTo>
                    <a:pt x="5795035" y="641350"/>
                  </a:lnTo>
                  <a:lnTo>
                    <a:pt x="5795035" y="646430"/>
                  </a:lnTo>
                  <a:lnTo>
                    <a:pt x="5795035" y="704850"/>
                  </a:lnTo>
                  <a:lnTo>
                    <a:pt x="6661442" y="704850"/>
                  </a:lnTo>
                  <a:lnTo>
                    <a:pt x="6661442" y="311150"/>
                  </a:lnTo>
                  <a:lnTo>
                    <a:pt x="7985569" y="311150"/>
                  </a:lnTo>
                  <a:lnTo>
                    <a:pt x="7985569" y="344170"/>
                  </a:lnTo>
                  <a:lnTo>
                    <a:pt x="7936509" y="344170"/>
                  </a:lnTo>
                  <a:lnTo>
                    <a:pt x="7936509" y="517004"/>
                  </a:lnTo>
                  <a:lnTo>
                    <a:pt x="7936509" y="637540"/>
                  </a:lnTo>
                  <a:lnTo>
                    <a:pt x="7985569" y="637540"/>
                  </a:lnTo>
                  <a:lnTo>
                    <a:pt x="7985569" y="641350"/>
                  </a:lnTo>
                  <a:lnTo>
                    <a:pt x="7985569" y="646430"/>
                  </a:lnTo>
                  <a:lnTo>
                    <a:pt x="7985569" y="680478"/>
                  </a:lnTo>
                  <a:lnTo>
                    <a:pt x="7985569" y="680808"/>
                  </a:lnTo>
                  <a:lnTo>
                    <a:pt x="7985569" y="704850"/>
                  </a:lnTo>
                  <a:lnTo>
                    <a:pt x="8639442" y="704850"/>
                  </a:lnTo>
                  <a:lnTo>
                    <a:pt x="8639442" y="680808"/>
                  </a:lnTo>
                  <a:lnTo>
                    <a:pt x="8639442" y="680478"/>
                  </a:lnTo>
                  <a:lnTo>
                    <a:pt x="8639442" y="646430"/>
                  </a:lnTo>
                  <a:lnTo>
                    <a:pt x="8673770" y="646430"/>
                  </a:lnTo>
                  <a:lnTo>
                    <a:pt x="8673770" y="150812"/>
                  </a:lnTo>
                  <a:lnTo>
                    <a:pt x="8673770" y="10160"/>
                  </a:lnTo>
                  <a:close/>
                </a:path>
              </a:pathLst>
            </a:custGeom>
            <a:solidFill>
              <a:srgbClr val="328C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3984656" y="3247091"/>
              <a:ext cx="502284" cy="1206500"/>
            </a:xfrm>
            <a:custGeom>
              <a:avLst/>
              <a:gdLst/>
              <a:ahLst/>
              <a:cxnLst/>
              <a:rect l="l" t="t" r="r" b="b"/>
              <a:pathLst>
                <a:path w="502284" h="1206500">
                  <a:moveTo>
                    <a:pt x="23660" y="570826"/>
                  </a:moveTo>
                  <a:lnTo>
                    <a:pt x="825" y="569709"/>
                  </a:lnTo>
                  <a:lnTo>
                    <a:pt x="254" y="584530"/>
                  </a:lnTo>
                  <a:lnTo>
                    <a:pt x="0" y="599363"/>
                  </a:lnTo>
                  <a:lnTo>
                    <a:pt x="76" y="614197"/>
                  </a:lnTo>
                  <a:lnTo>
                    <a:pt x="482" y="629043"/>
                  </a:lnTo>
                  <a:lnTo>
                    <a:pt x="23355" y="628154"/>
                  </a:lnTo>
                  <a:lnTo>
                    <a:pt x="22974" y="613816"/>
                  </a:lnTo>
                  <a:lnTo>
                    <a:pt x="22898" y="599490"/>
                  </a:lnTo>
                  <a:lnTo>
                    <a:pt x="23126" y="585152"/>
                  </a:lnTo>
                  <a:lnTo>
                    <a:pt x="23660" y="570826"/>
                  </a:lnTo>
                  <a:close/>
                </a:path>
                <a:path w="502284" h="1206500">
                  <a:moveTo>
                    <a:pt x="36080" y="734225"/>
                  </a:moveTo>
                  <a:lnTo>
                    <a:pt x="33375" y="720140"/>
                  </a:lnTo>
                  <a:lnTo>
                    <a:pt x="30988" y="706005"/>
                  </a:lnTo>
                  <a:lnTo>
                    <a:pt x="28892" y="691819"/>
                  </a:lnTo>
                  <a:lnTo>
                    <a:pt x="27114" y="677608"/>
                  </a:lnTo>
                  <a:lnTo>
                    <a:pt x="4356" y="680186"/>
                  </a:lnTo>
                  <a:lnTo>
                    <a:pt x="6210" y="694905"/>
                  </a:lnTo>
                  <a:lnTo>
                    <a:pt x="8369" y="709587"/>
                  </a:lnTo>
                  <a:lnTo>
                    <a:pt x="10858" y="724204"/>
                  </a:lnTo>
                  <a:lnTo>
                    <a:pt x="13652" y="738771"/>
                  </a:lnTo>
                  <a:lnTo>
                    <a:pt x="36080" y="734225"/>
                  </a:lnTo>
                  <a:close/>
                </a:path>
                <a:path w="502284" h="1206500">
                  <a:moveTo>
                    <a:pt x="36080" y="472173"/>
                  </a:moveTo>
                  <a:lnTo>
                    <a:pt x="6210" y="511492"/>
                  </a:lnTo>
                  <a:lnTo>
                    <a:pt x="4356" y="526211"/>
                  </a:lnTo>
                  <a:lnTo>
                    <a:pt x="27114" y="528815"/>
                  </a:lnTo>
                  <a:lnTo>
                    <a:pt x="28892" y="514591"/>
                  </a:lnTo>
                  <a:lnTo>
                    <a:pt x="30988" y="500405"/>
                  </a:lnTo>
                  <a:lnTo>
                    <a:pt x="33375" y="486257"/>
                  </a:lnTo>
                  <a:lnTo>
                    <a:pt x="36080" y="472173"/>
                  </a:lnTo>
                  <a:close/>
                </a:path>
                <a:path w="502284" h="1206500">
                  <a:moveTo>
                    <a:pt x="62509" y="827951"/>
                  </a:moveTo>
                  <a:lnTo>
                    <a:pt x="57759" y="814438"/>
                  </a:lnTo>
                  <a:lnTo>
                    <a:pt x="53301" y="800811"/>
                  </a:lnTo>
                  <a:lnTo>
                    <a:pt x="49136" y="787082"/>
                  </a:lnTo>
                  <a:lnTo>
                    <a:pt x="45262" y="773277"/>
                  </a:lnTo>
                  <a:lnTo>
                    <a:pt x="23177" y="779208"/>
                  </a:lnTo>
                  <a:lnTo>
                    <a:pt x="27165" y="793496"/>
                  </a:lnTo>
                  <a:lnTo>
                    <a:pt x="31470" y="807681"/>
                  </a:lnTo>
                  <a:lnTo>
                    <a:pt x="36080" y="821791"/>
                  </a:lnTo>
                  <a:lnTo>
                    <a:pt x="41008" y="835787"/>
                  </a:lnTo>
                  <a:lnTo>
                    <a:pt x="62509" y="827951"/>
                  </a:lnTo>
                  <a:close/>
                </a:path>
                <a:path w="502284" h="1206500">
                  <a:moveTo>
                    <a:pt x="62509" y="378421"/>
                  </a:moveTo>
                  <a:lnTo>
                    <a:pt x="27165" y="412902"/>
                  </a:lnTo>
                  <a:lnTo>
                    <a:pt x="23177" y="427189"/>
                  </a:lnTo>
                  <a:lnTo>
                    <a:pt x="45262" y="433108"/>
                  </a:lnTo>
                  <a:lnTo>
                    <a:pt x="49136" y="419303"/>
                  </a:lnTo>
                  <a:lnTo>
                    <a:pt x="53301" y="405587"/>
                  </a:lnTo>
                  <a:lnTo>
                    <a:pt x="57759" y="391960"/>
                  </a:lnTo>
                  <a:lnTo>
                    <a:pt x="62509" y="378421"/>
                  </a:lnTo>
                  <a:close/>
                </a:path>
                <a:path w="502284" h="1206500">
                  <a:moveTo>
                    <a:pt x="102514" y="916762"/>
                  </a:moveTo>
                  <a:lnTo>
                    <a:pt x="95808" y="904100"/>
                  </a:lnTo>
                  <a:lnTo>
                    <a:pt x="89382" y="891273"/>
                  </a:lnTo>
                  <a:lnTo>
                    <a:pt x="83248" y="878319"/>
                  </a:lnTo>
                  <a:lnTo>
                    <a:pt x="77393" y="865238"/>
                  </a:lnTo>
                  <a:lnTo>
                    <a:pt x="56400" y="874356"/>
                  </a:lnTo>
                  <a:lnTo>
                    <a:pt x="62471" y="887907"/>
                  </a:lnTo>
                  <a:lnTo>
                    <a:pt x="68821" y="901306"/>
                  </a:lnTo>
                  <a:lnTo>
                    <a:pt x="75463" y="914565"/>
                  </a:lnTo>
                  <a:lnTo>
                    <a:pt x="82410" y="927671"/>
                  </a:lnTo>
                  <a:lnTo>
                    <a:pt x="102514" y="916762"/>
                  </a:lnTo>
                  <a:close/>
                </a:path>
                <a:path w="502284" h="1206500">
                  <a:moveTo>
                    <a:pt x="102514" y="289623"/>
                  </a:moveTo>
                  <a:lnTo>
                    <a:pt x="62471" y="318503"/>
                  </a:lnTo>
                  <a:lnTo>
                    <a:pt x="56400" y="332041"/>
                  </a:lnTo>
                  <a:lnTo>
                    <a:pt x="77393" y="341147"/>
                  </a:lnTo>
                  <a:lnTo>
                    <a:pt x="83248" y="328066"/>
                  </a:lnTo>
                  <a:lnTo>
                    <a:pt x="89382" y="315112"/>
                  </a:lnTo>
                  <a:lnTo>
                    <a:pt x="95808" y="302298"/>
                  </a:lnTo>
                  <a:lnTo>
                    <a:pt x="102514" y="289623"/>
                  </a:lnTo>
                  <a:close/>
                </a:path>
                <a:path w="502284" h="1206500">
                  <a:moveTo>
                    <a:pt x="155219" y="998677"/>
                  </a:moveTo>
                  <a:lnTo>
                    <a:pt x="146710" y="987132"/>
                  </a:lnTo>
                  <a:lnTo>
                    <a:pt x="138455" y="975410"/>
                  </a:lnTo>
                  <a:lnTo>
                    <a:pt x="130467" y="963510"/>
                  </a:lnTo>
                  <a:lnTo>
                    <a:pt x="122732" y="951433"/>
                  </a:lnTo>
                  <a:lnTo>
                    <a:pt x="103314" y="963561"/>
                  </a:lnTo>
                  <a:lnTo>
                    <a:pt x="111315" y="976058"/>
                  </a:lnTo>
                  <a:lnTo>
                    <a:pt x="119583" y="988377"/>
                  </a:lnTo>
                  <a:lnTo>
                    <a:pt x="128130" y="1000506"/>
                  </a:lnTo>
                  <a:lnTo>
                    <a:pt x="136931" y="1012444"/>
                  </a:lnTo>
                  <a:lnTo>
                    <a:pt x="155219" y="998677"/>
                  </a:lnTo>
                  <a:close/>
                </a:path>
                <a:path w="502284" h="1206500">
                  <a:moveTo>
                    <a:pt x="155219" y="207708"/>
                  </a:moveTo>
                  <a:lnTo>
                    <a:pt x="136931" y="193941"/>
                  </a:lnTo>
                  <a:lnTo>
                    <a:pt x="128130" y="205879"/>
                  </a:lnTo>
                  <a:lnTo>
                    <a:pt x="119583" y="218020"/>
                  </a:lnTo>
                  <a:lnTo>
                    <a:pt x="111315" y="230327"/>
                  </a:lnTo>
                  <a:lnTo>
                    <a:pt x="103314" y="242824"/>
                  </a:lnTo>
                  <a:lnTo>
                    <a:pt x="122732" y="254952"/>
                  </a:lnTo>
                  <a:lnTo>
                    <a:pt x="130467" y="242887"/>
                  </a:lnTo>
                  <a:lnTo>
                    <a:pt x="138455" y="230987"/>
                  </a:lnTo>
                  <a:lnTo>
                    <a:pt x="146710" y="219252"/>
                  </a:lnTo>
                  <a:lnTo>
                    <a:pt x="155219" y="207708"/>
                  </a:lnTo>
                  <a:close/>
                </a:path>
                <a:path w="502284" h="1206500">
                  <a:moveTo>
                    <a:pt x="183883" y="574903"/>
                  </a:moveTo>
                  <a:lnTo>
                    <a:pt x="161036" y="573582"/>
                  </a:lnTo>
                  <a:lnTo>
                    <a:pt x="160413" y="588314"/>
                  </a:lnTo>
                  <a:lnTo>
                    <a:pt x="160197" y="603059"/>
                  </a:lnTo>
                  <a:lnTo>
                    <a:pt x="160401" y="617804"/>
                  </a:lnTo>
                  <a:lnTo>
                    <a:pt x="161023" y="632523"/>
                  </a:lnTo>
                  <a:lnTo>
                    <a:pt x="183870" y="631253"/>
                  </a:lnTo>
                  <a:lnTo>
                    <a:pt x="183286" y="617169"/>
                  </a:lnTo>
                  <a:lnTo>
                    <a:pt x="183083" y="603084"/>
                  </a:lnTo>
                  <a:lnTo>
                    <a:pt x="183286" y="588987"/>
                  </a:lnTo>
                  <a:lnTo>
                    <a:pt x="183883" y="574903"/>
                  </a:lnTo>
                  <a:close/>
                </a:path>
                <a:path w="502284" h="1206500">
                  <a:moveTo>
                    <a:pt x="201155" y="735990"/>
                  </a:moveTo>
                  <a:lnTo>
                    <a:pt x="197586" y="722363"/>
                  </a:lnTo>
                  <a:lnTo>
                    <a:pt x="194398" y="708634"/>
                  </a:lnTo>
                  <a:lnTo>
                    <a:pt x="191604" y="694829"/>
                  </a:lnTo>
                  <a:lnTo>
                    <a:pt x="189204" y="680935"/>
                  </a:lnTo>
                  <a:lnTo>
                    <a:pt x="166598" y="684504"/>
                  </a:lnTo>
                  <a:lnTo>
                    <a:pt x="169100" y="699046"/>
                  </a:lnTo>
                  <a:lnTo>
                    <a:pt x="172021" y="713498"/>
                  </a:lnTo>
                  <a:lnTo>
                    <a:pt x="175361" y="727849"/>
                  </a:lnTo>
                  <a:lnTo>
                    <a:pt x="179095" y="742111"/>
                  </a:lnTo>
                  <a:lnTo>
                    <a:pt x="201155" y="735990"/>
                  </a:lnTo>
                  <a:close/>
                </a:path>
                <a:path w="502284" h="1206500">
                  <a:moveTo>
                    <a:pt x="201155" y="470408"/>
                  </a:moveTo>
                  <a:lnTo>
                    <a:pt x="169100" y="507352"/>
                  </a:lnTo>
                  <a:lnTo>
                    <a:pt x="166598" y="521868"/>
                  </a:lnTo>
                  <a:lnTo>
                    <a:pt x="189204" y="525462"/>
                  </a:lnTo>
                  <a:lnTo>
                    <a:pt x="191604" y="511568"/>
                  </a:lnTo>
                  <a:lnTo>
                    <a:pt x="194398" y="497763"/>
                  </a:lnTo>
                  <a:lnTo>
                    <a:pt x="197586" y="484035"/>
                  </a:lnTo>
                  <a:lnTo>
                    <a:pt x="201155" y="470408"/>
                  </a:lnTo>
                  <a:close/>
                </a:path>
                <a:path w="502284" h="1206500">
                  <a:moveTo>
                    <a:pt x="219417" y="1071918"/>
                  </a:moveTo>
                  <a:lnTo>
                    <a:pt x="209308" y="1061745"/>
                  </a:lnTo>
                  <a:lnTo>
                    <a:pt x="199428" y="1051369"/>
                  </a:lnTo>
                  <a:lnTo>
                    <a:pt x="189763" y="1040777"/>
                  </a:lnTo>
                  <a:lnTo>
                    <a:pt x="180327" y="1029970"/>
                  </a:lnTo>
                  <a:lnTo>
                    <a:pt x="162915" y="1044854"/>
                  </a:lnTo>
                  <a:lnTo>
                    <a:pt x="172681" y="1056030"/>
                  </a:lnTo>
                  <a:lnTo>
                    <a:pt x="182676" y="1066977"/>
                  </a:lnTo>
                  <a:lnTo>
                    <a:pt x="192913" y="1077722"/>
                  </a:lnTo>
                  <a:lnTo>
                    <a:pt x="203390" y="1088224"/>
                  </a:lnTo>
                  <a:lnTo>
                    <a:pt x="219417" y="1071918"/>
                  </a:lnTo>
                  <a:close/>
                </a:path>
                <a:path w="502284" h="1206500">
                  <a:moveTo>
                    <a:pt x="219417" y="134467"/>
                  </a:moveTo>
                  <a:lnTo>
                    <a:pt x="203390" y="118160"/>
                  </a:lnTo>
                  <a:lnTo>
                    <a:pt x="192913" y="128676"/>
                  </a:lnTo>
                  <a:lnTo>
                    <a:pt x="182676" y="139407"/>
                  </a:lnTo>
                  <a:lnTo>
                    <a:pt x="172681" y="150368"/>
                  </a:lnTo>
                  <a:lnTo>
                    <a:pt x="162915" y="161544"/>
                  </a:lnTo>
                  <a:lnTo>
                    <a:pt x="180327" y="176428"/>
                  </a:lnTo>
                  <a:lnTo>
                    <a:pt x="189763" y="165620"/>
                  </a:lnTo>
                  <a:lnTo>
                    <a:pt x="199428" y="155028"/>
                  </a:lnTo>
                  <a:lnTo>
                    <a:pt x="209308" y="144640"/>
                  </a:lnTo>
                  <a:lnTo>
                    <a:pt x="219417" y="134467"/>
                  </a:lnTo>
                  <a:close/>
                </a:path>
                <a:path w="502284" h="1206500">
                  <a:moveTo>
                    <a:pt x="235292" y="824928"/>
                  </a:moveTo>
                  <a:lnTo>
                    <a:pt x="229171" y="812228"/>
                  </a:lnTo>
                  <a:lnTo>
                    <a:pt x="223431" y="799376"/>
                  </a:lnTo>
                  <a:lnTo>
                    <a:pt x="218059" y="786345"/>
                  </a:lnTo>
                  <a:lnTo>
                    <a:pt x="213042" y="773163"/>
                  </a:lnTo>
                  <a:lnTo>
                    <a:pt x="191541" y="780986"/>
                  </a:lnTo>
                  <a:lnTo>
                    <a:pt x="196786" y="794766"/>
                  </a:lnTo>
                  <a:lnTo>
                    <a:pt x="202412" y="808405"/>
                  </a:lnTo>
                  <a:lnTo>
                    <a:pt x="208419" y="821867"/>
                  </a:lnTo>
                  <a:lnTo>
                    <a:pt x="214807" y="835164"/>
                  </a:lnTo>
                  <a:lnTo>
                    <a:pt x="235292" y="824928"/>
                  </a:lnTo>
                  <a:close/>
                </a:path>
                <a:path w="502284" h="1206500">
                  <a:moveTo>
                    <a:pt x="235292" y="381469"/>
                  </a:moveTo>
                  <a:lnTo>
                    <a:pt x="196786" y="411632"/>
                  </a:lnTo>
                  <a:lnTo>
                    <a:pt x="191541" y="425411"/>
                  </a:lnTo>
                  <a:lnTo>
                    <a:pt x="213042" y="433222"/>
                  </a:lnTo>
                  <a:lnTo>
                    <a:pt x="218059" y="420052"/>
                  </a:lnTo>
                  <a:lnTo>
                    <a:pt x="223431" y="407022"/>
                  </a:lnTo>
                  <a:lnTo>
                    <a:pt x="229171" y="394157"/>
                  </a:lnTo>
                  <a:lnTo>
                    <a:pt x="235292" y="381469"/>
                  </a:lnTo>
                  <a:close/>
                </a:path>
                <a:path w="502284" h="1206500">
                  <a:moveTo>
                    <a:pt x="285775" y="905713"/>
                  </a:moveTo>
                  <a:lnTo>
                    <a:pt x="277355" y="894422"/>
                  </a:lnTo>
                  <a:lnTo>
                    <a:pt x="269265" y="882891"/>
                  </a:lnTo>
                  <a:lnTo>
                    <a:pt x="261493" y="871131"/>
                  </a:lnTo>
                  <a:lnTo>
                    <a:pt x="254063" y="859155"/>
                  </a:lnTo>
                  <a:lnTo>
                    <a:pt x="234442" y="870927"/>
                  </a:lnTo>
                  <a:lnTo>
                    <a:pt x="242214" y="883462"/>
                  </a:lnTo>
                  <a:lnTo>
                    <a:pt x="250342" y="895769"/>
                  </a:lnTo>
                  <a:lnTo>
                    <a:pt x="258813" y="907834"/>
                  </a:lnTo>
                  <a:lnTo>
                    <a:pt x="267627" y="919645"/>
                  </a:lnTo>
                  <a:lnTo>
                    <a:pt x="285775" y="905713"/>
                  </a:lnTo>
                  <a:close/>
                </a:path>
                <a:path w="502284" h="1206500">
                  <a:moveTo>
                    <a:pt x="285775" y="300685"/>
                  </a:moveTo>
                  <a:lnTo>
                    <a:pt x="267627" y="286753"/>
                  </a:lnTo>
                  <a:lnTo>
                    <a:pt x="258813" y="298577"/>
                  </a:lnTo>
                  <a:lnTo>
                    <a:pt x="250342" y="310642"/>
                  </a:lnTo>
                  <a:lnTo>
                    <a:pt x="242214" y="322935"/>
                  </a:lnTo>
                  <a:lnTo>
                    <a:pt x="234442" y="335457"/>
                  </a:lnTo>
                  <a:lnTo>
                    <a:pt x="254063" y="347243"/>
                  </a:lnTo>
                  <a:lnTo>
                    <a:pt x="261493" y="335267"/>
                  </a:lnTo>
                  <a:lnTo>
                    <a:pt x="269265" y="323507"/>
                  </a:lnTo>
                  <a:lnTo>
                    <a:pt x="277355" y="311975"/>
                  </a:lnTo>
                  <a:lnTo>
                    <a:pt x="285775" y="300685"/>
                  </a:lnTo>
                  <a:close/>
                </a:path>
                <a:path w="502284" h="1206500">
                  <a:moveTo>
                    <a:pt x="293776" y="1134859"/>
                  </a:moveTo>
                  <a:lnTo>
                    <a:pt x="282257" y="1126299"/>
                  </a:lnTo>
                  <a:lnTo>
                    <a:pt x="270941" y="1117498"/>
                  </a:lnTo>
                  <a:lnTo>
                    <a:pt x="259829" y="1108443"/>
                  </a:lnTo>
                  <a:lnTo>
                    <a:pt x="248907" y="1099159"/>
                  </a:lnTo>
                  <a:lnTo>
                    <a:pt x="233883" y="1116418"/>
                  </a:lnTo>
                  <a:lnTo>
                    <a:pt x="245186" y="1126032"/>
                  </a:lnTo>
                  <a:lnTo>
                    <a:pt x="256705" y="1135405"/>
                  </a:lnTo>
                  <a:lnTo>
                    <a:pt x="268401" y="1144511"/>
                  </a:lnTo>
                  <a:lnTo>
                    <a:pt x="280314" y="1153363"/>
                  </a:lnTo>
                  <a:lnTo>
                    <a:pt x="293776" y="1134859"/>
                  </a:lnTo>
                  <a:close/>
                </a:path>
                <a:path w="502284" h="1206500">
                  <a:moveTo>
                    <a:pt x="293776" y="71551"/>
                  </a:moveTo>
                  <a:lnTo>
                    <a:pt x="280314" y="53035"/>
                  </a:lnTo>
                  <a:lnTo>
                    <a:pt x="268401" y="61887"/>
                  </a:lnTo>
                  <a:lnTo>
                    <a:pt x="256705" y="70993"/>
                  </a:lnTo>
                  <a:lnTo>
                    <a:pt x="245186" y="80352"/>
                  </a:lnTo>
                  <a:lnTo>
                    <a:pt x="233883" y="89966"/>
                  </a:lnTo>
                  <a:lnTo>
                    <a:pt x="248907" y="107251"/>
                  </a:lnTo>
                  <a:lnTo>
                    <a:pt x="259829" y="97955"/>
                  </a:lnTo>
                  <a:lnTo>
                    <a:pt x="270941" y="88912"/>
                  </a:lnTo>
                  <a:lnTo>
                    <a:pt x="282257" y="80111"/>
                  </a:lnTo>
                  <a:lnTo>
                    <a:pt x="293776" y="71551"/>
                  </a:lnTo>
                  <a:close/>
                </a:path>
                <a:path w="502284" h="1206500">
                  <a:moveTo>
                    <a:pt x="349326" y="575703"/>
                  </a:moveTo>
                  <a:lnTo>
                    <a:pt x="326517" y="573836"/>
                  </a:lnTo>
                  <a:lnTo>
                    <a:pt x="325602" y="588505"/>
                  </a:lnTo>
                  <a:lnTo>
                    <a:pt x="325297" y="603211"/>
                  </a:lnTo>
                  <a:lnTo>
                    <a:pt x="325602" y="617905"/>
                  </a:lnTo>
                  <a:lnTo>
                    <a:pt x="326517" y="632587"/>
                  </a:lnTo>
                  <a:lnTo>
                    <a:pt x="349326" y="630669"/>
                  </a:lnTo>
                  <a:lnTo>
                    <a:pt x="348475" y="616940"/>
                  </a:lnTo>
                  <a:lnTo>
                    <a:pt x="348195" y="603199"/>
                  </a:lnTo>
                  <a:lnTo>
                    <a:pt x="348475" y="589445"/>
                  </a:lnTo>
                  <a:lnTo>
                    <a:pt x="349326" y="575703"/>
                  </a:lnTo>
                  <a:close/>
                </a:path>
                <a:path w="502284" h="1206500">
                  <a:moveTo>
                    <a:pt x="350735" y="975398"/>
                  </a:moveTo>
                  <a:lnTo>
                    <a:pt x="340309" y="965898"/>
                  </a:lnTo>
                  <a:lnTo>
                    <a:pt x="330174" y="956119"/>
                  </a:lnTo>
                  <a:lnTo>
                    <a:pt x="320306" y="946061"/>
                  </a:lnTo>
                  <a:lnTo>
                    <a:pt x="310718" y="935736"/>
                  </a:lnTo>
                  <a:lnTo>
                    <a:pt x="293700" y="951039"/>
                  </a:lnTo>
                  <a:lnTo>
                    <a:pt x="303733" y="961859"/>
                  </a:lnTo>
                  <a:lnTo>
                    <a:pt x="314058" y="972388"/>
                  </a:lnTo>
                  <a:lnTo>
                    <a:pt x="324675" y="982611"/>
                  </a:lnTo>
                  <a:lnTo>
                    <a:pt x="335584" y="992530"/>
                  </a:lnTo>
                  <a:lnTo>
                    <a:pt x="350735" y="975398"/>
                  </a:lnTo>
                  <a:close/>
                </a:path>
                <a:path w="502284" h="1206500">
                  <a:moveTo>
                    <a:pt x="350735" y="231000"/>
                  </a:moveTo>
                  <a:lnTo>
                    <a:pt x="335584" y="213868"/>
                  </a:lnTo>
                  <a:lnTo>
                    <a:pt x="324675" y="223786"/>
                  </a:lnTo>
                  <a:lnTo>
                    <a:pt x="314058" y="234010"/>
                  </a:lnTo>
                  <a:lnTo>
                    <a:pt x="303733" y="244538"/>
                  </a:lnTo>
                  <a:lnTo>
                    <a:pt x="293700" y="255358"/>
                  </a:lnTo>
                  <a:lnTo>
                    <a:pt x="310718" y="270662"/>
                  </a:lnTo>
                  <a:lnTo>
                    <a:pt x="320306" y="260324"/>
                  </a:lnTo>
                  <a:lnTo>
                    <a:pt x="330174" y="250266"/>
                  </a:lnTo>
                  <a:lnTo>
                    <a:pt x="340309" y="240487"/>
                  </a:lnTo>
                  <a:lnTo>
                    <a:pt x="350735" y="231000"/>
                  </a:lnTo>
                  <a:close/>
                </a:path>
                <a:path w="502284" h="1206500">
                  <a:moveTo>
                    <a:pt x="373075" y="729310"/>
                  </a:moveTo>
                  <a:lnTo>
                    <a:pt x="368109" y="716470"/>
                  </a:lnTo>
                  <a:lnTo>
                    <a:pt x="363677" y="703440"/>
                  </a:lnTo>
                  <a:lnTo>
                    <a:pt x="359803" y="690245"/>
                  </a:lnTo>
                  <a:lnTo>
                    <a:pt x="356476" y="676910"/>
                  </a:lnTo>
                  <a:lnTo>
                    <a:pt x="334162" y="682002"/>
                  </a:lnTo>
                  <a:lnTo>
                    <a:pt x="337731" y="696264"/>
                  </a:lnTo>
                  <a:lnTo>
                    <a:pt x="341871" y="710361"/>
                  </a:lnTo>
                  <a:lnTo>
                    <a:pt x="346608" y="724281"/>
                  </a:lnTo>
                  <a:lnTo>
                    <a:pt x="351929" y="737997"/>
                  </a:lnTo>
                  <a:lnTo>
                    <a:pt x="373075" y="729310"/>
                  </a:lnTo>
                  <a:close/>
                </a:path>
                <a:path w="502284" h="1206500">
                  <a:moveTo>
                    <a:pt x="373075" y="477088"/>
                  </a:moveTo>
                  <a:lnTo>
                    <a:pt x="337731" y="510133"/>
                  </a:lnTo>
                  <a:lnTo>
                    <a:pt x="334162" y="524395"/>
                  </a:lnTo>
                  <a:lnTo>
                    <a:pt x="356476" y="529488"/>
                  </a:lnTo>
                  <a:lnTo>
                    <a:pt x="359803" y="516140"/>
                  </a:lnTo>
                  <a:lnTo>
                    <a:pt x="363677" y="502958"/>
                  </a:lnTo>
                  <a:lnTo>
                    <a:pt x="368109" y="489927"/>
                  </a:lnTo>
                  <a:lnTo>
                    <a:pt x="373075" y="477088"/>
                  </a:lnTo>
                  <a:close/>
                </a:path>
                <a:path w="502284" h="1206500">
                  <a:moveTo>
                    <a:pt x="376593" y="1186103"/>
                  </a:moveTo>
                  <a:lnTo>
                    <a:pt x="363943" y="1179347"/>
                  </a:lnTo>
                  <a:lnTo>
                    <a:pt x="351459" y="1172311"/>
                  </a:lnTo>
                  <a:lnTo>
                    <a:pt x="339128" y="1165009"/>
                  </a:lnTo>
                  <a:lnTo>
                    <a:pt x="326948" y="1157427"/>
                  </a:lnTo>
                  <a:lnTo>
                    <a:pt x="314655" y="1176731"/>
                  </a:lnTo>
                  <a:lnTo>
                    <a:pt x="327253" y="1184567"/>
                  </a:lnTo>
                  <a:lnTo>
                    <a:pt x="340017" y="1192123"/>
                  </a:lnTo>
                  <a:lnTo>
                    <a:pt x="352945" y="1199388"/>
                  </a:lnTo>
                  <a:lnTo>
                    <a:pt x="366039" y="1206385"/>
                  </a:lnTo>
                  <a:lnTo>
                    <a:pt x="376593" y="1186103"/>
                  </a:lnTo>
                  <a:close/>
                </a:path>
                <a:path w="502284" h="1206500">
                  <a:moveTo>
                    <a:pt x="376593" y="20294"/>
                  </a:moveTo>
                  <a:lnTo>
                    <a:pt x="366039" y="0"/>
                  </a:lnTo>
                  <a:lnTo>
                    <a:pt x="352945" y="6997"/>
                  </a:lnTo>
                  <a:lnTo>
                    <a:pt x="340017" y="14274"/>
                  </a:lnTo>
                  <a:lnTo>
                    <a:pt x="327253" y="21818"/>
                  </a:lnTo>
                  <a:lnTo>
                    <a:pt x="314655" y="29654"/>
                  </a:lnTo>
                  <a:lnTo>
                    <a:pt x="326948" y="48958"/>
                  </a:lnTo>
                  <a:lnTo>
                    <a:pt x="339128" y="41389"/>
                  </a:lnTo>
                  <a:lnTo>
                    <a:pt x="351459" y="34086"/>
                  </a:lnTo>
                  <a:lnTo>
                    <a:pt x="363943" y="27051"/>
                  </a:lnTo>
                  <a:lnTo>
                    <a:pt x="376593" y="20294"/>
                  </a:lnTo>
                  <a:close/>
                </a:path>
                <a:path w="502284" h="1206500">
                  <a:moveTo>
                    <a:pt x="425513" y="816140"/>
                  </a:moveTo>
                  <a:lnTo>
                    <a:pt x="416902" y="805395"/>
                  </a:lnTo>
                  <a:lnTo>
                    <a:pt x="408749" y="794321"/>
                  </a:lnTo>
                  <a:lnTo>
                    <a:pt x="401066" y="782929"/>
                  </a:lnTo>
                  <a:lnTo>
                    <a:pt x="393852" y="771220"/>
                  </a:lnTo>
                  <a:lnTo>
                    <a:pt x="374129" y="782789"/>
                  </a:lnTo>
                  <a:lnTo>
                    <a:pt x="381838" y="795324"/>
                  </a:lnTo>
                  <a:lnTo>
                    <a:pt x="390055" y="807516"/>
                  </a:lnTo>
                  <a:lnTo>
                    <a:pt x="398767" y="819353"/>
                  </a:lnTo>
                  <a:lnTo>
                    <a:pt x="407974" y="830808"/>
                  </a:lnTo>
                  <a:lnTo>
                    <a:pt x="425513" y="816140"/>
                  </a:lnTo>
                  <a:close/>
                </a:path>
                <a:path w="502284" h="1206500">
                  <a:moveTo>
                    <a:pt x="425513" y="390271"/>
                  </a:moveTo>
                  <a:lnTo>
                    <a:pt x="407974" y="375589"/>
                  </a:lnTo>
                  <a:lnTo>
                    <a:pt x="398767" y="387045"/>
                  </a:lnTo>
                  <a:lnTo>
                    <a:pt x="390055" y="398881"/>
                  </a:lnTo>
                  <a:lnTo>
                    <a:pt x="381838" y="411073"/>
                  </a:lnTo>
                  <a:lnTo>
                    <a:pt x="374129" y="423608"/>
                  </a:lnTo>
                  <a:lnTo>
                    <a:pt x="393852" y="435190"/>
                  </a:lnTo>
                  <a:lnTo>
                    <a:pt x="401066" y="423468"/>
                  </a:lnTo>
                  <a:lnTo>
                    <a:pt x="408749" y="412064"/>
                  </a:lnTo>
                  <a:lnTo>
                    <a:pt x="416902" y="400989"/>
                  </a:lnTo>
                  <a:lnTo>
                    <a:pt x="425513" y="390271"/>
                  </a:lnTo>
                  <a:close/>
                </a:path>
                <a:path w="502284" h="1206500">
                  <a:moveTo>
                    <a:pt x="427824" y="1031379"/>
                  </a:moveTo>
                  <a:lnTo>
                    <a:pt x="415772" y="1024064"/>
                  </a:lnTo>
                  <a:lnTo>
                    <a:pt x="403948" y="1016406"/>
                  </a:lnTo>
                  <a:lnTo>
                    <a:pt x="392341" y="1008405"/>
                  </a:lnTo>
                  <a:lnTo>
                    <a:pt x="380961" y="1000086"/>
                  </a:lnTo>
                  <a:lnTo>
                    <a:pt x="367195" y="1018362"/>
                  </a:lnTo>
                  <a:lnTo>
                    <a:pt x="379082" y="1027061"/>
                  </a:lnTo>
                  <a:lnTo>
                    <a:pt x="391223" y="1035418"/>
                  </a:lnTo>
                  <a:lnTo>
                    <a:pt x="403593" y="1043432"/>
                  </a:lnTo>
                  <a:lnTo>
                    <a:pt x="416191" y="1051090"/>
                  </a:lnTo>
                  <a:lnTo>
                    <a:pt x="427824" y="1031379"/>
                  </a:lnTo>
                  <a:close/>
                </a:path>
                <a:path w="502284" h="1206500">
                  <a:moveTo>
                    <a:pt x="427824" y="175006"/>
                  </a:moveTo>
                  <a:lnTo>
                    <a:pt x="416191" y="155282"/>
                  </a:lnTo>
                  <a:lnTo>
                    <a:pt x="403593" y="162953"/>
                  </a:lnTo>
                  <a:lnTo>
                    <a:pt x="391223" y="170967"/>
                  </a:lnTo>
                  <a:lnTo>
                    <a:pt x="379082" y="179336"/>
                  </a:lnTo>
                  <a:lnTo>
                    <a:pt x="367195" y="188036"/>
                  </a:lnTo>
                  <a:lnTo>
                    <a:pt x="380961" y="206311"/>
                  </a:lnTo>
                  <a:lnTo>
                    <a:pt x="392341" y="197980"/>
                  </a:lnTo>
                  <a:lnTo>
                    <a:pt x="403948" y="189992"/>
                  </a:lnTo>
                  <a:lnTo>
                    <a:pt x="415772" y="182333"/>
                  </a:lnTo>
                  <a:lnTo>
                    <a:pt x="427824" y="175006"/>
                  </a:lnTo>
                  <a:close/>
                </a:path>
                <a:path w="502284" h="1206500">
                  <a:moveTo>
                    <a:pt x="501738" y="883081"/>
                  </a:moveTo>
                  <a:lnTo>
                    <a:pt x="490296" y="875449"/>
                  </a:lnTo>
                  <a:lnTo>
                    <a:pt x="479171" y="867359"/>
                  </a:lnTo>
                  <a:lnTo>
                    <a:pt x="468401" y="858799"/>
                  </a:lnTo>
                  <a:lnTo>
                    <a:pt x="457987" y="849807"/>
                  </a:lnTo>
                  <a:lnTo>
                    <a:pt x="442683" y="866813"/>
                  </a:lnTo>
                  <a:lnTo>
                    <a:pt x="453796" y="876427"/>
                  </a:lnTo>
                  <a:lnTo>
                    <a:pt x="465315" y="885571"/>
                  </a:lnTo>
                  <a:lnTo>
                    <a:pt x="477202" y="894219"/>
                  </a:lnTo>
                  <a:lnTo>
                    <a:pt x="489445" y="902373"/>
                  </a:lnTo>
                  <a:lnTo>
                    <a:pt x="501738" y="883081"/>
                  </a:lnTo>
                  <a:close/>
                </a:path>
                <a:path w="502284" h="1206500">
                  <a:moveTo>
                    <a:pt x="501738" y="323303"/>
                  </a:moveTo>
                  <a:lnTo>
                    <a:pt x="489445" y="304025"/>
                  </a:lnTo>
                  <a:lnTo>
                    <a:pt x="477202" y="312178"/>
                  </a:lnTo>
                  <a:lnTo>
                    <a:pt x="465315" y="320827"/>
                  </a:lnTo>
                  <a:lnTo>
                    <a:pt x="453796" y="329971"/>
                  </a:lnTo>
                  <a:lnTo>
                    <a:pt x="442683" y="339572"/>
                  </a:lnTo>
                  <a:lnTo>
                    <a:pt x="457987" y="356577"/>
                  </a:lnTo>
                  <a:lnTo>
                    <a:pt x="468401" y="347599"/>
                  </a:lnTo>
                  <a:lnTo>
                    <a:pt x="479171" y="339039"/>
                  </a:lnTo>
                  <a:lnTo>
                    <a:pt x="490296" y="330936"/>
                  </a:lnTo>
                  <a:lnTo>
                    <a:pt x="501738" y="32330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8682355" y="5339454"/>
              <a:ext cx="692785" cy="1905"/>
            </a:xfrm>
            <a:custGeom>
              <a:avLst/>
              <a:gdLst/>
              <a:ahLst/>
              <a:cxnLst/>
              <a:rect l="l" t="t" r="r" b="b"/>
              <a:pathLst>
                <a:path w="692784" h="1904">
                  <a:moveTo>
                    <a:pt x="106476" y="0"/>
                  </a:moveTo>
                  <a:lnTo>
                    <a:pt x="0" y="0"/>
                  </a:lnTo>
                  <a:lnTo>
                    <a:pt x="0" y="1651"/>
                  </a:lnTo>
                  <a:lnTo>
                    <a:pt x="106476" y="1651"/>
                  </a:lnTo>
                  <a:lnTo>
                    <a:pt x="106476" y="0"/>
                  </a:lnTo>
                  <a:close/>
                </a:path>
                <a:path w="692784" h="1904">
                  <a:moveTo>
                    <a:pt x="255130" y="0"/>
                  </a:moveTo>
                  <a:lnTo>
                    <a:pt x="123634" y="0"/>
                  </a:lnTo>
                  <a:lnTo>
                    <a:pt x="123634" y="1651"/>
                  </a:lnTo>
                  <a:lnTo>
                    <a:pt x="255130" y="1651"/>
                  </a:lnTo>
                  <a:lnTo>
                    <a:pt x="255130" y="0"/>
                  </a:lnTo>
                  <a:close/>
                </a:path>
                <a:path w="692784" h="1904">
                  <a:moveTo>
                    <a:pt x="403783" y="0"/>
                  </a:moveTo>
                  <a:lnTo>
                    <a:pt x="272300" y="0"/>
                  </a:lnTo>
                  <a:lnTo>
                    <a:pt x="272300" y="1651"/>
                  </a:lnTo>
                  <a:lnTo>
                    <a:pt x="403783" y="1651"/>
                  </a:lnTo>
                  <a:lnTo>
                    <a:pt x="403783" y="0"/>
                  </a:lnTo>
                  <a:close/>
                </a:path>
                <a:path w="692784" h="1904">
                  <a:moveTo>
                    <a:pt x="552450" y="0"/>
                  </a:moveTo>
                  <a:lnTo>
                    <a:pt x="420941" y="0"/>
                  </a:lnTo>
                  <a:lnTo>
                    <a:pt x="420941" y="1651"/>
                  </a:lnTo>
                  <a:lnTo>
                    <a:pt x="552450" y="1651"/>
                  </a:lnTo>
                  <a:lnTo>
                    <a:pt x="552450" y="0"/>
                  </a:lnTo>
                  <a:close/>
                </a:path>
                <a:path w="692784" h="1904">
                  <a:moveTo>
                    <a:pt x="692213" y="0"/>
                  </a:moveTo>
                  <a:lnTo>
                    <a:pt x="569607" y="0"/>
                  </a:lnTo>
                  <a:lnTo>
                    <a:pt x="569607" y="1651"/>
                  </a:lnTo>
                  <a:lnTo>
                    <a:pt x="692213" y="1651"/>
                  </a:lnTo>
                  <a:lnTo>
                    <a:pt x="692213" y="0"/>
                  </a:lnTo>
                  <a:close/>
                </a:path>
              </a:pathLst>
            </a:custGeom>
            <a:solidFill>
              <a:srgbClr val="4A4F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2" name="object 83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374292" y="2474676"/>
              <a:ext cx="9009458" cy="4561881"/>
            </a:xfrm>
            <a:prstGeom prst="rect">
              <a:avLst/>
            </a:prstGeom>
          </p:spPr>
        </p:pic>
        <p:pic>
          <p:nvPicPr>
            <p:cNvPr id="833" name="object 83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5218378" y="6756470"/>
              <a:ext cx="108451" cy="67581"/>
            </a:xfrm>
            <a:prstGeom prst="rect">
              <a:avLst/>
            </a:prstGeom>
          </p:spPr>
        </p:pic>
        <p:sp>
          <p:nvSpPr>
            <p:cNvPr id="834" name="object 834"/>
            <p:cNvSpPr/>
            <p:nvPr/>
          </p:nvSpPr>
          <p:spPr>
            <a:xfrm>
              <a:off x="9354113" y="2486887"/>
              <a:ext cx="16510" cy="2121535"/>
            </a:xfrm>
            <a:custGeom>
              <a:avLst/>
              <a:gdLst/>
              <a:ahLst/>
              <a:cxnLst/>
              <a:rect l="l" t="t" r="r" b="b"/>
              <a:pathLst>
                <a:path w="16509" h="2121535">
                  <a:moveTo>
                    <a:pt x="16365" y="0"/>
                  </a:moveTo>
                  <a:lnTo>
                    <a:pt x="0" y="0"/>
                  </a:lnTo>
                  <a:lnTo>
                    <a:pt x="0" y="2121045"/>
                  </a:lnTo>
                  <a:lnTo>
                    <a:pt x="16365" y="2121045"/>
                  </a:lnTo>
                  <a:lnTo>
                    <a:pt x="163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9354564" y="2487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9354564" y="248718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0" y="13842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9354564" y="249583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9354564" y="250794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9354564" y="251833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9354564" y="253043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9354564" y="254254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9354564" y="255293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9354564" y="256503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9354564" y="257715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9354564" y="258753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9354564" y="259963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9354564" y="261175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9354564" y="262213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9354564" y="263424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9354564" y="264635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9354564" y="265673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9354564" y="266884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9354564" y="268095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9354564" y="269133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9354564" y="270344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9354564" y="271555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9354564" y="272594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9354564" y="273804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9354564" y="275016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9354564" y="276226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9354564" y="277264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9354564" y="278475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9354564" y="279686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9354564" y="280724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9354564" y="281935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9354564" y="283146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9354564" y="284185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9354564" y="285396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9354564" y="286607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9354564" y="287645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9354564" y="288855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9354564" y="290067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9354564" y="291105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9354564" y="292316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9354564" y="293527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9354564" y="294565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9354564" y="295777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9354564" y="296987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9354564" y="298025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9354564" y="299237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9354564" y="30044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9354564" y="301659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9354564" y="302697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9354564" y="303908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9354564" y="305118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9354564" y="306157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9354564" y="307368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9354564" y="308579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9354564" y="309616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9354564" y="310828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9354564" y="312039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9354564" y="313077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9354564" y="314288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9354564" y="315498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9354564" y="316537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9354564" y="317748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9354564" y="318959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9354564" y="319997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9354564" y="321208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9354564" y="322419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9354564" y="323457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9354564" y="324668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9354564" y="325879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9354564" y="327090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9354564" y="328129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9354564" y="329339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9354564" y="330551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9354564" y="331589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9354564" y="332799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9354564" y="334011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9354564" y="335049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9354564" y="336260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9354564" y="337471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9354564" y="338509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9354564" y="339720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9354564" y="340931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9354564" y="341969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9354564" y="343180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9354564" y="344391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9354564" y="345430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9354564" y="346640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9354564" y="347851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9354564" y="348890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9354564" y="350100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9354564" y="351311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9354564" y="352522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9354564" y="353560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9354564" y="354771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9354564" y="355982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9354564" y="357021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9354564" y="358231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9354564" y="359442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9354564" y="360481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9354564" y="361691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9354564" y="362903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9354564" y="363941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9354564" y="365152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9354564" y="366363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9354564" y="367401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9354564" y="36861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9354564" y="369823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9354564" y="370861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9354564" y="372073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8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9354564" y="373284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9354564" y="374322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9354564" y="375532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9354564" y="376743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9354564" y="377782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8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9354564" y="378993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9354564" y="380204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9354564" y="381414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9354564" y="382452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9354564" y="383664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59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9354564" y="384875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9354564" y="385913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9354564" y="387124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9354564" y="388334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9354564" y="389374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8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9354564" y="390584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9354564" y="391795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9354564" y="392833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9354564" y="394044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9354564" y="395254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9354564" y="396294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9354564" y="397505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9354564" y="398715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9354564" y="399753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9354564" y="400965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8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9354564" y="402176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9354564" y="403214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9354564" y="404425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9354564" y="405635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9354564" y="406846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9354564" y="407885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9354564" y="409096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9354564" y="410307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9354564" y="411345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9354564" y="412555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9354564" y="413767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9354564" y="414806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9354564" y="416016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9354564" y="417227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9354564" y="418266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8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9354564" y="419477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9354564" y="420687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9354564" y="421726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9354564" y="422936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9354564" y="424147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9354564" y="425186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9354564" y="426397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9354564" y="427607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9354564" y="428646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9354564" y="429856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9354564" y="431068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9354564" y="432279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9354564" y="433317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9354564" y="434527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9354564" y="435738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9354564" y="436777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8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9354564" y="437988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9354564" y="439199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9354564" y="440237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9354564" y="441447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9354564" y="442660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4564" y="443698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354564" y="444908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354564" y="446119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9354564" y="447157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354564" y="448369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8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9354564" y="449580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9354564" y="450618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9354564" y="451829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9354564" y="453039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9354564" y="454078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8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354564" y="455289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354564" y="456500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9354564" y="457710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9354564" y="458748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9361492" y="459960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48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9354564" y="459787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0"/>
                  </a:moveTo>
                  <a:lnTo>
                    <a:pt x="10376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9354564" y="458576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9354564" y="457537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9354564" y="456326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9354564" y="455115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9354564" y="454078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9354564" y="452867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9354564" y="451655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9354564" y="450617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9354564" y="449406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9354564" y="448195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9354564" y="447156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9354564" y="445946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354564" y="444735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354564" y="443697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354564" y="442486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354564" y="441275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354564" y="440063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354564" y="439026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9354564" y="437815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354564" y="436604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354564" y="435566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54564" y="434354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54564" y="433143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4564" y="432106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9354564" y="430895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9354564" y="429684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9354564" y="428645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9354564" y="427434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9354564" y="426223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9354564" y="425186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9354564" y="423975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9354564" y="422763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9354564" y="421725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9354564" y="420514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9354564" y="419303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9354564" y="418266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9354564" y="417053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9354564" y="415843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9354564" y="414632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9354564" y="413594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9354564" y="412383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9354564" y="411171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9354564" y="410133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9354564" y="408923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9354564" y="407712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9354564" y="406674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9354564" y="405462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9354564" y="404251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9354564" y="403213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9354564" y="402003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9354564" y="400792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9354564" y="399753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9354564" y="398542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354564" y="397331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9354564" y="396293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9354564" y="395083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9354564" y="393870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9354564" y="392833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9354564" y="391622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9354564" y="390411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9354564" y="389200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9354564" y="388161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9354564" y="386950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9354564" y="385739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9354564" y="384702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9354564" y="383491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9354564" y="382279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9354564" y="381241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9354564" y="380030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9354564" y="378819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9354564" y="377782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9354564" y="376570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9354564" y="375359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9354564" y="374321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9354564" y="373110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9354564" y="371899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9354564" y="370860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9354564" y="369650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9354564" y="368439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9354564" y="367401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9354564" y="366190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9354564" y="364979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9354564" y="363768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9354564" y="362730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9354564" y="361519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9354564" y="360307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9354564" y="359270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9354564" y="358059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9354564" y="356847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9354564" y="355810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9354564" y="354598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9354564" y="353387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9354564" y="352349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9354564" y="351138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9354564" y="349927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9354564" y="348889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9354564" y="347678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9354564" y="346467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9354564" y="345429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9354564" y="344218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9354564" y="343007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9354564" y="341969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9354564" y="340758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9354564" y="339547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9354564" y="338509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9354564" y="337297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9354564" y="336087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9354564" y="334876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9354564" y="333837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9354564" y="332627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9354564" y="331416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9354564" y="33037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9354564" y="329167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9354564" y="327955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9354564" y="326917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9354564" y="325706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9354564" y="324495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9354564" y="323457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9354564" y="322246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9354564" y="321035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9354564" y="319997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9354564" y="318786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9354564" y="317575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9354564" y="316537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9354564" y="315326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9354564" y="314115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9354564" y="313077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9354564" y="311866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9354564" y="310654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9354564" y="309444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9354564" y="308405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9354564" y="307194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9354564" y="305983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9354564" y="304945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9354564" y="303734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9354564" y="302524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9354564" y="301485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9354564" y="30027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9354564" y="299063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9354564" y="298025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9354564" y="296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9354564" y="295603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9354564" y="294565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9354564" y="293354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9354564" y="292143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9354564" y="291104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9354564" y="289894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9354564" y="288683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9354564" y="287645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9354564" y="286434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9354564" y="285223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9354564" y="284011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9354564" y="282974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9354564" y="281762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9354564" y="280551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9354564" y="279514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9354564" y="278302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9354564" y="277091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9354564" y="276053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9354564" y="274842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9354564" y="273631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9354564" y="272593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9354564" y="271382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9354564" y="270171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9354564" y="269133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354564" y="267922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354564" y="266711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9354564" y="265673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9354564" y="264461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9354564" y="263251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9354564" y="262213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9354564" y="261001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9354564" y="259791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9354564" y="2585802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9354564" y="257542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9354564" y="2563311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9354564" y="255119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9354564" y="254081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9354564" y="252870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9354564" y="2516595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0"/>
                  </a:moveTo>
                  <a:lnTo>
                    <a:pt x="1557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9354564" y="250622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9354564" y="249410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9358027" y="248718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14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9369617" y="24866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9370488" y="2486870"/>
              <a:ext cx="0" cy="2121535"/>
            </a:xfrm>
            <a:custGeom>
              <a:avLst/>
              <a:gdLst/>
              <a:ahLst/>
              <a:cxnLst/>
              <a:rect l="l" t="t" r="r" b="b"/>
              <a:pathLst>
                <a:path h="2121535">
                  <a:moveTo>
                    <a:pt x="0" y="212105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9354122" y="248687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9354127" y="2486875"/>
              <a:ext cx="0" cy="2121535"/>
            </a:xfrm>
            <a:custGeom>
              <a:avLst/>
              <a:gdLst/>
              <a:ahLst/>
              <a:cxnLst/>
              <a:rect l="l" t="t" r="r" b="b"/>
              <a:pathLst>
                <a:path h="2121535">
                  <a:moveTo>
                    <a:pt x="0" y="0"/>
                  </a:moveTo>
                  <a:lnTo>
                    <a:pt x="0" y="21210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9354127" y="460792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36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2287605" y="3181641"/>
              <a:ext cx="29845" cy="1373505"/>
            </a:xfrm>
            <a:custGeom>
              <a:avLst/>
              <a:gdLst/>
              <a:ahLst/>
              <a:cxnLst/>
              <a:rect l="l" t="t" r="r" b="b"/>
              <a:pathLst>
                <a:path w="29845" h="1373504">
                  <a:moveTo>
                    <a:pt x="29444" y="0"/>
                  </a:moveTo>
                  <a:lnTo>
                    <a:pt x="0" y="0"/>
                  </a:lnTo>
                  <a:lnTo>
                    <a:pt x="0" y="1373151"/>
                  </a:lnTo>
                  <a:lnTo>
                    <a:pt x="29444" y="1373151"/>
                  </a:lnTo>
                  <a:lnTo>
                    <a:pt x="294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2287038" y="45546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2287038" y="4547696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5">
                  <a:moveTo>
                    <a:pt x="0" y="0"/>
                  </a:moveTo>
                  <a:lnTo>
                    <a:pt x="8648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2287038" y="4540783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0"/>
                  </a:moveTo>
                  <a:lnTo>
                    <a:pt x="1557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2287038" y="453212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2287038" y="45252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2287038" y="451828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2287038" y="451137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2287038" y="45044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2287038" y="449753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2287038" y="449060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2287038" y="44836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2287038" y="447676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2287038" y="446985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2287038" y="44629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287038" y="44560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287038" y="444908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2287038" y="444217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3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2287038" y="44352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2287038" y="442831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2287038" y="442140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2287038" y="441447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2287038" y="440756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2287038" y="440063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2287038" y="43937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2287038" y="438679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2287038" y="437988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2287038" y="43729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2287038" y="43660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2287038" y="435911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2287038" y="435220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2287038" y="434527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2287038" y="433836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2287038" y="433143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2287038" y="43245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2287038" y="431759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2287038" y="431068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2287038" y="430375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2287038" y="42968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2287038" y="428991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287038" y="428300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2287038" y="427607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2287038" y="426916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3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2287038" y="426223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2287038" y="425530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2287038" y="424839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2287038" y="424147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2287038" y="423455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2287038" y="422763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2287038" y="422071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2287038" y="421378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2287038" y="420687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2287038" y="419994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2287038" y="419303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2287038" y="418610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2287038" y="417919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2287038" y="417227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2287038" y="416535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2287038" y="415843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2287038" y="415151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2287038" y="414459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2287038" y="413767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2287038" y="413075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2287038" y="412383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2287038" y="41169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2287038" y="410999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2287038" y="410307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2287038" y="40961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3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2287038" y="408923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2287038" y="408230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2287038" y="407538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2287038" y="406846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2287038" y="406155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2287038" y="40546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2287038" y="40477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2287038" y="40407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2287038" y="403387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2287038" y="402694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2287038" y="402003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2287038" y="401310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2287038" y="400619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2287038" y="399926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2287038" y="399235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2287038" y="39854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2287038" y="39785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2287038" y="39715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2287038" y="396467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2287038" y="39577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2287038" y="395083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2287038" y="394390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2287038" y="393699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2287038" y="393006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2287038" y="392315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3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2287038" y="39162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2287038" y="390929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2287038" y="39023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2287038" y="389545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2287038" y="388854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2287038" y="388161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2287038" y="387470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2287038" y="386777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2287038" y="386086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2287038" y="385393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2287038" y="38470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2287038" y="384009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2287038" y="38331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2287038" y="38262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2287038" y="381934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2287038" y="381241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2287038" y="380550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2287038" y="379857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2287038" y="379166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2287038" y="378473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2287038" y="37778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2287038" y="377089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2287038" y="37639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2287038" y="37570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2287038" y="37501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3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2287038" y="3741484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5" h="31750">
                  <a:moveTo>
                    <a:pt x="0" y="0"/>
                  </a:moveTo>
                  <a:lnTo>
                    <a:pt x="29412" y="31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2287038" y="373457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2287038" y="37276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2287038" y="372073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2287038" y="371380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2287038" y="370689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3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2287038" y="369996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2287038" y="36930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2287038" y="368612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2287038" y="367920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2287038" y="367228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2287038" y="366536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2287038" y="36584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2287038" y="365152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2287038" y="364460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2287038" y="363768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2287038" y="363076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2287038" y="36238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2287038" y="361692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2287038" y="360999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2287038" y="360307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2287038" y="359615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2287038" y="358923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2287038" y="358231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2287038" y="357539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2287038" y="356847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2287038" y="356155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2287038" y="355463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2287038" y="354771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2287038" y="354079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2287038" y="353387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2287038" y="352695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2287038" y="352003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2287038" y="351311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2287038" y="350619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2287038" y="349927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2287038" y="349235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2287038" y="348543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2287038" y="347851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2287038" y="347159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2287038" y="346467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2287038" y="345775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2287038" y="345083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2287038" y="344391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2287038" y="34369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2287038" y="343007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2287038" y="342315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2287038" y="341623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2287038" y="340930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2287038" y="340239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2287038" y="339547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2287038" y="338855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2287038" y="338163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2287038" y="33747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2287038" y="33677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2287038" y="336087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2287038" y="335395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2287038" y="334703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2287038" y="334010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2287038" y="3333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2287038" y="332627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2287038" y="331935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2287038" y="331243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2287038" y="33055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2287038" y="329859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2287038" y="329167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2287038" y="328475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2287038" y="327783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2287038" y="32709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2287038" y="326398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2287038" y="325706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2287038" y="32501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2287038" y="324322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2287038" y="323630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2287038" y="322938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2287038" y="322246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2287038" y="32155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2287038" y="32086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2287038" y="320170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2287038" y="319478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2287038" y="318786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2288769" y="3180944"/>
              <a:ext cx="27940" cy="29845"/>
            </a:xfrm>
            <a:custGeom>
              <a:avLst/>
              <a:gdLst/>
              <a:ahLst/>
              <a:cxnLst/>
              <a:rect l="l" t="t" r="r" b="b"/>
              <a:pathLst>
                <a:path w="27940" h="29844">
                  <a:moveTo>
                    <a:pt x="0" y="0"/>
                  </a:moveTo>
                  <a:lnTo>
                    <a:pt x="27685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2295682" y="3180944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60">
                  <a:moveTo>
                    <a:pt x="0" y="0"/>
                  </a:moveTo>
                  <a:lnTo>
                    <a:pt x="20763" y="22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2302611" y="3180944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70" h="15875">
                  <a:moveTo>
                    <a:pt x="0" y="0"/>
                  </a:moveTo>
                  <a:lnTo>
                    <a:pt x="13842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2309521" y="3180944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0" y="0"/>
                  </a:moveTo>
                  <a:lnTo>
                    <a:pt x="6921" y="8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2316449" y="31809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2287614" y="3181634"/>
              <a:ext cx="0" cy="358140"/>
            </a:xfrm>
            <a:custGeom>
              <a:avLst/>
              <a:gdLst/>
              <a:ahLst/>
              <a:cxnLst/>
              <a:rect l="l" t="t" r="r" b="b"/>
              <a:pathLst>
                <a:path h="358139">
                  <a:moveTo>
                    <a:pt x="0" y="0"/>
                  </a:moveTo>
                  <a:lnTo>
                    <a:pt x="0" y="35801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2287614" y="3559242"/>
              <a:ext cx="0" cy="302895"/>
            </a:xfrm>
            <a:custGeom>
              <a:avLst/>
              <a:gdLst/>
              <a:ahLst/>
              <a:cxnLst/>
              <a:rect l="l" t="t" r="r" b="b"/>
              <a:pathLst>
                <a:path h="302895">
                  <a:moveTo>
                    <a:pt x="0" y="0"/>
                  </a:moveTo>
                  <a:lnTo>
                    <a:pt x="0" y="3024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2287614" y="3881291"/>
              <a:ext cx="0" cy="673735"/>
            </a:xfrm>
            <a:custGeom>
              <a:avLst/>
              <a:gdLst/>
              <a:ahLst/>
              <a:cxnLst/>
              <a:rect l="l" t="t" r="r" b="b"/>
              <a:pathLst>
                <a:path h="673735">
                  <a:moveTo>
                    <a:pt x="0" y="0"/>
                  </a:moveTo>
                  <a:lnTo>
                    <a:pt x="0" y="67349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2287614" y="455479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4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2317054" y="3181639"/>
              <a:ext cx="0" cy="1373505"/>
            </a:xfrm>
            <a:custGeom>
              <a:avLst/>
              <a:gdLst/>
              <a:ahLst/>
              <a:cxnLst/>
              <a:rect l="l" t="t" r="r" b="b"/>
              <a:pathLst>
                <a:path h="1373504">
                  <a:moveTo>
                    <a:pt x="0" y="137315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2287610" y="318163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0883405" y="5388501"/>
              <a:ext cx="21590" cy="1294765"/>
            </a:xfrm>
            <a:custGeom>
              <a:avLst/>
              <a:gdLst/>
              <a:ahLst/>
              <a:cxnLst/>
              <a:rect l="l" t="t" r="r" b="b"/>
              <a:pathLst>
                <a:path w="21590" h="1294765">
                  <a:moveTo>
                    <a:pt x="4076" y="276250"/>
                  </a:moveTo>
                  <a:lnTo>
                    <a:pt x="0" y="276250"/>
                  </a:lnTo>
                  <a:lnTo>
                    <a:pt x="0" y="1294422"/>
                  </a:lnTo>
                  <a:lnTo>
                    <a:pt x="4076" y="1294422"/>
                  </a:lnTo>
                  <a:lnTo>
                    <a:pt x="4076" y="276250"/>
                  </a:lnTo>
                  <a:close/>
                </a:path>
                <a:path w="21590" h="1294765">
                  <a:moveTo>
                    <a:pt x="4076" y="0"/>
                  </a:moveTo>
                  <a:lnTo>
                    <a:pt x="0" y="0"/>
                  </a:lnTo>
                  <a:lnTo>
                    <a:pt x="0" y="99695"/>
                  </a:lnTo>
                  <a:lnTo>
                    <a:pt x="4076" y="99695"/>
                  </a:lnTo>
                  <a:lnTo>
                    <a:pt x="4076" y="0"/>
                  </a:lnTo>
                  <a:close/>
                </a:path>
                <a:path w="21590" h="1294765">
                  <a:moveTo>
                    <a:pt x="21247" y="276250"/>
                  </a:moveTo>
                  <a:lnTo>
                    <a:pt x="17157" y="276250"/>
                  </a:lnTo>
                  <a:lnTo>
                    <a:pt x="17157" y="1294422"/>
                  </a:lnTo>
                  <a:lnTo>
                    <a:pt x="21247" y="1294422"/>
                  </a:lnTo>
                  <a:lnTo>
                    <a:pt x="21247" y="276250"/>
                  </a:lnTo>
                  <a:close/>
                </a:path>
                <a:path w="21590" h="1294765">
                  <a:moveTo>
                    <a:pt x="21247" y="0"/>
                  </a:moveTo>
                  <a:lnTo>
                    <a:pt x="17157" y="0"/>
                  </a:lnTo>
                  <a:lnTo>
                    <a:pt x="17157" y="99695"/>
                  </a:lnTo>
                  <a:lnTo>
                    <a:pt x="21247" y="99695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0887490" y="5388495"/>
              <a:ext cx="13335" cy="99695"/>
            </a:xfrm>
            <a:custGeom>
              <a:avLst/>
              <a:gdLst/>
              <a:ahLst/>
              <a:cxnLst/>
              <a:rect l="l" t="t" r="r" b="b"/>
              <a:pathLst>
                <a:path w="13334" h="99695">
                  <a:moveTo>
                    <a:pt x="13078" y="0"/>
                  </a:moveTo>
                  <a:lnTo>
                    <a:pt x="0" y="0"/>
                  </a:lnTo>
                  <a:lnTo>
                    <a:pt x="0" y="99693"/>
                  </a:lnTo>
                  <a:lnTo>
                    <a:pt x="13078" y="99693"/>
                  </a:lnTo>
                  <a:lnTo>
                    <a:pt x="130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0887410" y="548539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0887410" y="547848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0887410" y="547328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0887410" y="546635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0887410" y="546117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0887410" y="545425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0887410" y="544733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0887410" y="544214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0887410" y="543523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0887410" y="543003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0887410" y="542310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0887410" y="541792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0887410" y="541099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0887410" y="540581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0887410" y="539889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0887410" y="539371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0887490" y="5664749"/>
              <a:ext cx="13335" cy="1097280"/>
            </a:xfrm>
            <a:custGeom>
              <a:avLst/>
              <a:gdLst/>
              <a:ahLst/>
              <a:cxnLst/>
              <a:rect l="l" t="t" r="r" b="b"/>
              <a:pathLst>
                <a:path w="13334" h="1097279">
                  <a:moveTo>
                    <a:pt x="13078" y="0"/>
                  </a:moveTo>
                  <a:lnTo>
                    <a:pt x="0" y="0"/>
                  </a:lnTo>
                  <a:lnTo>
                    <a:pt x="0" y="1096909"/>
                  </a:lnTo>
                  <a:lnTo>
                    <a:pt x="13078" y="1096909"/>
                  </a:lnTo>
                  <a:lnTo>
                    <a:pt x="130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0894331" y="5668259"/>
              <a:ext cx="0" cy="1092835"/>
            </a:xfrm>
            <a:custGeom>
              <a:avLst/>
              <a:gdLst/>
              <a:ahLst/>
              <a:cxnLst/>
              <a:rect l="l" t="t" r="r" b="b"/>
              <a:pathLst>
                <a:path h="1092834">
                  <a:moveTo>
                    <a:pt x="0" y="0"/>
                  </a:moveTo>
                  <a:lnTo>
                    <a:pt x="0" y="1092720"/>
                  </a:lnTo>
                </a:path>
              </a:pathLst>
            </a:custGeom>
            <a:ln w="1384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0900575" y="5664749"/>
              <a:ext cx="0" cy="1018540"/>
            </a:xfrm>
            <a:custGeom>
              <a:avLst/>
              <a:gdLst/>
              <a:ahLst/>
              <a:cxnLst/>
              <a:rect l="l" t="t" r="r" b="b"/>
              <a:pathLst>
                <a:path h="1018540">
                  <a:moveTo>
                    <a:pt x="0" y="0"/>
                  </a:moveTo>
                  <a:lnTo>
                    <a:pt x="0" y="10181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0900575" y="5388502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h="99695">
                  <a:moveTo>
                    <a:pt x="0" y="9969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0887495" y="5664751"/>
              <a:ext cx="0" cy="1018540"/>
            </a:xfrm>
            <a:custGeom>
              <a:avLst/>
              <a:gdLst/>
              <a:ahLst/>
              <a:cxnLst/>
              <a:rect l="l" t="t" r="r" b="b"/>
              <a:pathLst>
                <a:path h="1018540">
                  <a:moveTo>
                    <a:pt x="0" y="0"/>
                  </a:moveTo>
                  <a:lnTo>
                    <a:pt x="0" y="101816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0887495" y="5388499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h="99695">
                  <a:moveTo>
                    <a:pt x="0" y="0"/>
                  </a:moveTo>
                  <a:lnTo>
                    <a:pt x="0" y="9969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0883412" y="566475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0887497" y="566475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0900573" y="566475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0883412" y="54881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0887497" y="548819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0900573" y="54881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0883412" y="5388499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h="99695">
                  <a:moveTo>
                    <a:pt x="0" y="0"/>
                  </a:moveTo>
                  <a:lnTo>
                    <a:pt x="0" y="9969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0883412" y="5664749"/>
              <a:ext cx="21590" cy="1018540"/>
            </a:xfrm>
            <a:custGeom>
              <a:avLst/>
              <a:gdLst/>
              <a:ahLst/>
              <a:cxnLst/>
              <a:rect l="l" t="t" r="r" b="b"/>
              <a:pathLst>
                <a:path w="21590" h="1018540">
                  <a:moveTo>
                    <a:pt x="0" y="1"/>
                  </a:moveTo>
                  <a:lnTo>
                    <a:pt x="0" y="1018166"/>
                  </a:lnTo>
                </a:path>
                <a:path w="21590" h="1018540">
                  <a:moveTo>
                    <a:pt x="21245" y="0"/>
                  </a:moveTo>
                  <a:lnTo>
                    <a:pt x="21245" y="10181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1" name="object 145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878223" y="5383311"/>
              <a:ext cx="200011" cy="286627"/>
            </a:xfrm>
            <a:prstGeom prst="rect">
              <a:avLst/>
            </a:prstGeom>
          </p:spPr>
        </p:pic>
        <p:sp>
          <p:nvSpPr>
            <p:cNvPr id="1452" name="object 1452"/>
            <p:cNvSpPr/>
            <p:nvPr/>
          </p:nvSpPr>
          <p:spPr>
            <a:xfrm>
              <a:off x="16767913" y="538851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921" y="0"/>
                  </a:moveTo>
                  <a:lnTo>
                    <a:pt x="0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6767911" y="538851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842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6767910" y="538851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763" y="0"/>
                  </a:moveTo>
                  <a:lnTo>
                    <a:pt x="0" y="207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6767912" y="539024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6767912" y="539715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6767912" y="540408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6767912" y="541099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6767912" y="541792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6767912" y="542483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6767912" y="543176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6767912" y="5438679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6767912" y="544560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6767912" y="545251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6767912" y="545944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6767912" y="546635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6767912" y="547328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6767912" y="5480213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6767912" y="548885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6767912" y="549577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6767912" y="550269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6767912" y="55096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6767912" y="55165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6767912" y="55234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6767912" y="553037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6767912" y="553730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6767912" y="55442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6767912" y="555114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6767912" y="55580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6767912" y="556498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6767912" y="557189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6767912" y="55788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6767912" y="55857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6767912" y="55926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6767912" y="559957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6767912" y="56065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6767912" y="561341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6767912" y="562034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6767912" y="562725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6767912" y="563418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6767912" y="56410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6767912" y="56480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6767912" y="56549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6767912" y="56618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6767912" y="566877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6767912" y="567570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6767912" y="568261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6767912" y="56895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6767912" y="569647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6767912" y="57033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6767912" y="571031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6767912" y="57172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6767912" y="57241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6767912" y="57310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6767912" y="573799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6767912" y="57449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6767912" y="575183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6767912" y="575874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6767912" y="57656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6767912" y="57725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6767912" y="57795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6767912" y="57864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6767912" y="57933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6767912" y="58002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6767912" y="58071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6767912" y="58141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6767912" y="58210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6767912" y="582794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6767912" y="583487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6767912" y="584178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6767912" y="58487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6767912" y="58556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6767912" y="58625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6767912" y="586947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6767912" y="58763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6767912" y="58833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6767912" y="58902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6767912" y="58971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6767912" y="59040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6767912" y="591099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6767912" y="59179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6767912" y="59248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6767912" y="59317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6767912" y="593867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6767912" y="59455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6767912" y="59525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6767912" y="59594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6767912" y="59663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6767912" y="59732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6767912" y="59801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6767912" y="59871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6767912" y="59940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6767912" y="60009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6767912" y="60078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6767912" y="60147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6767912" y="60217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6767912" y="60286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6767912" y="60355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6767912" y="604248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6767912" y="60493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6767912" y="605632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6767912" y="60632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6767912" y="60701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6767912" y="60770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6767912" y="608400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6767912" y="60909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6767912" y="60978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6767912" y="61047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6767912" y="611168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6767912" y="611859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6767912" y="61255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6767912" y="61324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6767912" y="613936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6767912" y="614627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6767912" y="615320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6767912" y="616011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6767912" y="6167044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6767912" y="617395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6767912" y="618088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6767912" y="6187799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6767912" y="6194725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6767912" y="620163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6767912" y="6208564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6767912" y="6215493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6767912" y="622240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6767912" y="6229331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6767912" y="6236244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6767912" y="6243172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6767912" y="6250086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6767912" y="6257013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6767912" y="6263924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6767912" y="6270852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6767912" y="62794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6767912" y="62864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6767912" y="62933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6767912" y="63002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6767912" y="630717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6767912" y="631410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6767912" y="63210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6767912" y="63279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6767912" y="633485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6767912" y="634178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6767912" y="63486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6767912" y="63556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6767912" y="63625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6767912" y="63694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6767912" y="637637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6767912" y="638330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6767912" y="63902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6767912" y="63971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6767912" y="640405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6767912" y="641098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6767912" y="64178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6767912" y="64248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6767912" y="64317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6767912" y="64386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6767912" y="644559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6767912" y="64525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6767912" y="64594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6767912" y="64663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6767912" y="64732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6767912" y="648018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6767912" y="648711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6767912" y="64940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6767912" y="65009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6767912" y="65078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6767912" y="65147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6767912" y="652170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6767912" y="652863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6767912" y="65355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6767912" y="65424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6767912" y="65493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6767912" y="65563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6767912" y="65632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6767912" y="65701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6767912" y="65770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6767912" y="65839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6767912" y="65909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6767912" y="65978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6767912" y="66047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6767912" y="661167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6767912" y="661859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6767912" y="66255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6767912" y="66324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6767912" y="66393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6767912" y="66462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6767912" y="665319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6767912" y="666011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6767912" y="666703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6767912" y="66739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6767912" y="668087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6767912" y="668779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6767912" y="66947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6767912" y="67016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6767912" y="67085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6767912" y="671547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6767912" y="672239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6767912" y="672931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6767912" y="67362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6774834" y="674315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17297" y="0"/>
                  </a:moveTo>
                  <a:lnTo>
                    <a:pt x="0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6781755" y="675007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376" y="0"/>
                  </a:moveTo>
                  <a:lnTo>
                    <a:pt x="0" y="1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6788676" y="6756997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455" y="0"/>
                  </a:moveTo>
                  <a:lnTo>
                    <a:pt x="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6768364" y="5388499"/>
              <a:ext cx="0" cy="1373505"/>
            </a:xfrm>
            <a:custGeom>
              <a:avLst/>
              <a:gdLst/>
              <a:ahLst/>
              <a:cxnLst/>
              <a:rect l="l" t="t" r="r" b="b"/>
              <a:pathLst>
                <a:path h="1373504">
                  <a:moveTo>
                    <a:pt x="0" y="0"/>
                  </a:moveTo>
                  <a:lnTo>
                    <a:pt x="0" y="137315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6768364" y="67616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3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6792898" y="5388507"/>
              <a:ext cx="0" cy="1373505"/>
            </a:xfrm>
            <a:custGeom>
              <a:avLst/>
              <a:gdLst/>
              <a:ahLst/>
              <a:cxnLst/>
              <a:rect l="l" t="t" r="r" b="b"/>
              <a:pathLst>
                <a:path h="1373504">
                  <a:moveTo>
                    <a:pt x="0" y="137315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6768354" y="538849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4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7" name="object 165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4487941" y="5381068"/>
              <a:ext cx="98870" cy="300331"/>
            </a:xfrm>
            <a:prstGeom prst="rect">
              <a:avLst/>
            </a:prstGeom>
          </p:spPr>
        </p:pic>
        <p:sp>
          <p:nvSpPr>
            <p:cNvPr id="1658" name="object 1658"/>
            <p:cNvSpPr/>
            <p:nvPr/>
          </p:nvSpPr>
          <p:spPr>
            <a:xfrm>
              <a:off x="14586039" y="5381958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29425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4569694" y="538195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4569685" y="53819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9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4487675" y="53815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0"/>
                  </a:moveTo>
                  <a:lnTo>
                    <a:pt x="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4487684" y="538158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04" y="0"/>
                  </a:moveTo>
                  <a:lnTo>
                    <a:pt x="0" y="1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4487685" y="538331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4487685" y="539024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4487685" y="53971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4487685" y="540408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4487685" y="541099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4487685" y="541792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4487685" y="542483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4487685" y="543176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4487685" y="543867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4487685" y="544560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4487685" y="545251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4487685" y="545944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4487685" y="54663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4487685" y="547328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4487685" y="548021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4487685" y="548712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4487685" y="549405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4487685" y="550096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4487685" y="550789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4487685" y="551480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4487685" y="552173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4487685" y="552864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4487685" y="553557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4487685" y="5544216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4487685" y="5551145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4487685" y="5558058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4487685" y="5564985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4487685" y="5571897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4487685" y="557882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4487685" y="5585737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4487685" y="5592665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4487685" y="5599578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4487685" y="560650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4487685" y="5613417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4487685" y="5620345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4487685" y="5627256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4487685" y="5634185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4487685" y="5641096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4487685" y="564802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4487685" y="5654937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4504295" y="538195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9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4487940" y="538195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4487941" y="5381952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4524011" y="567570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921" y="0"/>
                  </a:moveTo>
                  <a:lnTo>
                    <a:pt x="0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4524010" y="567570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842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4524009" y="5675704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763" y="0"/>
                  </a:moveTo>
                  <a:lnTo>
                    <a:pt x="0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4524010" y="567916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4524010" y="568608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4524010" y="569300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4524010" y="569992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4524010" y="570684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4524010" y="571376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4524010" y="572068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4524010" y="572759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4524010" y="573452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4524010" y="574144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4524010" y="574836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4524010" y="575528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4524010" y="576220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4524010" y="576912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4524010" y="577604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4524010" y="578297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4524010" y="578988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4524010" y="579681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4524010" y="580372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4524010" y="581065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4524010" y="581756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4524010" y="582449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4524010" y="583140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4524010" y="583833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4524010" y="584524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4524010" y="585217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4524010" y="585908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4524010" y="586601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4524010" y="587292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4524010" y="587985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4524010" y="588676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4524010" y="589369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4524010" y="590060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4524010" y="590753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4524010" y="591444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4524010" y="592137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4524010" y="592828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4524010" y="593521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4524010" y="594212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4524010" y="594905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4524010" y="595598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4524010" y="596289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4524010" y="596982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4524010" y="597673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4524010" y="598366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4524010" y="599057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4524010" y="599750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4524010" y="600441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4524010" y="601134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4524010" y="601825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4524010" y="602518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4524010" y="603209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4524010" y="603902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4524010" y="604593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4524010" y="605286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4524010" y="605977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4524010" y="606670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4524010" y="607361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4524010" y="608054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4524010" y="608745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4524010" y="609438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4524010" y="610129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4524010" y="610822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4524010" y="611513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4524010" y="612206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4524010" y="612898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4524010" y="613590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4524010" y="614282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4524010" y="614974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4524010" y="615666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4524010" y="616358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4524010" y="617050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4524010" y="617742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4524010" y="618434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4524010" y="619126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4524010" y="619818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4524010" y="620510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4524010" y="621202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4524010" y="621894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4524010" y="622586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4524010" y="623278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4524010" y="623970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4524010" y="624662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4524010" y="625354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4524010" y="626046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4524010" y="626738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57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4524010" y="627603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4524010" y="628296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4524010" y="628987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4524010" y="629679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4524010" y="630371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4524010" y="631064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4524010" y="631755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4524010" y="632447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4524010" y="633139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4524010" y="633832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4524010" y="634524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4524010" y="635216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4524010" y="635908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4524010" y="636599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4524010" y="637292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4524010" y="637984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4524010" y="638676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4524010" y="639368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4524010" y="640060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4524010" y="640752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4524010" y="641444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4524010" y="642136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4524010" y="642828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4524010" y="643519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4524010" y="644212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4524010" y="644904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4524010" y="645596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4524010" y="646287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4524010" y="646980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4524010" y="647672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4524010" y="648364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4524010" y="649056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4524010" y="649748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4524010" y="650439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4524010" y="651132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4524010" y="651825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4524010" y="652516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4524010" y="653209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4524010" y="653900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4524010" y="654593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4524010" y="655284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4524010" y="655977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4524010" y="656668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4524010" y="657361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4524010" y="658052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4524010" y="658745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4524010" y="659436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4524010" y="660129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4524010" y="660820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4524010" y="661513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4524010" y="662204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4524010" y="662897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4524010" y="663588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4524010" y="664281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4524010" y="664972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4524010" y="665665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4524010" y="666356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4524010" y="667049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4524010" y="667740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4524010" y="668433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4524010" y="669126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4524010" y="669817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4524010" y="670510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4524010" y="671201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4524010" y="671894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4524010" y="672585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4524010" y="673278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4524010" y="673969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4524010" y="674662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4524010" y="675353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4524010" y="676046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4524010" y="676737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4524010" y="677430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4524010" y="678121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4524010" y="678814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25957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4525748" y="679505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4532669" y="680198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4539591" y="680889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10376" y="0"/>
                  </a:moveTo>
                  <a:lnTo>
                    <a:pt x="0" y="10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4546501" y="68158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465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4549256" y="5676207"/>
              <a:ext cx="0" cy="1143000"/>
            </a:xfrm>
            <a:custGeom>
              <a:avLst/>
              <a:gdLst/>
              <a:ahLst/>
              <a:cxnLst/>
              <a:rect l="l" t="t" r="r" b="b"/>
              <a:pathLst>
                <a:path h="1143000">
                  <a:moveTo>
                    <a:pt x="0" y="11426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4524723" y="5676211"/>
              <a:ext cx="0" cy="1143000"/>
            </a:xfrm>
            <a:custGeom>
              <a:avLst/>
              <a:gdLst/>
              <a:ahLst/>
              <a:cxnLst/>
              <a:rect l="l" t="t" r="r" b="b"/>
              <a:pathLst>
                <a:path h="1143000">
                  <a:moveTo>
                    <a:pt x="0" y="0"/>
                  </a:moveTo>
                  <a:lnTo>
                    <a:pt x="0" y="11426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4524723" y="681886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4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3789939" y="439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3793928" y="43919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55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3797387" y="439199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91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3800847" y="439199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10376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3804299" y="439199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852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3809495" y="43919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7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3816421" y="43919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7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3823333" y="43919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7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3830260" y="43919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7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3837174" y="43919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7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3844102" y="43919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7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3851014" y="43919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7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3857941" y="43919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7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3864853" y="439199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7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3788740" y="4391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717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3788749" y="439545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72" y="0"/>
                  </a:moveTo>
                  <a:lnTo>
                    <a:pt x="0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3788735" y="43989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48" y="0"/>
                  </a:moveTo>
                  <a:lnTo>
                    <a:pt x="0" y="8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3788734" y="440236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14" y="0"/>
                  </a:moveTo>
                  <a:lnTo>
                    <a:pt x="0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3788738" y="440583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59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3788741" y="441102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3788741" y="44179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3788741" y="442486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3788741" y="443178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3788741" y="443870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3788741" y="444561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3788741" y="445254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3788741" y="445946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3788741" y="446638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3788741" y="44732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3788741" y="448022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3788741" y="448714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3788741" y="449406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3788741" y="450098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3788741" y="450790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3788741" y="451482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3788741" y="452174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3788741" y="452867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3788741" y="453558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8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3793914" y="454251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14" y="0"/>
                  </a:moveTo>
                  <a:lnTo>
                    <a:pt x="0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3800856" y="454942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72" y="0"/>
                  </a:moveTo>
                  <a:lnTo>
                    <a:pt x="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3789120" y="439131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3789120" y="455479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3805466" y="4407664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71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3870054" y="4391992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3870054" y="439891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3870054" y="4405832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3870054" y="4412758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3870054" y="4419672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3870054" y="442659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3870054" y="4433512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3870054" y="4440440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3870054" y="4447351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3870054" y="445427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3870054" y="44611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3870054" y="446811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3870054" y="447503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3870054" y="44819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3870054" y="44888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3870054" y="44957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3870054" y="45027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3870054" y="45096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3870054" y="451655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3870054" y="452347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3870054" y="453039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3870054" y="453732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3870054" y="454423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3876954" y="455115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10397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3883896" y="455807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55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3870837" y="4407662"/>
              <a:ext cx="0" cy="153670"/>
            </a:xfrm>
            <a:custGeom>
              <a:avLst/>
              <a:gdLst/>
              <a:ahLst/>
              <a:cxnLst/>
              <a:rect l="l" t="t" r="r" b="b"/>
              <a:pathLst>
                <a:path h="153670">
                  <a:moveTo>
                    <a:pt x="0" y="0"/>
                  </a:moveTo>
                  <a:lnTo>
                    <a:pt x="0" y="1536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3870837" y="456132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36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3887196" y="4391319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700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3825073" y="31809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55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3825064" y="318094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10376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3825071" y="318094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3825060" y="31809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3825066" y="318786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3825066" y="319478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3825066" y="320170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3825066" y="320862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3825066" y="321554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3825066" y="322246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3825066" y="322938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3825066" y="323630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3825066" y="324322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3825066" y="325014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3825066" y="325706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3825066" y="326398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3825066" y="327091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3825066" y="327783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3825066" y="328475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3825066" y="329167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3825066" y="329859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3825066" y="330551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3825066" y="331243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3825066" y="331935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3825066" y="332627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3825066" y="333319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3825066" y="33401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3825066" y="334703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3825066" y="335395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3825066" y="336087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3825066" y="336779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3825066" y="337471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3825066" y="338163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3825066" y="338855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3825066" y="339547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3825066" y="340239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3825066" y="34093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3825066" y="341623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3825066" y="342315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3825066" y="343007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3825066" y="343699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3825066" y="344391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3825066" y="345083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3825066" y="345775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3825066" y="346467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3825066" y="347159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3825066" y="347851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3825066" y="348543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3825066" y="349235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3825066" y="349927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3825066" y="350619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3825066" y="351311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3825066" y="352003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3825066" y="352695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3825066" y="353387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3825066" y="354079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3825066" y="354771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3825066" y="355463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3825066" y="356155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3825066" y="356847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3825066" y="357539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3825066" y="358231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3825066" y="358923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3825066" y="359615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3825066" y="360307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3825066" y="360999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3825066" y="361692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3825066" y="362384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3825066" y="363076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3825066" y="363768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3825066" y="364460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3825066" y="365152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3825066" y="365844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3825066" y="366536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3825066" y="367228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3825066" y="367920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3825066" y="368612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3825066" y="369304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3825066" y="369996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3825066" y="370689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3825066" y="371380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3825066" y="372073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3825066" y="372764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3825066" y="373457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3825066" y="374148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3825066" y="374841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3825066" y="375532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3825066" y="37622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3825066" y="37691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3825066" y="377609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3825066" y="378300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3825066" y="378993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3825066" y="379684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3825066" y="380377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3825066" y="381068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3825066" y="381761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3825066" y="382452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3825066" y="383145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3825066" y="38383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3825066" y="384529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3825066" y="385220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3825066" y="38591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46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3825066" y="386777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3825066" y="387470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3825066" y="388161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3825066" y="388854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3825066" y="389545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3825066" y="390238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3825066" y="390929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3825066" y="391622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3825066" y="392315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3825066" y="393006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3825066" y="393699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3825066" y="394390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3825066" y="395083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3825066" y="395774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3825066" y="396467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3825066" y="397158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3825066" y="397851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3825066" y="398542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3825066" y="399235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3825066" y="399926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3825066" y="400619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3825066" y="401310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3825066" y="402003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3825066" y="402694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3825066" y="403387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3825066" y="404078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3825066" y="404771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3825066" y="405462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3825066" y="406155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3825066" y="406846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3825066" y="407538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3825066" y="4082302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3825066" y="408923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3825066" y="409615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3825066" y="410307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3825066" y="410999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3825066" y="411691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3825066" y="412383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3825066" y="413075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3825066" y="413767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3825066" y="414459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3825066" y="415151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3825066" y="415843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3825066" y="416535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3825066" y="417227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3825066" y="417919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3825066" y="41861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3825066" y="419303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3825066" y="419994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3825066" y="420687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3825066" y="421378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3825066" y="422071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3825066" y="422763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3825066" y="423455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3825066" y="424147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3825066" y="424839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3825066" y="42553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3825066" y="426223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3825066" y="426916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3825066" y="427607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3825066" y="428300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3825066" y="428991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3825066" y="429684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3825066" y="4303758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3825066" y="4310685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3825066" y="431759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3825066" y="432452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3825066" y="433143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3825066" y="433836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3825066" y="4345277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3825066" y="4352203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3825066" y="4359116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3825066" y="436604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3831997" y="43729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9015" y="0"/>
                  </a:moveTo>
                  <a:lnTo>
                    <a:pt x="0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3838898" y="437988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14" y="0"/>
                  </a:moveTo>
                  <a:lnTo>
                    <a:pt x="0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3845840" y="438679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72" y="0"/>
                  </a:moveTo>
                  <a:lnTo>
                    <a:pt x="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3850407" y="3181656"/>
              <a:ext cx="0" cy="1209675"/>
            </a:xfrm>
            <a:custGeom>
              <a:avLst/>
              <a:gdLst/>
              <a:ahLst/>
              <a:cxnLst/>
              <a:rect l="l" t="t" r="r" b="b"/>
              <a:pathLst>
                <a:path h="1209675">
                  <a:moveTo>
                    <a:pt x="0" y="1209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3825895" y="318165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1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3825896" y="3181653"/>
              <a:ext cx="0" cy="1209675"/>
            </a:xfrm>
            <a:custGeom>
              <a:avLst/>
              <a:gdLst/>
              <a:ahLst/>
              <a:cxnLst/>
              <a:rect l="l" t="t" r="r" b="b"/>
              <a:pathLst>
                <a:path h="1209675">
                  <a:moveTo>
                    <a:pt x="0" y="0"/>
                  </a:moveTo>
                  <a:lnTo>
                    <a:pt x="0" y="1209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2390616" y="4325930"/>
              <a:ext cx="16510" cy="235585"/>
            </a:xfrm>
            <a:custGeom>
              <a:avLst/>
              <a:gdLst/>
              <a:ahLst/>
              <a:cxnLst/>
              <a:rect l="l" t="t" r="r" b="b"/>
              <a:pathLst>
                <a:path w="16509" h="235585">
                  <a:moveTo>
                    <a:pt x="4076" y="12255"/>
                  </a:moveTo>
                  <a:lnTo>
                    <a:pt x="0" y="16344"/>
                  </a:lnTo>
                  <a:lnTo>
                    <a:pt x="0" y="235394"/>
                  </a:lnTo>
                  <a:lnTo>
                    <a:pt x="4076" y="235394"/>
                  </a:lnTo>
                  <a:lnTo>
                    <a:pt x="4076" y="12255"/>
                  </a:lnTo>
                  <a:close/>
                </a:path>
                <a:path w="16509" h="235585">
                  <a:moveTo>
                    <a:pt x="16344" y="0"/>
                  </a:moveTo>
                  <a:lnTo>
                    <a:pt x="12255" y="4089"/>
                  </a:lnTo>
                  <a:lnTo>
                    <a:pt x="12255" y="235394"/>
                  </a:lnTo>
                  <a:lnTo>
                    <a:pt x="16344" y="235394"/>
                  </a:lnTo>
                  <a:lnTo>
                    <a:pt x="163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2394293" y="455980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2394293" y="455289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2394293" y="454769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2394293" y="454078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2394293" y="453558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2394293" y="452867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2394293" y="45217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2394293" y="451655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2394293" y="45096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2394293" y="450444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2394293" y="449753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2394293" y="449233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2394293" y="448542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2394293" y="448022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2394293" y="447329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2394293" y="446811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2394293" y="446119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2394293" y="445427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2394293" y="444908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2394293" y="444217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2394293" y="443697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2394293" y="44300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2394293" y="442486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2394293" y="44179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2394293" y="441275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2394293" y="440583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2394293" y="440063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2394293" y="439372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2394293" y="438679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2394293" y="438161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2394293" y="437468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2394293" y="436950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2394293" y="436258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2394293" y="435738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2394293" y="435047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2394293" y="434527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2394293" y="433836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2401221" y="43331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2406964" y="4325918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5">
                  <a:moveTo>
                    <a:pt x="0" y="23540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2390618" y="4342264"/>
              <a:ext cx="0" cy="219075"/>
            </a:xfrm>
            <a:custGeom>
              <a:avLst/>
              <a:gdLst/>
              <a:ahLst/>
              <a:cxnLst/>
              <a:rect l="l" t="t" r="r" b="b"/>
              <a:pathLst>
                <a:path h="219075">
                  <a:moveTo>
                    <a:pt x="0" y="0"/>
                  </a:moveTo>
                  <a:lnTo>
                    <a:pt x="0" y="2190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2390618" y="456132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2317045" y="5611615"/>
              <a:ext cx="90170" cy="16510"/>
            </a:xfrm>
            <a:custGeom>
              <a:avLst/>
              <a:gdLst/>
              <a:ahLst/>
              <a:cxnLst/>
              <a:rect l="l" t="t" r="r" b="b"/>
              <a:pathLst>
                <a:path w="90170" h="16510">
                  <a:moveTo>
                    <a:pt x="77647" y="4114"/>
                  </a:moveTo>
                  <a:lnTo>
                    <a:pt x="73571" y="0"/>
                  </a:lnTo>
                  <a:lnTo>
                    <a:pt x="0" y="0"/>
                  </a:lnTo>
                  <a:lnTo>
                    <a:pt x="0" y="4114"/>
                  </a:lnTo>
                  <a:lnTo>
                    <a:pt x="77647" y="4114"/>
                  </a:lnTo>
                  <a:close/>
                </a:path>
                <a:path w="90170" h="16510">
                  <a:moveTo>
                    <a:pt x="89903" y="16370"/>
                  </a:moveTo>
                  <a:lnTo>
                    <a:pt x="85839" y="12280"/>
                  </a:lnTo>
                  <a:lnTo>
                    <a:pt x="0" y="12280"/>
                  </a:lnTo>
                  <a:lnTo>
                    <a:pt x="0" y="16370"/>
                  </a:lnTo>
                  <a:lnTo>
                    <a:pt x="89903" y="163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2316449" y="5620345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0" y="0"/>
                  </a:moveTo>
                  <a:lnTo>
                    <a:pt x="830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2317050" y="5611614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735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2317054" y="561161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6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2317054" y="562797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0" y="0"/>
                  </a:moveTo>
                  <a:lnTo>
                    <a:pt x="899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2390616" y="5381961"/>
              <a:ext cx="16510" cy="246379"/>
            </a:xfrm>
            <a:custGeom>
              <a:avLst/>
              <a:gdLst/>
              <a:ahLst/>
              <a:cxnLst/>
              <a:rect l="l" t="t" r="r" b="b"/>
              <a:pathLst>
                <a:path w="16509" h="246379">
                  <a:moveTo>
                    <a:pt x="4076" y="0"/>
                  </a:moveTo>
                  <a:lnTo>
                    <a:pt x="0" y="0"/>
                  </a:lnTo>
                  <a:lnTo>
                    <a:pt x="0" y="229666"/>
                  </a:lnTo>
                  <a:lnTo>
                    <a:pt x="4076" y="233768"/>
                  </a:lnTo>
                  <a:lnTo>
                    <a:pt x="4076" y="0"/>
                  </a:lnTo>
                  <a:close/>
                </a:path>
                <a:path w="16509" h="246379">
                  <a:moveTo>
                    <a:pt x="16344" y="12"/>
                  </a:moveTo>
                  <a:lnTo>
                    <a:pt x="12255" y="12"/>
                  </a:lnTo>
                  <a:lnTo>
                    <a:pt x="12255" y="241935"/>
                  </a:lnTo>
                  <a:lnTo>
                    <a:pt x="16344" y="246024"/>
                  </a:lnTo>
                  <a:lnTo>
                    <a:pt x="16344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2399489" y="56203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2394293" y="561341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2394293" y="560823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2394293" y="560130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2394293" y="559611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2394293" y="558920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2394293" y="558227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2394293" y="557709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2394293" y="557016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2394293" y="556498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2394293" y="555805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2394293" y="555286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2394293" y="55459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2394293" y="554075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2394293" y="553384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2394293" y="552864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2394293" y="552173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2394293" y="551480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2394293" y="550961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2394293" y="550269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2394293" y="549750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2394293" y="549058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2394293" y="548539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2394293" y="547848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2394293" y="547328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2394293" y="546635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2394293" y="546117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2394293" y="545425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2394293" y="544733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2394293" y="544214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2394293" y="543523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2394293" y="543003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2394293" y="542310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2394293" y="54179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2394293" y="541099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2394293" y="540581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2394293" y="539889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2394293" y="539371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2394293" y="538678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2390618" y="5381952"/>
              <a:ext cx="0" cy="229870"/>
            </a:xfrm>
            <a:custGeom>
              <a:avLst/>
              <a:gdLst/>
              <a:ahLst/>
              <a:cxnLst/>
              <a:rect l="l" t="t" r="r" b="b"/>
              <a:pathLst>
                <a:path h="229870">
                  <a:moveTo>
                    <a:pt x="0" y="0"/>
                  </a:moveTo>
                  <a:lnTo>
                    <a:pt x="0" y="2296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2406964" y="5381961"/>
              <a:ext cx="0" cy="246379"/>
            </a:xfrm>
            <a:custGeom>
              <a:avLst/>
              <a:gdLst/>
              <a:ahLst/>
              <a:cxnLst/>
              <a:rect l="l" t="t" r="r" b="b"/>
              <a:pathLst>
                <a:path h="246379">
                  <a:moveTo>
                    <a:pt x="0" y="24601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2390619" y="538195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9352832" y="53504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91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9352832" y="535045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87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9352832" y="53608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9352832" y="53729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9352832" y="53833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9352832" y="53954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9352832" y="54075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9352832" y="54179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9352832" y="54300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9352832" y="54421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9352832" y="54525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9352832" y="54646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9352832" y="54767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9352832" y="54888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9352832" y="54992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9352832" y="55113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9352832" y="55234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9352832" y="553384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9352832" y="55459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9352832" y="55580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9352832" y="55684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9352832" y="55805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9352832" y="55926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9352832" y="56030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9352832" y="56151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9352832" y="56272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9352832" y="563765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9352832" y="56497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9352832" y="56618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9352832" y="56722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9352832" y="56843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9352832" y="56964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9352832" y="570685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9352832" y="57189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9352832" y="57310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9352832" y="57431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9352832" y="57535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9352832" y="57656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9352832" y="57777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9352832" y="57881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9352832" y="58002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9352832" y="58123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9352832" y="58227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9352832" y="58348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9352832" y="58469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9352832" y="58573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9352832" y="58694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9352832" y="58815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9352832" y="58919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9352832" y="59040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9352832" y="59161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9352832" y="59265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9352832" y="59386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9352832" y="59507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9352832" y="59611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9352832" y="59732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9352832" y="59853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9352832" y="59975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9352832" y="60078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9352832" y="60199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9352832" y="60320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9352832" y="60424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9352832" y="60545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9352832" y="606670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9352832" y="60770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9352832" y="60891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9352832" y="61012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9352832" y="61116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9352832" y="61237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9352832" y="61359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9352832" y="61462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9352832" y="61583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9352832" y="61705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9352832" y="61808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9352832" y="61929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9352832" y="620510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9352832" y="62154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9352832" y="62276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9352832" y="62397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9352832" y="62500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9352832" y="62621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9352832" y="627430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9352832" y="62864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9352832" y="62967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9352832" y="63089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9352832" y="63210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9352832" y="63313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9352832" y="63435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9352832" y="63556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9352832" y="63659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9352832" y="63781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9352832" y="63902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9352832" y="64006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9352832" y="64127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9352832" y="64248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9352832" y="64351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9352832" y="64473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9352832" y="64594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9352832" y="64698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9352832" y="64819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9352832" y="64940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9352832" y="65043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9352832" y="65165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9352832" y="65286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9352832" y="65407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9352832" y="65511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9352832" y="65632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9352832" y="65753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9352832" y="65857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9352832" y="65978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9352832" y="66099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9352832" y="66203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9352832" y="66324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9352832" y="66445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9352832" y="66549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9352832" y="66670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9352832" y="66791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9352832" y="668953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9352832" y="67016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9352832" y="67137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9352832" y="67241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9352832" y="67362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9352832" y="67483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9352832" y="67587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9352832" y="67708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9352832" y="67829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9352832" y="679505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9352832" y="68054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9352832" y="68175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9352832" y="68296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9352832" y="68400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9352832" y="68521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9352832" y="68642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9352832" y="68746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9352832" y="68867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9352832" y="68988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9352832" y="69092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9352832" y="69213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9352832" y="69334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9352832" y="69438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9352832" y="695595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9352832" y="69680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9352832" y="69784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9352832" y="69905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9352832" y="70026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9352832" y="70130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9352832" y="70251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9352832" y="70372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9352832" y="70493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9352832" y="70597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9352832" y="70718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9352832" y="70839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9352832" y="70943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9352832" y="71064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9352832" y="71185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9352832" y="71289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9352832" y="71410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9352832" y="71531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9352832" y="71635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9352832" y="71756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9352832" y="71877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9352832" y="71981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9352832" y="72102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9352832" y="72223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9352832" y="72327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9352832" y="72448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9352832" y="72569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9352832" y="72673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9352832" y="72794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9352832" y="72915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9352832" y="73019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9352832" y="73140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9352832" y="73261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9352832" y="73383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9352832" y="73486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9352832" y="73607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9352832" y="73728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9352832" y="73832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9352832" y="73954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9352832" y="74075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9352832" y="74178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9352832" y="74299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9352832" y="74420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9352832" y="74524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9352832" y="74645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9361492" y="747670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10376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9352314" y="74865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9352832" y="747497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14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9352832" y="74628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9352832" y="74524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9352832" y="74403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9352832" y="74282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9352832" y="74178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9352832" y="74057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9352832" y="73936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9352832" y="73815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9352832" y="73711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9352832" y="73590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9352832" y="73469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9352832" y="73365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9352832" y="73244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9352832" y="73123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9352832" y="73019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9352832" y="72898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9352832" y="72777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9352832" y="72673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9352832" y="72552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9352832" y="72431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9352832" y="72327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9352832" y="72206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9352832" y="72085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9352832" y="71981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9352832" y="71860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9352832" y="717394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9352832" y="71635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9352832" y="71514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9352832" y="71393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9352832" y="71272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9352832" y="71168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9352832" y="71047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9352832" y="709263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9352832" y="708224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9352832" y="70701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9352832" y="70580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9352832" y="70476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9352832" y="70355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9352832" y="702342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9352832" y="701304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9352832" y="70009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9352832" y="69888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9352832" y="69784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9352832" y="69663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9352832" y="69542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9352832" y="69438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9352832" y="69317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9352832" y="69196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9352832" y="69092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9352832" y="68971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9352832" y="68850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9352832" y="687464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9352832" y="68625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9352832" y="68504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9352832" y="68383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9352832" y="68279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9352832" y="68158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9352832" y="68037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9352832" y="67933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9352832" y="67812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9352832" y="67691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9352832" y="67587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9352832" y="67466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9352832" y="67345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9352832" y="67241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9352832" y="67120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9352832" y="66999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9352832" y="66895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9352832" y="66774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9352832" y="66652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9352832" y="66549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9352832" y="66428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9352832" y="66307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9352832" y="66203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9352832" y="66082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9352832" y="65960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9352832" y="65839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9352832" y="65736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9352832" y="65615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9352832" y="65493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9352832" y="65390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9352832" y="65268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9352832" y="65147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9352832" y="65043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9352832" y="64922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9352832" y="64801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9352832" y="64698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9352832" y="64576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9352832" y="64455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9352832" y="64351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9352832" y="64230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9352832" y="64109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9352832" y="64006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9352832" y="63884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9352832" y="63763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9352832" y="63659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9352832" y="63538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9352832" y="63417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9352832" y="63296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9352832" y="63192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9352832" y="63071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9352832" y="62950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9352832" y="62846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9352832" y="62725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9352832" y="62604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9352832" y="625008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9352832" y="62379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9352832" y="62258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9352832" y="62154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9352832" y="62033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9352832" y="61912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9352832" y="61808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9352832" y="61687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9352832" y="61566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9352832" y="61462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9352832" y="61341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9352832" y="61220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9352832" y="611168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9352832" y="60995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9352832" y="60874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9352832" y="60753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9352832" y="60649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9352832" y="60528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9352832" y="60407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9352832" y="60303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9352832" y="60182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9352832" y="60061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9352832" y="59957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9352832" y="59836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9352832" y="59715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9352832" y="59611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9352832" y="59490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9352832" y="59369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9352832" y="59265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9352832" y="59144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9352832" y="59023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9352832" y="58919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9352832" y="58798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9352832" y="58677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9352832" y="58573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9352832" y="58452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9352832" y="58331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9352832" y="58227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9352832" y="58106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9352832" y="57985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9352832" y="57864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9352832" y="57760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9352832" y="57639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9352832" y="57518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9352832" y="574144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9352832" y="57293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9352832" y="57172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9352832" y="57068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9352832" y="56947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9352832" y="56826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9352832" y="56722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9352832" y="56601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9352832" y="56480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9352832" y="56376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9352832" y="56255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9352832" y="56134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9352832" y="56030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9352832" y="55909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9352832" y="55788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9352832" y="55684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9352832" y="55563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9352832" y="55442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9352832" y="55321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9352832" y="55217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9352832" y="55096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9352832" y="54975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9352832" y="54871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9352832" y="54750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9352832" y="54629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9352832" y="54525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9352832" y="54404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9352832" y="54283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9352832" y="54179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9352832" y="54058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9352832" y="53937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9352832" y="53833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9352832" y="53712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9352832" y="53591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9354564" y="535045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0"/>
                  </a:moveTo>
                  <a:lnTo>
                    <a:pt x="17297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9366672" y="53504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9348927" y="5351709"/>
              <a:ext cx="27305" cy="2134235"/>
            </a:xfrm>
            <a:custGeom>
              <a:avLst/>
              <a:gdLst/>
              <a:ahLst/>
              <a:cxnLst/>
              <a:rect l="l" t="t" r="r" b="b"/>
              <a:pathLst>
                <a:path w="27304" h="2134234">
                  <a:moveTo>
                    <a:pt x="10388" y="12"/>
                  </a:moveTo>
                  <a:lnTo>
                    <a:pt x="0" y="12"/>
                  </a:lnTo>
                  <a:lnTo>
                    <a:pt x="0" y="2133790"/>
                  </a:lnTo>
                  <a:lnTo>
                    <a:pt x="10388" y="2133790"/>
                  </a:lnTo>
                  <a:lnTo>
                    <a:pt x="10388" y="12"/>
                  </a:lnTo>
                  <a:close/>
                </a:path>
                <a:path w="27304" h="2134234">
                  <a:moveTo>
                    <a:pt x="26746" y="0"/>
                  </a:moveTo>
                  <a:lnTo>
                    <a:pt x="16370" y="0"/>
                  </a:lnTo>
                  <a:lnTo>
                    <a:pt x="16370" y="2133790"/>
                  </a:lnTo>
                  <a:lnTo>
                    <a:pt x="26746" y="2133790"/>
                  </a:lnTo>
                  <a:lnTo>
                    <a:pt x="2674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9354122" y="535171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2325223" y="4652879"/>
              <a:ext cx="10160" cy="637540"/>
            </a:xfrm>
            <a:custGeom>
              <a:avLst/>
              <a:gdLst/>
              <a:ahLst/>
              <a:cxnLst/>
              <a:rect l="l" t="t" r="r" b="b"/>
              <a:pathLst>
                <a:path w="10159" h="637539">
                  <a:moveTo>
                    <a:pt x="9817" y="488759"/>
                  </a:moveTo>
                  <a:lnTo>
                    <a:pt x="0" y="488759"/>
                  </a:lnTo>
                  <a:lnTo>
                    <a:pt x="0" y="637514"/>
                  </a:lnTo>
                  <a:lnTo>
                    <a:pt x="9817" y="637514"/>
                  </a:lnTo>
                  <a:lnTo>
                    <a:pt x="9817" y="488759"/>
                  </a:lnTo>
                  <a:close/>
                </a:path>
                <a:path w="10159" h="637539">
                  <a:moveTo>
                    <a:pt x="9817" y="0"/>
                  </a:moveTo>
                  <a:lnTo>
                    <a:pt x="12" y="0"/>
                  </a:lnTo>
                  <a:lnTo>
                    <a:pt x="12" y="148742"/>
                  </a:lnTo>
                  <a:lnTo>
                    <a:pt x="9817" y="148742"/>
                  </a:lnTo>
                  <a:lnTo>
                    <a:pt x="98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2325234" y="48016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2325234" y="514164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2325234" y="4652867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7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2325234" y="5141647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7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2325234" y="52903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2335048" y="5141657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7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2335048" y="4652878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7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2325227" y="465286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2325234" y="4801616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3400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2325234" y="48016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2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2335048" y="4801616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3400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6" name="object 260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156564" y="4796428"/>
              <a:ext cx="183672" cy="350407"/>
            </a:xfrm>
            <a:prstGeom prst="rect">
              <a:avLst/>
            </a:prstGeom>
          </p:spPr>
        </p:pic>
        <p:sp>
          <p:nvSpPr>
            <p:cNvPr id="2607" name="object 2607"/>
            <p:cNvSpPr/>
            <p:nvPr/>
          </p:nvSpPr>
          <p:spPr>
            <a:xfrm>
              <a:off x="15996304" y="31601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55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5996300" y="316363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921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5996309" y="31671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10376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5996299" y="317056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3842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5996303" y="317402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5996298" y="317748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20763" y="0"/>
                  </a:moveTo>
                  <a:lnTo>
                    <a:pt x="0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5996306" y="31809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5996306" y="31878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5996306" y="31947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5996306" y="32017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5996306" y="32086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5996306" y="32155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5996306" y="32224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5996306" y="32293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5996306" y="32363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5996306" y="324322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5996306" y="32501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5996306" y="32570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5996306" y="32639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5996306" y="32709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5996306" y="32778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5996306" y="32847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5996306" y="329167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5996306" y="329859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5996306" y="33055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5996306" y="331243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5996306" y="33193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5996306" y="33262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5996306" y="33331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5996306" y="33401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5996306" y="334703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5996306" y="33539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5996306" y="33608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5996306" y="33677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5996306" y="33747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5996306" y="33816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5996306" y="33885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5996306" y="339547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5996306" y="3402390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5996306" y="3409309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5996306" y="3416230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5996306" y="3423150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5996306" y="3430070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5996306" y="3436991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5996306" y="344391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5996306" y="345083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5996306" y="345775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5996306" y="346467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5996306" y="347159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5996306" y="347851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5996306" y="348543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5996306" y="349235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5996306" y="349927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5996306" y="3506198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5996306" y="351311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5996306" y="352003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5996306" y="3526957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219" y="0"/>
                  </a:moveTo>
                  <a:lnTo>
                    <a:pt x="0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5996306" y="35356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5996306" y="35425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5996306" y="35494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5996306" y="35563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5996306" y="35632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5996306" y="35702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5996306" y="35771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5996306" y="35840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5996306" y="35909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5996306" y="35978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5996306" y="36048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5996306" y="36117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5996306" y="36186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5996306" y="36255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5996306" y="36324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5996306" y="36394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5996306" y="364632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5996306" y="36532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5996306" y="36601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5996306" y="36670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5996306" y="36740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5996306" y="36809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5996306" y="368785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5996306" y="36947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5996306" y="370169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5996306" y="37086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5996306" y="37155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5996306" y="37224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5996306" y="372937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5996306" y="37362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5996306" y="374321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5996306" y="37501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5996306" y="375705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5996306" y="37639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5996306" y="377089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5996306" y="37778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5996306" y="37847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5996306" y="37916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5996306" y="3798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5996306" y="380550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5996306" y="381241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5996306" y="381934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5996306" y="382625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5996306" y="38331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5996306" y="38400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5996306" y="38470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5996306" y="38539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5996306" y="38608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5996306" y="38677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5996306" y="38747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5996306" y="38816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5996306" y="388854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5996306" y="389545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5996306" y="39023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5996306" y="390929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5996306" y="39162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5996306" y="39231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5996306" y="39300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5996306" y="393699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5996306" y="39439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5996306" y="395083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5996306" y="39577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5996306" y="396467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5996306" y="39715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5996306" y="39785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5996306" y="39854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5996306" y="39923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5996306" y="39992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5996306" y="400619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5996306" y="401310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5996306" y="402003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5996306" y="402694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5996306" y="40338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5996306" y="40407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5996306" y="40477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5996306" y="40546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5996306" y="40615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5996306" y="40684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5996306" y="40753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6001489" y="40823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9036" y="0"/>
                  </a:moveTo>
                  <a:lnTo>
                    <a:pt x="0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6008411" y="408923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14" y="0"/>
                  </a:moveTo>
                  <a:lnTo>
                    <a:pt x="0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6015332" y="409615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0"/>
                  </a:moveTo>
                  <a:lnTo>
                    <a:pt x="0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6020491" y="3181633"/>
              <a:ext cx="0" cy="920115"/>
            </a:xfrm>
            <a:custGeom>
              <a:avLst/>
              <a:gdLst/>
              <a:ahLst/>
              <a:cxnLst/>
              <a:rect l="l" t="t" r="r" b="b"/>
              <a:pathLst>
                <a:path h="920114">
                  <a:moveTo>
                    <a:pt x="0" y="9195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5995973" y="3157100"/>
              <a:ext cx="0" cy="944244"/>
            </a:xfrm>
            <a:custGeom>
              <a:avLst/>
              <a:gdLst/>
              <a:ahLst/>
              <a:cxnLst/>
              <a:rect l="l" t="t" r="r" b="b"/>
              <a:pathLst>
                <a:path h="944245">
                  <a:moveTo>
                    <a:pt x="0" y="0"/>
                  </a:moveTo>
                  <a:lnTo>
                    <a:pt x="0" y="9440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6233317" y="310828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0"/>
                  </a:moveTo>
                  <a:lnTo>
                    <a:pt x="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6233314" y="310828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14" y="0"/>
                  </a:moveTo>
                  <a:lnTo>
                    <a:pt x="0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6233314" y="31082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9036" y="0"/>
                  </a:moveTo>
                  <a:lnTo>
                    <a:pt x="0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6233326" y="311001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6233326" y="311693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6233326" y="31238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6233326" y="31307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6235053" y="313769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6238519" y="31446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9025" y="0"/>
                  </a:moveTo>
                  <a:lnTo>
                    <a:pt x="0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6241974" y="315153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70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6245430" y="315845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14" y="0"/>
                  </a:moveTo>
                  <a:lnTo>
                    <a:pt x="0" y="12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6248895" y="316537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48" y="0"/>
                  </a:moveTo>
                  <a:lnTo>
                    <a:pt x="0" y="8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6252351" y="317229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0"/>
                  </a:moveTo>
                  <a:lnTo>
                    <a:pt x="0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6255817" y="3179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727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6233011" y="3108886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60">
                  <a:moveTo>
                    <a:pt x="0" y="0"/>
                  </a:moveTo>
                  <a:lnTo>
                    <a:pt x="0" y="482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6257525" y="3108882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7275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6233013" y="310888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1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5995982" y="3157100"/>
              <a:ext cx="261620" cy="24765"/>
            </a:xfrm>
            <a:custGeom>
              <a:avLst/>
              <a:gdLst/>
              <a:ahLst/>
              <a:cxnLst/>
              <a:rect l="l" t="t" r="r" b="b"/>
              <a:pathLst>
                <a:path w="261619" h="24764">
                  <a:moveTo>
                    <a:pt x="237029" y="0"/>
                  </a:moveTo>
                  <a:lnTo>
                    <a:pt x="0" y="0"/>
                  </a:lnTo>
                  <a:lnTo>
                    <a:pt x="24501" y="24533"/>
                  </a:lnTo>
                  <a:lnTo>
                    <a:pt x="261541" y="24533"/>
                  </a:lnTo>
                  <a:lnTo>
                    <a:pt x="2370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5999755" y="31567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65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6003220" y="315672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921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6006685" y="315672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10376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6010139" y="315672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3842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6013605" y="315672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6017058" y="315672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20763" y="0"/>
                  </a:moveTo>
                  <a:lnTo>
                    <a:pt x="0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6020523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6027444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6034364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6041285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6048203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6055123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6062044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6068971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6075884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6082809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6089724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6096651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6103571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6110492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6117410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6124331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6131250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6138170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6145092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6152010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6158929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6165850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6172770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6179692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6186611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6193530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6200451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6207371" y="31567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6214290" y="3160184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20763" y="0"/>
                  </a:moveTo>
                  <a:lnTo>
                    <a:pt x="0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6221212" y="31636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6228131" y="316710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3842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6235052" y="317056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10376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6241973" y="317402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921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6248884" y="3177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65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6255296" y="31804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18"/>
                  </a:moveTo>
                  <a:lnTo>
                    <a:pt x="151" y="151"/>
                  </a:lnTo>
                  <a:lnTo>
                    <a:pt x="518" y="0"/>
                  </a:lnTo>
                  <a:lnTo>
                    <a:pt x="884" y="151"/>
                  </a:lnTo>
                  <a:lnTo>
                    <a:pt x="1036" y="518"/>
                  </a:lnTo>
                  <a:lnTo>
                    <a:pt x="884" y="884"/>
                  </a:lnTo>
                  <a:lnTo>
                    <a:pt x="518" y="1036"/>
                  </a:lnTo>
                  <a:lnTo>
                    <a:pt x="151" y="884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5995982" y="3157100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>
                  <a:moveTo>
                    <a:pt x="23702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6020491" y="3181634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>
                  <a:moveTo>
                    <a:pt x="0" y="0"/>
                  </a:moveTo>
                  <a:lnTo>
                    <a:pt x="23702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4012454" y="3264039"/>
              <a:ext cx="395605" cy="1172845"/>
            </a:xfrm>
            <a:custGeom>
              <a:avLst/>
              <a:gdLst/>
              <a:ahLst/>
              <a:cxnLst/>
              <a:rect l="l" t="t" r="r" b="b"/>
              <a:pathLst>
                <a:path w="395605" h="1172845">
                  <a:moveTo>
                    <a:pt x="366323" y="0"/>
                  </a:moveTo>
                  <a:lnTo>
                    <a:pt x="322604" y="23412"/>
                  </a:lnTo>
                  <a:lnTo>
                    <a:pt x="281178" y="49807"/>
                  </a:lnTo>
                  <a:lnTo>
                    <a:pt x="242152" y="79010"/>
                  </a:lnTo>
                  <a:lnTo>
                    <a:pt x="205633" y="110852"/>
                  </a:lnTo>
                  <a:lnTo>
                    <a:pt x="171728" y="145162"/>
                  </a:lnTo>
                  <a:lnTo>
                    <a:pt x="140544" y="181767"/>
                  </a:lnTo>
                  <a:lnTo>
                    <a:pt x="112189" y="220496"/>
                  </a:lnTo>
                  <a:lnTo>
                    <a:pt x="86768" y="261178"/>
                  </a:lnTo>
                  <a:lnTo>
                    <a:pt x="64390" y="303642"/>
                  </a:lnTo>
                  <a:lnTo>
                    <a:pt x="45161" y="347716"/>
                  </a:lnTo>
                  <a:lnTo>
                    <a:pt x="29188" y="393229"/>
                  </a:lnTo>
                  <a:lnTo>
                    <a:pt x="16579" y="440010"/>
                  </a:lnTo>
                  <a:lnTo>
                    <a:pt x="7439" y="487886"/>
                  </a:lnTo>
                  <a:lnTo>
                    <a:pt x="1877" y="536688"/>
                  </a:lnTo>
                  <a:lnTo>
                    <a:pt x="0" y="586243"/>
                  </a:lnTo>
                  <a:lnTo>
                    <a:pt x="1877" y="635799"/>
                  </a:lnTo>
                  <a:lnTo>
                    <a:pt x="7439" y="684600"/>
                  </a:lnTo>
                  <a:lnTo>
                    <a:pt x="16579" y="732477"/>
                  </a:lnTo>
                  <a:lnTo>
                    <a:pt x="29188" y="779258"/>
                  </a:lnTo>
                  <a:lnTo>
                    <a:pt x="45161" y="824771"/>
                  </a:lnTo>
                  <a:lnTo>
                    <a:pt x="64390" y="868844"/>
                  </a:lnTo>
                  <a:lnTo>
                    <a:pt x="86768" y="911308"/>
                  </a:lnTo>
                  <a:lnTo>
                    <a:pt x="112189" y="951990"/>
                  </a:lnTo>
                  <a:lnTo>
                    <a:pt x="140544" y="990718"/>
                  </a:lnTo>
                  <a:lnTo>
                    <a:pt x="171728" y="1027322"/>
                  </a:lnTo>
                  <a:lnTo>
                    <a:pt x="205633" y="1061630"/>
                  </a:lnTo>
                  <a:lnTo>
                    <a:pt x="242152" y="1093471"/>
                  </a:lnTo>
                  <a:lnTo>
                    <a:pt x="281178" y="1122674"/>
                  </a:lnTo>
                  <a:lnTo>
                    <a:pt x="322604" y="1149066"/>
                  </a:lnTo>
                  <a:lnTo>
                    <a:pt x="366323" y="1172477"/>
                  </a:lnTo>
                  <a:lnTo>
                    <a:pt x="394982" y="1113714"/>
                  </a:lnTo>
                  <a:lnTo>
                    <a:pt x="352916" y="1091042"/>
                  </a:lnTo>
                  <a:lnTo>
                    <a:pt x="313225" y="1065303"/>
                  </a:lnTo>
                  <a:lnTo>
                    <a:pt x="276029" y="1036686"/>
                  </a:lnTo>
                  <a:lnTo>
                    <a:pt x="241445" y="1005382"/>
                  </a:lnTo>
                  <a:lnTo>
                    <a:pt x="209592" y="971579"/>
                  </a:lnTo>
                  <a:lnTo>
                    <a:pt x="180589" y="935469"/>
                  </a:lnTo>
                  <a:lnTo>
                    <a:pt x="154555" y="897239"/>
                  </a:lnTo>
                  <a:lnTo>
                    <a:pt x="131607" y="857081"/>
                  </a:lnTo>
                  <a:lnTo>
                    <a:pt x="111865" y="815183"/>
                  </a:lnTo>
                  <a:lnTo>
                    <a:pt x="95446" y="771736"/>
                  </a:lnTo>
                  <a:lnTo>
                    <a:pt x="82470" y="726929"/>
                  </a:lnTo>
                  <a:lnTo>
                    <a:pt x="73054" y="680951"/>
                  </a:lnTo>
                  <a:lnTo>
                    <a:pt x="67318" y="633993"/>
                  </a:lnTo>
                  <a:lnTo>
                    <a:pt x="65380" y="586243"/>
                  </a:lnTo>
                  <a:lnTo>
                    <a:pt x="67318" y="538496"/>
                  </a:lnTo>
                  <a:lnTo>
                    <a:pt x="73054" y="491540"/>
                  </a:lnTo>
                  <a:lnTo>
                    <a:pt x="82470" y="445563"/>
                  </a:lnTo>
                  <a:lnTo>
                    <a:pt x="95446" y="400757"/>
                  </a:lnTo>
                  <a:lnTo>
                    <a:pt x="111865" y="357310"/>
                  </a:lnTo>
                  <a:lnTo>
                    <a:pt x="131607" y="315413"/>
                  </a:lnTo>
                  <a:lnTo>
                    <a:pt x="154555" y="275254"/>
                  </a:lnTo>
                  <a:lnTo>
                    <a:pt x="180589" y="237024"/>
                  </a:lnTo>
                  <a:lnTo>
                    <a:pt x="209592" y="200912"/>
                  </a:lnTo>
                  <a:lnTo>
                    <a:pt x="241445" y="167108"/>
                  </a:lnTo>
                  <a:lnTo>
                    <a:pt x="276029" y="135801"/>
                  </a:lnTo>
                  <a:lnTo>
                    <a:pt x="313225" y="107182"/>
                  </a:lnTo>
                  <a:lnTo>
                    <a:pt x="352916" y="81439"/>
                  </a:lnTo>
                  <a:lnTo>
                    <a:pt x="394982" y="58762"/>
                  </a:lnTo>
                  <a:lnTo>
                    <a:pt x="366323" y="0"/>
                  </a:lnTo>
                  <a:close/>
                </a:path>
              </a:pathLst>
            </a:custGeom>
            <a:solidFill>
              <a:srgbClr val="C0C4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4012454" y="3264039"/>
              <a:ext cx="366395" cy="1172845"/>
            </a:xfrm>
            <a:custGeom>
              <a:avLst/>
              <a:gdLst/>
              <a:ahLst/>
              <a:cxnLst/>
              <a:rect l="l" t="t" r="r" b="b"/>
              <a:pathLst>
                <a:path w="366394" h="1172845">
                  <a:moveTo>
                    <a:pt x="366323" y="0"/>
                  </a:moveTo>
                  <a:lnTo>
                    <a:pt x="322604" y="23412"/>
                  </a:lnTo>
                  <a:lnTo>
                    <a:pt x="281178" y="49807"/>
                  </a:lnTo>
                  <a:lnTo>
                    <a:pt x="242152" y="79010"/>
                  </a:lnTo>
                  <a:lnTo>
                    <a:pt x="205633" y="110852"/>
                  </a:lnTo>
                  <a:lnTo>
                    <a:pt x="171728" y="145162"/>
                  </a:lnTo>
                  <a:lnTo>
                    <a:pt x="140544" y="181767"/>
                  </a:lnTo>
                  <a:lnTo>
                    <a:pt x="112189" y="220496"/>
                  </a:lnTo>
                  <a:lnTo>
                    <a:pt x="86768" y="261178"/>
                  </a:lnTo>
                  <a:lnTo>
                    <a:pt x="64390" y="303642"/>
                  </a:lnTo>
                  <a:lnTo>
                    <a:pt x="45161" y="347716"/>
                  </a:lnTo>
                  <a:lnTo>
                    <a:pt x="29188" y="393229"/>
                  </a:lnTo>
                  <a:lnTo>
                    <a:pt x="16579" y="440010"/>
                  </a:lnTo>
                  <a:lnTo>
                    <a:pt x="7439" y="487886"/>
                  </a:lnTo>
                  <a:lnTo>
                    <a:pt x="1877" y="536688"/>
                  </a:lnTo>
                  <a:lnTo>
                    <a:pt x="0" y="586243"/>
                  </a:lnTo>
                  <a:lnTo>
                    <a:pt x="1877" y="635799"/>
                  </a:lnTo>
                  <a:lnTo>
                    <a:pt x="7439" y="684600"/>
                  </a:lnTo>
                  <a:lnTo>
                    <a:pt x="16579" y="732477"/>
                  </a:lnTo>
                  <a:lnTo>
                    <a:pt x="29188" y="779258"/>
                  </a:lnTo>
                  <a:lnTo>
                    <a:pt x="45161" y="824771"/>
                  </a:lnTo>
                  <a:lnTo>
                    <a:pt x="64390" y="868844"/>
                  </a:lnTo>
                  <a:lnTo>
                    <a:pt x="86768" y="911308"/>
                  </a:lnTo>
                  <a:lnTo>
                    <a:pt x="112189" y="951990"/>
                  </a:lnTo>
                  <a:lnTo>
                    <a:pt x="140544" y="990718"/>
                  </a:lnTo>
                  <a:lnTo>
                    <a:pt x="171728" y="1027322"/>
                  </a:lnTo>
                  <a:lnTo>
                    <a:pt x="205633" y="1061630"/>
                  </a:lnTo>
                  <a:lnTo>
                    <a:pt x="242152" y="1093471"/>
                  </a:lnTo>
                  <a:lnTo>
                    <a:pt x="281178" y="1122674"/>
                  </a:lnTo>
                  <a:lnTo>
                    <a:pt x="322604" y="1149066"/>
                  </a:lnTo>
                  <a:lnTo>
                    <a:pt x="366323" y="11724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4378778" y="4377763"/>
              <a:ext cx="29209" cy="59055"/>
            </a:xfrm>
            <a:custGeom>
              <a:avLst/>
              <a:gdLst/>
              <a:ahLst/>
              <a:cxnLst/>
              <a:rect l="l" t="t" r="r" b="b"/>
              <a:pathLst>
                <a:path w="29209" h="59054">
                  <a:moveTo>
                    <a:pt x="0" y="58762"/>
                  </a:moveTo>
                  <a:lnTo>
                    <a:pt x="2865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4077839" y="3264044"/>
              <a:ext cx="330200" cy="1113790"/>
            </a:xfrm>
            <a:custGeom>
              <a:avLst/>
              <a:gdLst/>
              <a:ahLst/>
              <a:cxnLst/>
              <a:rect l="l" t="t" r="r" b="b"/>
              <a:pathLst>
                <a:path w="330200" h="1113789">
                  <a:moveTo>
                    <a:pt x="329602" y="58762"/>
                  </a:moveTo>
                  <a:lnTo>
                    <a:pt x="287536" y="81437"/>
                  </a:lnTo>
                  <a:lnTo>
                    <a:pt x="247845" y="107178"/>
                  </a:lnTo>
                  <a:lnTo>
                    <a:pt x="210648" y="135797"/>
                  </a:lnTo>
                  <a:lnTo>
                    <a:pt x="176065" y="167103"/>
                  </a:lnTo>
                  <a:lnTo>
                    <a:pt x="144212" y="200907"/>
                  </a:lnTo>
                  <a:lnTo>
                    <a:pt x="115209" y="237020"/>
                  </a:lnTo>
                  <a:lnTo>
                    <a:pt x="89175" y="275250"/>
                  </a:lnTo>
                  <a:lnTo>
                    <a:pt x="66227" y="315410"/>
                  </a:lnTo>
                  <a:lnTo>
                    <a:pt x="46485" y="357308"/>
                  </a:lnTo>
                  <a:lnTo>
                    <a:pt x="30066" y="400755"/>
                  </a:lnTo>
                  <a:lnTo>
                    <a:pt x="17090" y="445562"/>
                  </a:lnTo>
                  <a:lnTo>
                    <a:pt x="7674" y="491539"/>
                  </a:lnTo>
                  <a:lnTo>
                    <a:pt x="1938" y="538496"/>
                  </a:lnTo>
                  <a:lnTo>
                    <a:pt x="0" y="586243"/>
                  </a:lnTo>
                  <a:lnTo>
                    <a:pt x="1938" y="633989"/>
                  </a:lnTo>
                  <a:lnTo>
                    <a:pt x="7674" y="680944"/>
                  </a:lnTo>
                  <a:lnTo>
                    <a:pt x="17090" y="726920"/>
                  </a:lnTo>
                  <a:lnTo>
                    <a:pt x="30066" y="771727"/>
                  </a:lnTo>
                  <a:lnTo>
                    <a:pt x="46485" y="815174"/>
                  </a:lnTo>
                  <a:lnTo>
                    <a:pt x="66227" y="857072"/>
                  </a:lnTo>
                  <a:lnTo>
                    <a:pt x="89175" y="897231"/>
                  </a:lnTo>
                  <a:lnTo>
                    <a:pt x="115209" y="935462"/>
                  </a:lnTo>
                  <a:lnTo>
                    <a:pt x="144212" y="971574"/>
                  </a:lnTo>
                  <a:lnTo>
                    <a:pt x="176065" y="1005378"/>
                  </a:lnTo>
                  <a:lnTo>
                    <a:pt x="210648" y="1036684"/>
                  </a:lnTo>
                  <a:lnTo>
                    <a:pt x="247845" y="1065301"/>
                  </a:lnTo>
                  <a:lnTo>
                    <a:pt x="287536" y="1091042"/>
                  </a:lnTo>
                  <a:lnTo>
                    <a:pt x="329602" y="1113714"/>
                  </a:lnTo>
                </a:path>
                <a:path w="330200" h="1113789">
                  <a:moveTo>
                    <a:pt x="329602" y="58762"/>
                  </a:moveTo>
                  <a:lnTo>
                    <a:pt x="30094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4172629" y="3408030"/>
              <a:ext cx="305435" cy="884555"/>
            </a:xfrm>
            <a:custGeom>
              <a:avLst/>
              <a:gdLst/>
              <a:ahLst/>
              <a:cxnLst/>
              <a:rect l="l" t="t" r="r" b="b"/>
              <a:pathLst>
                <a:path w="305434" h="884554">
                  <a:moveTo>
                    <a:pt x="276368" y="0"/>
                  </a:moveTo>
                  <a:lnTo>
                    <a:pt x="231816" y="24650"/>
                  </a:lnTo>
                  <a:lnTo>
                    <a:pt x="190535" y="53395"/>
                  </a:lnTo>
                  <a:lnTo>
                    <a:pt x="152730" y="85905"/>
                  </a:lnTo>
                  <a:lnTo>
                    <a:pt x="118606" y="121855"/>
                  </a:lnTo>
                  <a:lnTo>
                    <a:pt x="88368" y="160915"/>
                  </a:lnTo>
                  <a:lnTo>
                    <a:pt x="62219" y="202759"/>
                  </a:lnTo>
                  <a:lnTo>
                    <a:pt x="40366" y="247058"/>
                  </a:lnTo>
                  <a:lnTo>
                    <a:pt x="23013" y="293486"/>
                  </a:lnTo>
                  <a:lnTo>
                    <a:pt x="10364" y="341713"/>
                  </a:lnTo>
                  <a:lnTo>
                    <a:pt x="2625" y="391413"/>
                  </a:lnTo>
                  <a:lnTo>
                    <a:pt x="0" y="442258"/>
                  </a:lnTo>
                  <a:lnTo>
                    <a:pt x="2625" y="493104"/>
                  </a:lnTo>
                  <a:lnTo>
                    <a:pt x="10364" y="542804"/>
                  </a:lnTo>
                  <a:lnTo>
                    <a:pt x="23013" y="591032"/>
                  </a:lnTo>
                  <a:lnTo>
                    <a:pt x="40366" y="637460"/>
                  </a:lnTo>
                  <a:lnTo>
                    <a:pt x="62219" y="681760"/>
                  </a:lnTo>
                  <a:lnTo>
                    <a:pt x="88368" y="723604"/>
                  </a:lnTo>
                  <a:lnTo>
                    <a:pt x="118606" y="762664"/>
                  </a:lnTo>
                  <a:lnTo>
                    <a:pt x="152730" y="798612"/>
                  </a:lnTo>
                  <a:lnTo>
                    <a:pt x="190535" y="831120"/>
                  </a:lnTo>
                  <a:lnTo>
                    <a:pt x="231816" y="859861"/>
                  </a:lnTo>
                  <a:lnTo>
                    <a:pt x="276368" y="884507"/>
                  </a:lnTo>
                  <a:lnTo>
                    <a:pt x="305027" y="825723"/>
                  </a:lnTo>
                  <a:lnTo>
                    <a:pt x="262688" y="802017"/>
                  </a:lnTo>
                  <a:lnTo>
                    <a:pt x="223802" y="774047"/>
                  </a:lnTo>
                  <a:lnTo>
                    <a:pt x="188607" y="742192"/>
                  </a:lnTo>
                  <a:lnTo>
                    <a:pt x="157337" y="706832"/>
                  </a:lnTo>
                  <a:lnTo>
                    <a:pt x="130230" y="668344"/>
                  </a:lnTo>
                  <a:lnTo>
                    <a:pt x="107521" y="627109"/>
                  </a:lnTo>
                  <a:lnTo>
                    <a:pt x="89448" y="583503"/>
                  </a:lnTo>
                  <a:lnTo>
                    <a:pt x="76246" y="537907"/>
                  </a:lnTo>
                  <a:lnTo>
                    <a:pt x="68151" y="490699"/>
                  </a:lnTo>
                  <a:lnTo>
                    <a:pt x="65401" y="442258"/>
                  </a:lnTo>
                  <a:lnTo>
                    <a:pt x="68151" y="393812"/>
                  </a:lnTo>
                  <a:lnTo>
                    <a:pt x="76246" y="346600"/>
                  </a:lnTo>
                  <a:lnTo>
                    <a:pt x="89448" y="301002"/>
                  </a:lnTo>
                  <a:lnTo>
                    <a:pt x="107521" y="257395"/>
                  </a:lnTo>
                  <a:lnTo>
                    <a:pt x="130230" y="216159"/>
                  </a:lnTo>
                  <a:lnTo>
                    <a:pt x="157337" y="177672"/>
                  </a:lnTo>
                  <a:lnTo>
                    <a:pt x="188607" y="142312"/>
                  </a:lnTo>
                  <a:lnTo>
                    <a:pt x="223802" y="110459"/>
                  </a:lnTo>
                  <a:lnTo>
                    <a:pt x="262688" y="82489"/>
                  </a:lnTo>
                  <a:lnTo>
                    <a:pt x="305027" y="58783"/>
                  </a:lnTo>
                  <a:lnTo>
                    <a:pt x="276368" y="0"/>
                  </a:lnTo>
                  <a:close/>
                </a:path>
              </a:pathLst>
            </a:custGeom>
            <a:solidFill>
              <a:srgbClr val="C0C4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4172629" y="3408030"/>
              <a:ext cx="276860" cy="884555"/>
            </a:xfrm>
            <a:custGeom>
              <a:avLst/>
              <a:gdLst/>
              <a:ahLst/>
              <a:cxnLst/>
              <a:rect l="l" t="t" r="r" b="b"/>
              <a:pathLst>
                <a:path w="276859" h="884554">
                  <a:moveTo>
                    <a:pt x="276368" y="0"/>
                  </a:moveTo>
                  <a:lnTo>
                    <a:pt x="231816" y="24650"/>
                  </a:lnTo>
                  <a:lnTo>
                    <a:pt x="190535" y="53395"/>
                  </a:lnTo>
                  <a:lnTo>
                    <a:pt x="152730" y="85905"/>
                  </a:lnTo>
                  <a:lnTo>
                    <a:pt x="118606" y="121855"/>
                  </a:lnTo>
                  <a:lnTo>
                    <a:pt x="88368" y="160915"/>
                  </a:lnTo>
                  <a:lnTo>
                    <a:pt x="62219" y="202759"/>
                  </a:lnTo>
                  <a:lnTo>
                    <a:pt x="40366" y="247058"/>
                  </a:lnTo>
                  <a:lnTo>
                    <a:pt x="23013" y="293486"/>
                  </a:lnTo>
                  <a:lnTo>
                    <a:pt x="10364" y="341713"/>
                  </a:lnTo>
                  <a:lnTo>
                    <a:pt x="2625" y="391413"/>
                  </a:lnTo>
                  <a:lnTo>
                    <a:pt x="0" y="442258"/>
                  </a:lnTo>
                  <a:lnTo>
                    <a:pt x="2625" y="493104"/>
                  </a:lnTo>
                  <a:lnTo>
                    <a:pt x="10364" y="542804"/>
                  </a:lnTo>
                  <a:lnTo>
                    <a:pt x="23013" y="591032"/>
                  </a:lnTo>
                  <a:lnTo>
                    <a:pt x="40366" y="637460"/>
                  </a:lnTo>
                  <a:lnTo>
                    <a:pt x="62219" y="681760"/>
                  </a:lnTo>
                  <a:lnTo>
                    <a:pt x="88368" y="723604"/>
                  </a:lnTo>
                  <a:lnTo>
                    <a:pt x="118606" y="762664"/>
                  </a:lnTo>
                  <a:lnTo>
                    <a:pt x="152730" y="798612"/>
                  </a:lnTo>
                  <a:lnTo>
                    <a:pt x="190535" y="831120"/>
                  </a:lnTo>
                  <a:lnTo>
                    <a:pt x="231816" y="859861"/>
                  </a:lnTo>
                  <a:lnTo>
                    <a:pt x="276368" y="884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4448997" y="4233752"/>
              <a:ext cx="29209" cy="59055"/>
            </a:xfrm>
            <a:custGeom>
              <a:avLst/>
              <a:gdLst/>
              <a:ahLst/>
              <a:cxnLst/>
              <a:rect l="l" t="t" r="r" b="b"/>
              <a:pathLst>
                <a:path w="29209" h="59054">
                  <a:moveTo>
                    <a:pt x="0" y="58783"/>
                  </a:moveTo>
                  <a:lnTo>
                    <a:pt x="2865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4238036" y="3408019"/>
              <a:ext cx="240029" cy="826135"/>
            </a:xfrm>
            <a:custGeom>
              <a:avLst/>
              <a:gdLst/>
              <a:ahLst/>
              <a:cxnLst/>
              <a:rect l="l" t="t" r="r" b="b"/>
              <a:pathLst>
                <a:path w="240030" h="826135">
                  <a:moveTo>
                    <a:pt x="239626" y="58783"/>
                  </a:moveTo>
                  <a:lnTo>
                    <a:pt x="197287" y="82489"/>
                  </a:lnTo>
                  <a:lnTo>
                    <a:pt x="158401" y="110459"/>
                  </a:lnTo>
                  <a:lnTo>
                    <a:pt x="123205" y="142313"/>
                  </a:lnTo>
                  <a:lnTo>
                    <a:pt x="91936" y="177673"/>
                  </a:lnTo>
                  <a:lnTo>
                    <a:pt x="64829" y="216160"/>
                  </a:lnTo>
                  <a:lnTo>
                    <a:pt x="42120" y="257397"/>
                  </a:lnTo>
                  <a:lnTo>
                    <a:pt x="24047" y="301005"/>
                  </a:lnTo>
                  <a:lnTo>
                    <a:pt x="10845" y="346605"/>
                  </a:lnTo>
                  <a:lnTo>
                    <a:pt x="2750" y="393819"/>
                  </a:lnTo>
                  <a:lnTo>
                    <a:pt x="0" y="442269"/>
                  </a:lnTo>
                  <a:lnTo>
                    <a:pt x="2750" y="490712"/>
                  </a:lnTo>
                  <a:lnTo>
                    <a:pt x="10845" y="537922"/>
                  </a:lnTo>
                  <a:lnTo>
                    <a:pt x="24047" y="583518"/>
                  </a:lnTo>
                  <a:lnTo>
                    <a:pt x="42120" y="627124"/>
                  </a:lnTo>
                  <a:lnTo>
                    <a:pt x="64829" y="668359"/>
                  </a:lnTo>
                  <a:lnTo>
                    <a:pt x="91936" y="706845"/>
                  </a:lnTo>
                  <a:lnTo>
                    <a:pt x="123205" y="742205"/>
                  </a:lnTo>
                  <a:lnTo>
                    <a:pt x="158401" y="774058"/>
                  </a:lnTo>
                  <a:lnTo>
                    <a:pt x="197287" y="802027"/>
                  </a:lnTo>
                  <a:lnTo>
                    <a:pt x="239626" y="825734"/>
                  </a:lnTo>
                </a:path>
                <a:path w="240030" h="826135">
                  <a:moveTo>
                    <a:pt x="239626" y="58783"/>
                  </a:moveTo>
                  <a:lnTo>
                    <a:pt x="21096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4337757" y="3556439"/>
              <a:ext cx="212725" cy="588010"/>
            </a:xfrm>
            <a:custGeom>
              <a:avLst/>
              <a:gdLst/>
              <a:ahLst/>
              <a:cxnLst/>
              <a:rect l="l" t="t" r="r" b="b"/>
              <a:pathLst>
                <a:path w="212725" h="588010">
                  <a:moveTo>
                    <a:pt x="183606" y="0"/>
                  </a:moveTo>
                  <a:lnTo>
                    <a:pt x="143463" y="23228"/>
                  </a:lnTo>
                  <a:lnTo>
                    <a:pt x="107524" y="51448"/>
                  </a:lnTo>
                  <a:lnTo>
                    <a:pt x="76143" y="84093"/>
                  </a:lnTo>
                  <a:lnTo>
                    <a:pt x="49675" y="120595"/>
                  </a:lnTo>
                  <a:lnTo>
                    <a:pt x="28472" y="160390"/>
                  </a:lnTo>
                  <a:lnTo>
                    <a:pt x="12890" y="202909"/>
                  </a:lnTo>
                  <a:lnTo>
                    <a:pt x="3281" y="247586"/>
                  </a:lnTo>
                  <a:lnTo>
                    <a:pt x="0" y="293854"/>
                  </a:lnTo>
                  <a:lnTo>
                    <a:pt x="3281" y="340119"/>
                  </a:lnTo>
                  <a:lnTo>
                    <a:pt x="12890" y="384791"/>
                  </a:lnTo>
                  <a:lnTo>
                    <a:pt x="28472" y="427306"/>
                  </a:lnTo>
                  <a:lnTo>
                    <a:pt x="49675" y="467098"/>
                  </a:lnTo>
                  <a:lnTo>
                    <a:pt x="76143" y="503600"/>
                  </a:lnTo>
                  <a:lnTo>
                    <a:pt x="107524" y="536246"/>
                  </a:lnTo>
                  <a:lnTo>
                    <a:pt x="143463" y="564471"/>
                  </a:lnTo>
                  <a:lnTo>
                    <a:pt x="183606" y="587709"/>
                  </a:lnTo>
                  <a:lnTo>
                    <a:pt x="212265" y="528936"/>
                  </a:lnTo>
                  <a:lnTo>
                    <a:pt x="170179" y="503241"/>
                  </a:lnTo>
                  <a:lnTo>
                    <a:pt x="134238" y="470721"/>
                  </a:lnTo>
                  <a:lnTo>
                    <a:pt x="105115" y="432450"/>
                  </a:lnTo>
                  <a:lnTo>
                    <a:pt x="83482" y="389500"/>
                  </a:lnTo>
                  <a:lnTo>
                    <a:pt x="70009" y="342944"/>
                  </a:lnTo>
                  <a:lnTo>
                    <a:pt x="65369" y="293854"/>
                  </a:lnTo>
                  <a:lnTo>
                    <a:pt x="70009" y="244763"/>
                  </a:lnTo>
                  <a:lnTo>
                    <a:pt x="83482" y="198202"/>
                  </a:lnTo>
                  <a:lnTo>
                    <a:pt x="105115" y="155246"/>
                  </a:lnTo>
                  <a:lnTo>
                    <a:pt x="134238" y="116971"/>
                  </a:lnTo>
                  <a:lnTo>
                    <a:pt x="170179" y="84451"/>
                  </a:lnTo>
                  <a:lnTo>
                    <a:pt x="212265" y="58762"/>
                  </a:lnTo>
                  <a:lnTo>
                    <a:pt x="183606" y="0"/>
                  </a:lnTo>
                  <a:close/>
                </a:path>
              </a:pathLst>
            </a:custGeom>
            <a:solidFill>
              <a:srgbClr val="C0C4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4337757" y="3556439"/>
              <a:ext cx="184150" cy="588010"/>
            </a:xfrm>
            <a:custGeom>
              <a:avLst/>
              <a:gdLst/>
              <a:ahLst/>
              <a:cxnLst/>
              <a:rect l="l" t="t" r="r" b="b"/>
              <a:pathLst>
                <a:path w="184150" h="588010">
                  <a:moveTo>
                    <a:pt x="183606" y="0"/>
                  </a:moveTo>
                  <a:lnTo>
                    <a:pt x="143463" y="23228"/>
                  </a:lnTo>
                  <a:lnTo>
                    <a:pt x="107524" y="51448"/>
                  </a:lnTo>
                  <a:lnTo>
                    <a:pt x="76143" y="84093"/>
                  </a:lnTo>
                  <a:lnTo>
                    <a:pt x="49675" y="120595"/>
                  </a:lnTo>
                  <a:lnTo>
                    <a:pt x="28472" y="160390"/>
                  </a:lnTo>
                  <a:lnTo>
                    <a:pt x="12890" y="202909"/>
                  </a:lnTo>
                  <a:lnTo>
                    <a:pt x="3281" y="247586"/>
                  </a:lnTo>
                  <a:lnTo>
                    <a:pt x="0" y="293854"/>
                  </a:lnTo>
                  <a:lnTo>
                    <a:pt x="3281" y="340119"/>
                  </a:lnTo>
                  <a:lnTo>
                    <a:pt x="12890" y="384791"/>
                  </a:lnTo>
                  <a:lnTo>
                    <a:pt x="28472" y="427306"/>
                  </a:lnTo>
                  <a:lnTo>
                    <a:pt x="49675" y="467098"/>
                  </a:lnTo>
                  <a:lnTo>
                    <a:pt x="76143" y="503600"/>
                  </a:lnTo>
                  <a:lnTo>
                    <a:pt x="107524" y="536246"/>
                  </a:lnTo>
                  <a:lnTo>
                    <a:pt x="143463" y="564471"/>
                  </a:lnTo>
                  <a:lnTo>
                    <a:pt x="183606" y="58770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4521364" y="4085377"/>
              <a:ext cx="29209" cy="59055"/>
            </a:xfrm>
            <a:custGeom>
              <a:avLst/>
              <a:gdLst/>
              <a:ahLst/>
              <a:cxnLst/>
              <a:rect l="l" t="t" r="r" b="b"/>
              <a:pathLst>
                <a:path w="29209" h="59054">
                  <a:moveTo>
                    <a:pt x="0" y="58762"/>
                  </a:moveTo>
                  <a:lnTo>
                    <a:pt x="2865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4403135" y="3556444"/>
              <a:ext cx="147320" cy="528955"/>
            </a:xfrm>
            <a:custGeom>
              <a:avLst/>
              <a:gdLst/>
              <a:ahLst/>
              <a:cxnLst/>
              <a:rect l="l" t="t" r="r" b="b"/>
              <a:pathLst>
                <a:path w="147319" h="528954">
                  <a:moveTo>
                    <a:pt x="146896" y="58762"/>
                  </a:moveTo>
                  <a:lnTo>
                    <a:pt x="104805" y="84451"/>
                  </a:lnTo>
                  <a:lnTo>
                    <a:pt x="68864" y="116969"/>
                  </a:lnTo>
                  <a:lnTo>
                    <a:pt x="39742" y="155242"/>
                  </a:lnTo>
                  <a:lnTo>
                    <a:pt x="18110" y="198197"/>
                  </a:lnTo>
                  <a:lnTo>
                    <a:pt x="4639" y="244759"/>
                  </a:lnTo>
                  <a:lnTo>
                    <a:pt x="0" y="293854"/>
                  </a:lnTo>
                  <a:lnTo>
                    <a:pt x="4639" y="342944"/>
                  </a:lnTo>
                  <a:lnTo>
                    <a:pt x="18110" y="389499"/>
                  </a:lnTo>
                  <a:lnTo>
                    <a:pt x="39742" y="432448"/>
                  </a:lnTo>
                  <a:lnTo>
                    <a:pt x="68864" y="470718"/>
                  </a:lnTo>
                  <a:lnTo>
                    <a:pt x="104805" y="503235"/>
                  </a:lnTo>
                  <a:lnTo>
                    <a:pt x="146896" y="528926"/>
                  </a:lnTo>
                </a:path>
                <a:path w="147319" h="528954">
                  <a:moveTo>
                    <a:pt x="146896" y="58762"/>
                  </a:moveTo>
                  <a:lnTo>
                    <a:pt x="1182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4675167" y="3712312"/>
              <a:ext cx="110489" cy="276225"/>
            </a:xfrm>
            <a:custGeom>
              <a:avLst/>
              <a:gdLst/>
              <a:ahLst/>
              <a:cxnLst/>
              <a:rect l="l" t="t" r="r" b="b"/>
              <a:pathLst>
                <a:path w="110490" h="276225">
                  <a:moveTo>
                    <a:pt x="75777" y="0"/>
                  </a:moveTo>
                  <a:lnTo>
                    <a:pt x="44028" y="26346"/>
                  </a:lnTo>
                  <a:lnTo>
                    <a:pt x="20191" y="59254"/>
                  </a:lnTo>
                  <a:lnTo>
                    <a:pt x="5203" y="97023"/>
                  </a:lnTo>
                  <a:lnTo>
                    <a:pt x="0" y="137953"/>
                  </a:lnTo>
                  <a:lnTo>
                    <a:pt x="5203" y="178882"/>
                  </a:lnTo>
                  <a:lnTo>
                    <a:pt x="20191" y="216658"/>
                  </a:lnTo>
                  <a:lnTo>
                    <a:pt x="44028" y="249572"/>
                  </a:lnTo>
                  <a:lnTo>
                    <a:pt x="75777" y="275918"/>
                  </a:lnTo>
                  <a:lnTo>
                    <a:pt x="109986" y="222108"/>
                  </a:lnTo>
                  <a:lnTo>
                    <a:pt x="90619" y="206039"/>
                  </a:lnTo>
                  <a:lnTo>
                    <a:pt x="76077" y="185964"/>
                  </a:lnTo>
                  <a:lnTo>
                    <a:pt x="66932" y="162922"/>
                  </a:lnTo>
                  <a:lnTo>
                    <a:pt x="63757" y="137953"/>
                  </a:lnTo>
                  <a:lnTo>
                    <a:pt x="66932" y="112992"/>
                  </a:lnTo>
                  <a:lnTo>
                    <a:pt x="76077" y="89956"/>
                  </a:lnTo>
                  <a:lnTo>
                    <a:pt x="90619" y="69883"/>
                  </a:lnTo>
                  <a:lnTo>
                    <a:pt x="109986" y="53809"/>
                  </a:lnTo>
                  <a:lnTo>
                    <a:pt x="75777" y="0"/>
                  </a:lnTo>
                  <a:close/>
                </a:path>
              </a:pathLst>
            </a:custGeom>
            <a:solidFill>
              <a:srgbClr val="C0C4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4675167" y="3712312"/>
              <a:ext cx="76200" cy="276225"/>
            </a:xfrm>
            <a:custGeom>
              <a:avLst/>
              <a:gdLst/>
              <a:ahLst/>
              <a:cxnLst/>
              <a:rect l="l" t="t" r="r" b="b"/>
              <a:pathLst>
                <a:path w="76200" h="276225">
                  <a:moveTo>
                    <a:pt x="75777" y="0"/>
                  </a:moveTo>
                  <a:lnTo>
                    <a:pt x="44028" y="26346"/>
                  </a:lnTo>
                  <a:lnTo>
                    <a:pt x="20191" y="59254"/>
                  </a:lnTo>
                  <a:lnTo>
                    <a:pt x="5203" y="97023"/>
                  </a:lnTo>
                  <a:lnTo>
                    <a:pt x="0" y="137953"/>
                  </a:lnTo>
                  <a:lnTo>
                    <a:pt x="5203" y="178882"/>
                  </a:lnTo>
                  <a:lnTo>
                    <a:pt x="20191" y="216658"/>
                  </a:lnTo>
                  <a:lnTo>
                    <a:pt x="44028" y="249572"/>
                  </a:lnTo>
                  <a:lnTo>
                    <a:pt x="75777" y="2759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4750944" y="3934436"/>
              <a:ext cx="34290" cy="53975"/>
            </a:xfrm>
            <a:custGeom>
              <a:avLst/>
              <a:gdLst/>
              <a:ahLst/>
              <a:cxnLst/>
              <a:rect l="l" t="t" r="r" b="b"/>
              <a:pathLst>
                <a:path w="34290" h="53975">
                  <a:moveTo>
                    <a:pt x="0" y="53788"/>
                  </a:moveTo>
                  <a:lnTo>
                    <a:pt x="3420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4738909" y="3712314"/>
              <a:ext cx="46355" cy="222250"/>
            </a:xfrm>
            <a:custGeom>
              <a:avLst/>
              <a:gdLst/>
              <a:ahLst/>
              <a:cxnLst/>
              <a:rect l="l" t="t" r="r" b="b"/>
              <a:pathLst>
                <a:path w="46355" h="222250">
                  <a:moveTo>
                    <a:pt x="46239" y="53809"/>
                  </a:moveTo>
                  <a:lnTo>
                    <a:pt x="26866" y="69887"/>
                  </a:lnTo>
                  <a:lnTo>
                    <a:pt x="12321" y="89961"/>
                  </a:lnTo>
                  <a:lnTo>
                    <a:pt x="3175" y="112998"/>
                  </a:lnTo>
                  <a:lnTo>
                    <a:pt x="0" y="137964"/>
                  </a:lnTo>
                  <a:lnTo>
                    <a:pt x="3175" y="162921"/>
                  </a:lnTo>
                  <a:lnTo>
                    <a:pt x="12321" y="185958"/>
                  </a:lnTo>
                  <a:lnTo>
                    <a:pt x="26866" y="206038"/>
                  </a:lnTo>
                  <a:lnTo>
                    <a:pt x="46239" y="222118"/>
                  </a:lnTo>
                </a:path>
                <a:path w="46355" h="222250">
                  <a:moveTo>
                    <a:pt x="46239" y="53809"/>
                  </a:moveTo>
                  <a:lnTo>
                    <a:pt x="1203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6188345" y="496637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55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6188337" y="496983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921" y="0"/>
                  </a:moveTo>
                  <a:lnTo>
                    <a:pt x="0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6188345" y="497330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10376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6188334" y="497675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842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6188343" y="49802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6188335" y="498367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763" y="0"/>
                  </a:moveTo>
                  <a:lnTo>
                    <a:pt x="0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6188343" y="498714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6188343" y="499405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6188343" y="50009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6188343" y="500789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6188343" y="50148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6188343" y="502173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6188343" y="502866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6188343" y="503557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6188343" y="504249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6188343" y="50494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6188343" y="505634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6188343" y="506325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6188343" y="50701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6188343" y="507709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6188343" y="50840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6188343" y="509094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6188343" y="509786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6188343" y="510478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6188343" y="511169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6188343" y="51186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6188343" y="512554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6188343" y="513246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6188343" y="51393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6188343" y="514630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6188343" y="51532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6188343" y="516014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6188343" y="516706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6188343" y="517398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6188343" y="518089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6188343" y="51878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6188343" y="519474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6188343" y="520166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6188343" y="520857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6188343" y="521550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6188343" y="52224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6188343" y="522934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6188343" y="523626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6188343" y="524318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6188343" y="525009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6188343" y="52570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6188343" y="526395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6188343" y="527086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6188343" y="527779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6188343" y="528470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6188343" y="52916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6188343" y="529854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6188343" y="53054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6188343" y="531238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6188343" y="531931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6188343" y="53262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6188343" y="533315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6195264" y="534006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97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6202186" y="534699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10376" y="0"/>
                  </a:moveTo>
                  <a:lnTo>
                    <a:pt x="0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6209097" y="53539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65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6188042" y="4963473"/>
              <a:ext cx="0" cy="394335"/>
            </a:xfrm>
            <a:custGeom>
              <a:avLst/>
              <a:gdLst/>
              <a:ahLst/>
              <a:cxnLst/>
              <a:rect l="l" t="t" r="r" b="b"/>
              <a:pathLst>
                <a:path h="394335">
                  <a:moveTo>
                    <a:pt x="0" y="0"/>
                  </a:moveTo>
                  <a:lnTo>
                    <a:pt x="0" y="39394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6212575" y="4987983"/>
              <a:ext cx="0" cy="369570"/>
            </a:xfrm>
            <a:custGeom>
              <a:avLst/>
              <a:gdLst/>
              <a:ahLst/>
              <a:cxnLst/>
              <a:rect l="l" t="t" r="r" b="b"/>
              <a:pathLst>
                <a:path h="369570">
                  <a:moveTo>
                    <a:pt x="0" y="369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6188044" y="4963473"/>
              <a:ext cx="67310" cy="24765"/>
            </a:xfrm>
            <a:custGeom>
              <a:avLst/>
              <a:gdLst/>
              <a:ahLst/>
              <a:cxnLst/>
              <a:rect l="l" t="t" r="r" b="b"/>
              <a:pathLst>
                <a:path w="67309" h="24764">
                  <a:moveTo>
                    <a:pt x="67024" y="0"/>
                  </a:moveTo>
                  <a:lnTo>
                    <a:pt x="0" y="0"/>
                  </a:lnTo>
                  <a:lnTo>
                    <a:pt x="24533" y="24512"/>
                  </a:lnTo>
                  <a:lnTo>
                    <a:pt x="67024" y="24512"/>
                  </a:lnTo>
                  <a:lnTo>
                    <a:pt x="670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6191805" y="496290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727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6195252" y="4962909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5193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6198724" y="496290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5">
                  <a:moveTo>
                    <a:pt x="8648" y="0"/>
                  </a:moveTo>
                  <a:lnTo>
                    <a:pt x="0" y="10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6202179" y="4962909"/>
              <a:ext cx="12700" cy="13970"/>
            </a:xfrm>
            <a:custGeom>
              <a:avLst/>
              <a:gdLst/>
              <a:ahLst/>
              <a:cxnLst/>
              <a:rect l="l" t="t" r="r" b="b"/>
              <a:pathLst>
                <a:path w="12700" h="13970">
                  <a:moveTo>
                    <a:pt x="12114" y="0"/>
                  </a:moveTo>
                  <a:lnTo>
                    <a:pt x="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6205644" y="496290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570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6209097" y="4962909"/>
              <a:ext cx="19050" cy="20955"/>
            </a:xfrm>
            <a:custGeom>
              <a:avLst/>
              <a:gdLst/>
              <a:ahLst/>
              <a:cxnLst/>
              <a:rect l="l" t="t" r="r" b="b"/>
              <a:pathLst>
                <a:path w="19050" h="20954">
                  <a:moveTo>
                    <a:pt x="19036" y="0"/>
                  </a:moveTo>
                  <a:lnTo>
                    <a:pt x="0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6212563" y="4962909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4">
                  <a:moveTo>
                    <a:pt x="22491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6217755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6224675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6231595" y="4964640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60">
                  <a:moveTo>
                    <a:pt x="24219" y="0"/>
                  </a:moveTo>
                  <a:lnTo>
                    <a:pt x="0" y="225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6238516" y="4971569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97" y="0"/>
                  </a:moveTo>
                  <a:lnTo>
                    <a:pt x="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6245437" y="4978481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10376" y="0"/>
                  </a:moveTo>
                  <a:lnTo>
                    <a:pt x="0" y="8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6252348" y="498540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465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6399410" y="496290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727" y="0"/>
                  </a:moveTo>
                  <a:lnTo>
                    <a:pt x="0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6399412" y="496290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5">
                  <a:moveTo>
                    <a:pt x="8648" y="0"/>
                  </a:moveTo>
                  <a:lnTo>
                    <a:pt x="0" y="10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6399409" y="496290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570" y="0"/>
                  </a:moveTo>
                  <a:lnTo>
                    <a:pt x="0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6399409" y="4962909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4">
                  <a:moveTo>
                    <a:pt x="22491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6404602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6411525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6418445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6425355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6432276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6439195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6446116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6453043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6459955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6466875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6473805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6480716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6487644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6494566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6501485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6508394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6515315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6522234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6529164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6536085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46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6543002" y="496290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5957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6551654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6558578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6565492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6572420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6579340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6586260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6593180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6600100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6607021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6613941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6620861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6627778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6634700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6641619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6648540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6655461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6662379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6669298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6676219" y="4962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19" y="0"/>
                  </a:moveTo>
                  <a:lnTo>
                    <a:pt x="0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6683141" y="497675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10376" y="0"/>
                  </a:moveTo>
                  <a:lnTo>
                    <a:pt x="0" y="10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6398923" y="496347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6255068" y="496347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6212575" y="4987985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6398923" y="4987985"/>
              <a:ext cx="288925" cy="0"/>
            </a:xfrm>
            <a:custGeom>
              <a:avLst/>
              <a:gdLst/>
              <a:ahLst/>
              <a:cxnLst/>
              <a:rect l="l" t="t" r="r" b="b"/>
              <a:pathLst>
                <a:path w="288925">
                  <a:moveTo>
                    <a:pt x="0" y="0"/>
                  </a:moveTo>
                  <a:lnTo>
                    <a:pt x="28832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6398920" y="4963473"/>
              <a:ext cx="302895" cy="0"/>
            </a:xfrm>
            <a:custGeom>
              <a:avLst/>
              <a:gdLst/>
              <a:ahLst/>
              <a:cxnLst/>
              <a:rect l="l" t="t" r="r" b="b"/>
              <a:pathLst>
                <a:path w="302894">
                  <a:moveTo>
                    <a:pt x="30242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51" name="object 295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6188044" y="4822588"/>
              <a:ext cx="216066" cy="170585"/>
            </a:xfrm>
            <a:prstGeom prst="rect">
              <a:avLst/>
            </a:prstGeom>
          </p:spPr>
        </p:pic>
        <p:sp>
          <p:nvSpPr>
            <p:cNvPr id="2952" name="object 2952"/>
            <p:cNvSpPr/>
            <p:nvPr/>
          </p:nvSpPr>
          <p:spPr>
            <a:xfrm>
              <a:off x="16687255" y="498798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32" y="0"/>
                  </a:moveTo>
                  <a:lnTo>
                    <a:pt x="0" y="0"/>
                  </a:lnTo>
                  <a:lnTo>
                    <a:pt x="1465" y="732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6687257" y="4963473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5" h="24764">
                  <a:moveTo>
                    <a:pt x="14083" y="0"/>
                  </a:moveTo>
                  <a:lnTo>
                    <a:pt x="0" y="24512"/>
                  </a:lnTo>
                  <a:lnTo>
                    <a:pt x="1832" y="24512"/>
                  </a:lnTo>
                  <a:lnTo>
                    <a:pt x="14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6693522" y="4975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727" y="0"/>
                  </a:moveTo>
                  <a:lnTo>
                    <a:pt x="0" y="1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6687255" y="49879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6689089" y="4963473"/>
              <a:ext cx="12700" cy="24765"/>
            </a:xfrm>
            <a:custGeom>
              <a:avLst/>
              <a:gdLst/>
              <a:ahLst/>
              <a:cxnLst/>
              <a:rect l="l" t="t" r="r" b="b"/>
              <a:pathLst>
                <a:path w="12700" h="24764">
                  <a:moveTo>
                    <a:pt x="1225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6687248" y="49879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476" y="732"/>
                  </a:moveTo>
                  <a:lnTo>
                    <a:pt x="1832" y="0"/>
                  </a:lnTo>
                </a:path>
                <a:path w="1905" h="1270">
                  <a:moveTo>
                    <a:pt x="1476" y="73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0883405" y="3181635"/>
              <a:ext cx="21590" cy="1373505"/>
            </a:xfrm>
            <a:custGeom>
              <a:avLst/>
              <a:gdLst/>
              <a:ahLst/>
              <a:cxnLst/>
              <a:rect l="l" t="t" r="r" b="b"/>
              <a:pathLst>
                <a:path w="21590" h="1373504">
                  <a:moveTo>
                    <a:pt x="4076" y="1273441"/>
                  </a:moveTo>
                  <a:lnTo>
                    <a:pt x="0" y="1273441"/>
                  </a:lnTo>
                  <a:lnTo>
                    <a:pt x="0" y="1373162"/>
                  </a:lnTo>
                  <a:lnTo>
                    <a:pt x="4076" y="1373162"/>
                  </a:lnTo>
                  <a:lnTo>
                    <a:pt x="4076" y="1273441"/>
                  </a:lnTo>
                  <a:close/>
                </a:path>
                <a:path w="21590" h="1373504">
                  <a:moveTo>
                    <a:pt x="4089" y="276250"/>
                  </a:moveTo>
                  <a:lnTo>
                    <a:pt x="12" y="276250"/>
                  </a:lnTo>
                  <a:lnTo>
                    <a:pt x="12" y="1096873"/>
                  </a:lnTo>
                  <a:lnTo>
                    <a:pt x="4089" y="1096873"/>
                  </a:lnTo>
                  <a:lnTo>
                    <a:pt x="4089" y="276250"/>
                  </a:lnTo>
                  <a:close/>
                </a:path>
                <a:path w="21590" h="1373504">
                  <a:moveTo>
                    <a:pt x="4089" y="0"/>
                  </a:moveTo>
                  <a:lnTo>
                    <a:pt x="12" y="0"/>
                  </a:lnTo>
                  <a:lnTo>
                    <a:pt x="12" y="99720"/>
                  </a:lnTo>
                  <a:lnTo>
                    <a:pt x="4089" y="99720"/>
                  </a:lnTo>
                  <a:lnTo>
                    <a:pt x="4089" y="0"/>
                  </a:lnTo>
                  <a:close/>
                </a:path>
                <a:path w="21590" h="1373504">
                  <a:moveTo>
                    <a:pt x="21247" y="1273441"/>
                  </a:moveTo>
                  <a:lnTo>
                    <a:pt x="17157" y="1273441"/>
                  </a:lnTo>
                  <a:lnTo>
                    <a:pt x="17157" y="1373162"/>
                  </a:lnTo>
                  <a:lnTo>
                    <a:pt x="21247" y="1373162"/>
                  </a:lnTo>
                  <a:lnTo>
                    <a:pt x="21247" y="1273441"/>
                  </a:lnTo>
                  <a:close/>
                </a:path>
                <a:path w="21590" h="1373504">
                  <a:moveTo>
                    <a:pt x="21247" y="276250"/>
                  </a:moveTo>
                  <a:lnTo>
                    <a:pt x="17157" y="276250"/>
                  </a:lnTo>
                  <a:lnTo>
                    <a:pt x="17157" y="1096873"/>
                  </a:lnTo>
                  <a:lnTo>
                    <a:pt x="21247" y="1096873"/>
                  </a:lnTo>
                  <a:lnTo>
                    <a:pt x="21247" y="276250"/>
                  </a:lnTo>
                  <a:close/>
                </a:path>
                <a:path w="21590" h="1373504">
                  <a:moveTo>
                    <a:pt x="21247" y="0"/>
                  </a:moveTo>
                  <a:lnTo>
                    <a:pt x="17157" y="0"/>
                  </a:lnTo>
                  <a:lnTo>
                    <a:pt x="17157" y="99720"/>
                  </a:lnTo>
                  <a:lnTo>
                    <a:pt x="21247" y="99720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0887490" y="3181630"/>
              <a:ext cx="13335" cy="100330"/>
            </a:xfrm>
            <a:custGeom>
              <a:avLst/>
              <a:gdLst/>
              <a:ahLst/>
              <a:cxnLst/>
              <a:rect l="l" t="t" r="r" b="b"/>
              <a:pathLst>
                <a:path w="13334" h="100329">
                  <a:moveTo>
                    <a:pt x="13078" y="0"/>
                  </a:moveTo>
                  <a:lnTo>
                    <a:pt x="0" y="0"/>
                  </a:lnTo>
                  <a:lnTo>
                    <a:pt x="0" y="99714"/>
                  </a:lnTo>
                  <a:lnTo>
                    <a:pt x="13078" y="99714"/>
                  </a:lnTo>
                  <a:lnTo>
                    <a:pt x="130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0887410" y="327783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0887410" y="32726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0887410" y="326571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0887410" y="326052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0887410" y="325360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0887410" y="324668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0887410" y="324149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0887410" y="323457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0887410" y="322938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0887410" y="322246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0887410" y="321727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0887410" y="32103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0887410" y="3205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0887410" y="319824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0887410" y="319305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0887410" y="318613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0894331" y="3460695"/>
              <a:ext cx="0" cy="817880"/>
            </a:xfrm>
            <a:custGeom>
              <a:avLst/>
              <a:gdLst/>
              <a:ahLst/>
              <a:cxnLst/>
              <a:rect l="l" t="t" r="r" b="b"/>
              <a:pathLst>
                <a:path h="817879">
                  <a:moveTo>
                    <a:pt x="0" y="0"/>
                  </a:moveTo>
                  <a:lnTo>
                    <a:pt x="0" y="817631"/>
                  </a:lnTo>
                </a:path>
              </a:pathLst>
            </a:custGeom>
            <a:ln w="1384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0887490" y="4455068"/>
              <a:ext cx="13335" cy="100330"/>
            </a:xfrm>
            <a:custGeom>
              <a:avLst/>
              <a:gdLst/>
              <a:ahLst/>
              <a:cxnLst/>
              <a:rect l="l" t="t" r="r" b="b"/>
              <a:pathLst>
                <a:path w="13334" h="100329">
                  <a:moveTo>
                    <a:pt x="13078" y="0"/>
                  </a:moveTo>
                  <a:lnTo>
                    <a:pt x="0" y="0"/>
                  </a:lnTo>
                  <a:lnTo>
                    <a:pt x="0" y="99724"/>
                  </a:lnTo>
                  <a:lnTo>
                    <a:pt x="13078" y="99724"/>
                  </a:lnTo>
                  <a:lnTo>
                    <a:pt x="130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0887410" y="455289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0887410" y="454769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0887410" y="45407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0887410" y="453558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0887410" y="452867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0887410" y="452174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0887410" y="451655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0887410" y="450963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0887410" y="450444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0887410" y="449753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0887410" y="44923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0887410" y="448542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0887410" y="448022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0887410" y="447329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0887410" y="446811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0887410" y="446119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0887410" y="445427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0900575" y="3457898"/>
              <a:ext cx="0" cy="821055"/>
            </a:xfrm>
            <a:custGeom>
              <a:avLst/>
              <a:gdLst/>
              <a:ahLst/>
              <a:cxnLst/>
              <a:rect l="l" t="t" r="r" b="b"/>
              <a:pathLst>
                <a:path h="821054">
                  <a:moveTo>
                    <a:pt x="0" y="82061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0900575" y="3181622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9971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0900575" y="4455066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9972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0887495" y="3457892"/>
              <a:ext cx="0" cy="821055"/>
            </a:xfrm>
            <a:custGeom>
              <a:avLst/>
              <a:gdLst/>
              <a:ahLst/>
              <a:cxnLst/>
              <a:rect l="l" t="t" r="r" b="b"/>
              <a:pathLst>
                <a:path h="821054">
                  <a:moveTo>
                    <a:pt x="0" y="0"/>
                  </a:moveTo>
                  <a:lnTo>
                    <a:pt x="0" y="82061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0887495" y="3181634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71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0883412" y="4455067"/>
              <a:ext cx="4445" cy="100330"/>
            </a:xfrm>
            <a:custGeom>
              <a:avLst/>
              <a:gdLst/>
              <a:ahLst/>
              <a:cxnLst/>
              <a:rect l="l" t="t" r="r" b="b"/>
              <a:pathLst>
                <a:path w="4445" h="100329">
                  <a:moveTo>
                    <a:pt x="4083" y="0"/>
                  </a:moveTo>
                  <a:lnTo>
                    <a:pt x="4083" y="99724"/>
                  </a:lnTo>
                </a:path>
                <a:path w="4445" h="100329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0887497" y="445506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0900573" y="44550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0883412" y="42785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0887497" y="427851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0900573" y="42785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0883412" y="32813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0887497" y="328133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0900573" y="32813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0883412" y="34578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0887497" y="345789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0900573" y="34578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0904657" y="4455066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9972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0904657" y="3457898"/>
              <a:ext cx="0" cy="821055"/>
            </a:xfrm>
            <a:custGeom>
              <a:avLst/>
              <a:gdLst/>
              <a:ahLst/>
              <a:cxnLst/>
              <a:rect l="l" t="t" r="r" b="b"/>
              <a:pathLst>
                <a:path h="821054">
                  <a:moveTo>
                    <a:pt x="0" y="82061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0904657" y="3181622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9971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0883401" y="318163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0883412" y="3181634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71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0883412" y="3457892"/>
              <a:ext cx="0" cy="821055"/>
            </a:xfrm>
            <a:custGeom>
              <a:avLst/>
              <a:gdLst/>
              <a:ahLst/>
              <a:cxnLst/>
              <a:rect l="l" t="t" r="r" b="b"/>
              <a:pathLst>
                <a:path h="821054">
                  <a:moveTo>
                    <a:pt x="0" y="0"/>
                  </a:moveTo>
                  <a:lnTo>
                    <a:pt x="0" y="82061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8" name="object 301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878223" y="4273324"/>
              <a:ext cx="200011" cy="286655"/>
            </a:xfrm>
            <a:prstGeom prst="rect">
              <a:avLst/>
            </a:prstGeom>
          </p:spPr>
        </p:pic>
        <p:pic>
          <p:nvPicPr>
            <p:cNvPr id="3019" name="object 301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0878223" y="3276148"/>
              <a:ext cx="200014" cy="186932"/>
            </a:xfrm>
            <a:prstGeom prst="rect">
              <a:avLst/>
            </a:prstGeom>
          </p:spPr>
        </p:pic>
        <p:sp>
          <p:nvSpPr>
            <p:cNvPr id="3020" name="object 3020"/>
            <p:cNvSpPr/>
            <p:nvPr/>
          </p:nvSpPr>
          <p:spPr>
            <a:xfrm>
              <a:off x="18264133" y="4603822"/>
              <a:ext cx="1185545" cy="49530"/>
            </a:xfrm>
            <a:custGeom>
              <a:avLst/>
              <a:gdLst/>
              <a:ahLst/>
              <a:cxnLst/>
              <a:rect l="l" t="t" r="r" b="b"/>
              <a:pathLst>
                <a:path w="1185544" h="49529">
                  <a:moveTo>
                    <a:pt x="1185168" y="0"/>
                  </a:moveTo>
                  <a:lnTo>
                    <a:pt x="0" y="0"/>
                  </a:lnTo>
                  <a:lnTo>
                    <a:pt x="0" y="49045"/>
                  </a:lnTo>
                  <a:lnTo>
                    <a:pt x="1136122" y="49045"/>
                  </a:lnTo>
                  <a:lnTo>
                    <a:pt x="11851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8264422" y="460306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3455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8264422" y="460305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5">
                  <a:moveTo>
                    <a:pt x="0" y="10397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8264422" y="4603060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8264422" y="4603046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4">
                  <a:moveTo>
                    <a:pt x="0" y="24240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8264422" y="4603058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4" h="31750">
                  <a:moveTo>
                    <a:pt x="0" y="31140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8264422" y="4603054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30" h="38100">
                  <a:moveTo>
                    <a:pt x="0" y="38072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8264422" y="460305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5">
                  <a:moveTo>
                    <a:pt x="0" y="44982"/>
                  </a:moveTo>
                  <a:lnTo>
                    <a:pt x="43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826615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827307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8279994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828691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829383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8300752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830767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831459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832151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832843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833535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834228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8349194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8356119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8363034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836996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837688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8383801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839072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8397639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840456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841148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8418402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8425319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8432240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8439160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8446080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8453001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8459920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8466841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8473761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8480680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8487600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8494519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8501441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8508360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8515287" y="4603057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50176"/>
                  </a:moveTo>
                  <a:lnTo>
                    <a:pt x="50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8522201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8529126" y="4603057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50176"/>
                  </a:moveTo>
                  <a:lnTo>
                    <a:pt x="50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8536039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8542966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854988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855680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856372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857064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857756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8584488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8591409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8598326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860524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861216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861908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8626008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863292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8639848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8646768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8653686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8660608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866752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867444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868136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8688294" y="4603057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50176"/>
                  </a:moveTo>
                  <a:lnTo>
                    <a:pt x="50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869694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8703861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8710778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8717699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8724619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8731545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873846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8745385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8752298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8759227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8766147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8773066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8779985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8786905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8793825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8800746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8807667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8814584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8821505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8828425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8835346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8842267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8849185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8856106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8863026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8869947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8876867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8883785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8890705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8897625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890455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8911467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8918392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8925306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893223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8939152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8946074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8952992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895991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8966832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897375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8980674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8987591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8994514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900143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900835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901527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902219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9029112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903603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9042952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9049874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9056791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9063713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9070632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9077559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9084474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9091399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9098314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910524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9112159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9119081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9125999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913292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913984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914676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9153681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9160598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9167519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9174439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9181359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918828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9195198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9202120" y="460305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9209040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9215960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9222881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9229799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9236720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9243640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9250566" y="4603057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50176"/>
                  </a:moveTo>
                  <a:lnTo>
                    <a:pt x="50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9257481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9264406" y="4603057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50176"/>
                  </a:moveTo>
                  <a:lnTo>
                    <a:pt x="50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9271319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9278248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928516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929208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9299006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930592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9312846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931976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9326688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9333606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9340526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9347446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9354366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936128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9368206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937512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938204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938896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9395887" y="4603057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8264422" y="464977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5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8264422" y="464285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0" y="0"/>
                  </a:moveTo>
                  <a:lnTo>
                    <a:pt x="10376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8264422" y="463593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297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8264422" y="46290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219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8264422" y="462209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140" y="31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8264422" y="461517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8264422" y="460825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982" y="449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826788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8274806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828172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8288646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8295563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830248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830940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831632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8323246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833016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833708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834400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835092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8357846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836476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837168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837860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838553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8392446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839937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840628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8413213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8420133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8427053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8433970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844089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844781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845473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8461653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846857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8475490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848241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848933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849625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850317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851009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851701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852393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853085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853777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854469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855161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8558540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8565452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8572377" y="4603054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0"/>
                  </a:moveTo>
                  <a:lnTo>
                    <a:pt x="50155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8579293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8586219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8593139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8600060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8606978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8613899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8620818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8627739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8634660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8641579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8648498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8655418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8662339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8669260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8676177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8683099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8690019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8696940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8703861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8710778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8717699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8724619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8731545" y="4603054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0"/>
                  </a:moveTo>
                  <a:lnTo>
                    <a:pt x="50155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8738460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8745385" y="4603054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0"/>
                  </a:moveTo>
                  <a:lnTo>
                    <a:pt x="50155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8752298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8759227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8766147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8773066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8779985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8786905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8793825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8800746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8807667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8814584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8821505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8828425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8837078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8843997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8850918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8857837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8864758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8871676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8878597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8885518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8892437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8899358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8906277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8913198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8920119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8927036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8933957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8940877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894780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8954718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896164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8968557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897548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898240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898932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8996243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900316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901008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901700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902392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903084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903776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904468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905160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9058526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906544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907236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907928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908620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9093126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9100043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9106963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911388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912081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9127725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913465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9141564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914849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915541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916233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9169250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917617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918309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919001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919693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920385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921077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921769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922461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923153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923845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924537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925229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925921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9266133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927305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927997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9286891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9293819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930073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9307658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9314572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9321498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9328419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9335339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9342257" y="460305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9349178" y="460305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50176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9356099" y="460305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0"/>
                  </a:moveTo>
                  <a:lnTo>
                    <a:pt x="4671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9363018" y="4603054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0"/>
                  </a:moveTo>
                  <a:lnTo>
                    <a:pt x="43255" y="432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9369939" y="46030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9376858" y="460305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9383779" y="4603054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19" h="33020">
                  <a:moveTo>
                    <a:pt x="0" y="0"/>
                  </a:moveTo>
                  <a:lnTo>
                    <a:pt x="32868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9390697" y="460305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9397618" y="460305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946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9404539" y="460305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9411458" y="46030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9418378" y="460305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9425298" y="460305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04" y="1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9432219" y="460305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48" y="86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9439140" y="460305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9446057" y="46030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8264133" y="4652867"/>
              <a:ext cx="1136650" cy="0"/>
            </a:xfrm>
            <a:custGeom>
              <a:avLst/>
              <a:gdLst/>
              <a:ahLst/>
              <a:cxnLst/>
              <a:rect l="l" t="t" r="r" b="b"/>
              <a:pathLst>
                <a:path w="1136650">
                  <a:moveTo>
                    <a:pt x="0" y="0"/>
                  </a:moveTo>
                  <a:lnTo>
                    <a:pt x="11361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8264130" y="4601225"/>
              <a:ext cx="1185545" cy="5715"/>
            </a:xfrm>
            <a:custGeom>
              <a:avLst/>
              <a:gdLst/>
              <a:ahLst/>
              <a:cxnLst/>
              <a:rect l="l" t="t" r="r" b="b"/>
              <a:pathLst>
                <a:path w="1185544" h="5714">
                  <a:moveTo>
                    <a:pt x="0" y="5188"/>
                  </a:moveTo>
                  <a:lnTo>
                    <a:pt x="1185168" y="5188"/>
                  </a:lnTo>
                </a:path>
                <a:path w="1185544" h="5714">
                  <a:moveTo>
                    <a:pt x="0" y="0"/>
                  </a:moveTo>
                  <a:lnTo>
                    <a:pt x="1185168" y="0"/>
                  </a:lnTo>
                </a:path>
              </a:pathLst>
            </a:custGeom>
            <a:ln w="518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8264133" y="4603816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0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8264133" y="5290402"/>
              <a:ext cx="499109" cy="49530"/>
            </a:xfrm>
            <a:custGeom>
              <a:avLst/>
              <a:gdLst/>
              <a:ahLst/>
              <a:cxnLst/>
              <a:rect l="l" t="t" r="r" b="b"/>
              <a:pathLst>
                <a:path w="499109" h="49529">
                  <a:moveTo>
                    <a:pt x="498592" y="0"/>
                  </a:moveTo>
                  <a:lnTo>
                    <a:pt x="0" y="0"/>
                  </a:lnTo>
                  <a:lnTo>
                    <a:pt x="0" y="49045"/>
                  </a:lnTo>
                  <a:lnTo>
                    <a:pt x="449546" y="49045"/>
                  </a:lnTo>
                  <a:lnTo>
                    <a:pt x="4985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8264422" y="528990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3444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8264422" y="5289901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5">
                  <a:moveTo>
                    <a:pt x="0" y="10376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8264422" y="528990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8264422" y="5289900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4">
                  <a:moveTo>
                    <a:pt x="0" y="24219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8264422" y="5289905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4" h="31750">
                  <a:moveTo>
                    <a:pt x="0" y="31140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8264422" y="5289896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30" h="38100">
                  <a:moveTo>
                    <a:pt x="0" y="38061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8264422" y="5289902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5">
                  <a:moveTo>
                    <a:pt x="0" y="44982"/>
                  </a:moveTo>
                  <a:lnTo>
                    <a:pt x="43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8266153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8273073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8279994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8286913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8293833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8300752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8307673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8314593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8321513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8328433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8335353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8342280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8349194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8356119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8363034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8369960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8376880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8383801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8390720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8397639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8404560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8411480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8418402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8425319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8432240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8439160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8446080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8453001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8459920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8466841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8473761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8480680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8487600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8494519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8501441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8508360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8515287" y="528991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50155"/>
                  </a:moveTo>
                  <a:lnTo>
                    <a:pt x="50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8522201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8529126" y="528991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50155"/>
                  </a:moveTo>
                  <a:lnTo>
                    <a:pt x="50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8536039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8542966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8549887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8556807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8563727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8570647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8577567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8584488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8591409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8598326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8605247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8612167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8619087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8626008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8632927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8639848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8646768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8653686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8660608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8667527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8674447" y="528991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50155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8683099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8690019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8696940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8703861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8710778" y="528991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50155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8264422" y="533488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55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8264422" y="5327958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0"/>
                  </a:moveTo>
                  <a:lnTo>
                    <a:pt x="10376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8264422" y="5321045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0" y="0"/>
                  </a:moveTo>
                  <a:lnTo>
                    <a:pt x="17297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8264422" y="5314120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0" y="0"/>
                  </a:moveTo>
                  <a:lnTo>
                    <a:pt x="24219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8264422" y="5307205"/>
              <a:ext cx="31750" cy="33020"/>
            </a:xfrm>
            <a:custGeom>
              <a:avLst/>
              <a:gdLst/>
              <a:ahLst/>
              <a:cxnLst/>
              <a:rect l="l" t="t" r="r" b="b"/>
              <a:pathLst>
                <a:path w="31750" h="33020">
                  <a:moveTo>
                    <a:pt x="0" y="0"/>
                  </a:moveTo>
                  <a:lnTo>
                    <a:pt x="31140" y="328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8264422" y="5300278"/>
              <a:ext cx="38100" cy="40005"/>
            </a:xfrm>
            <a:custGeom>
              <a:avLst/>
              <a:gdLst/>
              <a:ahLst/>
              <a:cxnLst/>
              <a:rect l="l" t="t" r="r" b="b"/>
              <a:pathLst>
                <a:path w="38100" h="40004">
                  <a:moveTo>
                    <a:pt x="0" y="0"/>
                  </a:moveTo>
                  <a:lnTo>
                    <a:pt x="38061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8264422" y="5293351"/>
              <a:ext cx="45085" cy="46990"/>
            </a:xfrm>
            <a:custGeom>
              <a:avLst/>
              <a:gdLst/>
              <a:ahLst/>
              <a:cxnLst/>
              <a:rect l="l" t="t" r="r" b="b"/>
              <a:pathLst>
                <a:path w="45084" h="46989">
                  <a:moveTo>
                    <a:pt x="0" y="0"/>
                  </a:moveTo>
                  <a:lnTo>
                    <a:pt x="44982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8267885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8274806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8281725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8288646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8295563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8302485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8309404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8316325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8323246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8330164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8337084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8344005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8350925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8357846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8364764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8371684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8378605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838553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8392446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839937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8406285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8413213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8420133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8427053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8433970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844089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844781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845473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8461653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8468571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8475490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8482411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8489331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849625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850317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8510091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851701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852393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8530854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8537771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854469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855161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8558540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8565452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8572377" y="528990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438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8579293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8586219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8593139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8600060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8606978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8613899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8620818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8627739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8634660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8641579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8648498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8655418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8662339" y="528990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0"/>
                  </a:moveTo>
                  <a:lnTo>
                    <a:pt x="50176" y="501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8669260" y="528990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0"/>
                  </a:moveTo>
                  <a:lnTo>
                    <a:pt x="46710" y="46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8676177" y="52899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0"/>
                  </a:moveTo>
                  <a:lnTo>
                    <a:pt x="43255" y="432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8683099" y="528990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8690019" y="528990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0"/>
                  </a:moveTo>
                  <a:lnTo>
                    <a:pt x="36333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8696940" y="5289902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19" h="33020">
                  <a:moveTo>
                    <a:pt x="0" y="0"/>
                  </a:moveTo>
                  <a:lnTo>
                    <a:pt x="32868" y="328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8703861" y="528990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8710778" y="528990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946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8717699" y="528990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8724619" y="52899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8731545" y="528990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8738460" y="528990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14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8745385" y="528990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48" y="8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8752298" y="52899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8759227" y="52899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8264133" y="5339448"/>
              <a:ext cx="449580" cy="0"/>
            </a:xfrm>
            <a:custGeom>
              <a:avLst/>
              <a:gdLst/>
              <a:ahLst/>
              <a:cxnLst/>
              <a:rect l="l" t="t" r="r" b="b"/>
              <a:pathLst>
                <a:path w="449580">
                  <a:moveTo>
                    <a:pt x="0" y="0"/>
                  </a:moveTo>
                  <a:lnTo>
                    <a:pt x="44954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8264124" y="5287804"/>
              <a:ext cx="499109" cy="5715"/>
            </a:xfrm>
            <a:custGeom>
              <a:avLst/>
              <a:gdLst/>
              <a:ahLst/>
              <a:cxnLst/>
              <a:rect l="l" t="t" r="r" b="b"/>
              <a:pathLst>
                <a:path w="499109" h="5714">
                  <a:moveTo>
                    <a:pt x="0" y="5188"/>
                  </a:moveTo>
                  <a:lnTo>
                    <a:pt x="498592" y="5188"/>
                  </a:lnTo>
                </a:path>
                <a:path w="499109" h="5714">
                  <a:moveTo>
                    <a:pt x="0" y="0"/>
                  </a:moveTo>
                  <a:lnTo>
                    <a:pt x="498592" y="0"/>
                  </a:lnTo>
                </a:path>
              </a:pathLst>
            </a:custGeom>
            <a:ln w="5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8264133" y="5290396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0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28" name="object 352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9400258" y="4603822"/>
              <a:ext cx="49784" cy="2882196"/>
            </a:xfrm>
            <a:prstGeom prst="rect">
              <a:avLst/>
            </a:prstGeom>
          </p:spPr>
        </p:pic>
        <p:sp>
          <p:nvSpPr>
            <p:cNvPr id="3529" name="object 3529"/>
            <p:cNvSpPr/>
            <p:nvPr/>
          </p:nvSpPr>
          <p:spPr>
            <a:xfrm>
              <a:off x="19395060" y="4603832"/>
              <a:ext cx="59690" cy="2882265"/>
            </a:xfrm>
            <a:custGeom>
              <a:avLst/>
              <a:gdLst/>
              <a:ahLst/>
              <a:cxnLst/>
              <a:rect l="l" t="t" r="r" b="b"/>
              <a:pathLst>
                <a:path w="59690" h="2882265">
                  <a:moveTo>
                    <a:pt x="10375" y="49047"/>
                  </a:moveTo>
                  <a:lnTo>
                    <a:pt x="0" y="49047"/>
                  </a:lnTo>
                  <a:lnTo>
                    <a:pt x="0" y="2881668"/>
                  </a:lnTo>
                  <a:lnTo>
                    <a:pt x="10375" y="2881668"/>
                  </a:lnTo>
                  <a:lnTo>
                    <a:pt x="10375" y="49047"/>
                  </a:lnTo>
                  <a:close/>
                </a:path>
                <a:path w="59690" h="2882265">
                  <a:moveTo>
                    <a:pt x="59423" y="0"/>
                  </a:moveTo>
                  <a:lnTo>
                    <a:pt x="49047" y="0"/>
                  </a:lnTo>
                  <a:lnTo>
                    <a:pt x="49047" y="2881668"/>
                  </a:lnTo>
                  <a:lnTo>
                    <a:pt x="59423" y="2881668"/>
                  </a:lnTo>
                  <a:lnTo>
                    <a:pt x="5942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30" name="object 353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713163" y="5290402"/>
              <a:ext cx="50073" cy="2195616"/>
            </a:xfrm>
            <a:prstGeom prst="rect">
              <a:avLst/>
            </a:prstGeom>
          </p:spPr>
        </p:pic>
        <p:sp>
          <p:nvSpPr>
            <p:cNvPr id="3531" name="object 3531"/>
            <p:cNvSpPr/>
            <p:nvPr/>
          </p:nvSpPr>
          <p:spPr>
            <a:xfrm>
              <a:off x="18713679" y="5339448"/>
              <a:ext cx="0" cy="1963420"/>
            </a:xfrm>
            <a:custGeom>
              <a:avLst/>
              <a:gdLst/>
              <a:ahLst/>
              <a:cxnLst/>
              <a:rect l="l" t="t" r="r" b="b"/>
              <a:pathLst>
                <a:path h="1963420">
                  <a:moveTo>
                    <a:pt x="0" y="0"/>
                  </a:moveTo>
                  <a:lnTo>
                    <a:pt x="0" y="196328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8708485" y="5290406"/>
              <a:ext cx="59690" cy="2195195"/>
            </a:xfrm>
            <a:custGeom>
              <a:avLst/>
              <a:gdLst/>
              <a:ahLst/>
              <a:cxnLst/>
              <a:rect l="l" t="t" r="r" b="b"/>
              <a:pathLst>
                <a:path w="59690" h="2195195">
                  <a:moveTo>
                    <a:pt x="10375" y="2061375"/>
                  </a:moveTo>
                  <a:lnTo>
                    <a:pt x="0" y="2061375"/>
                  </a:lnTo>
                  <a:lnTo>
                    <a:pt x="0" y="2195093"/>
                  </a:lnTo>
                  <a:lnTo>
                    <a:pt x="10375" y="2195093"/>
                  </a:lnTo>
                  <a:lnTo>
                    <a:pt x="10375" y="2061375"/>
                  </a:lnTo>
                  <a:close/>
                </a:path>
                <a:path w="59690" h="2195195">
                  <a:moveTo>
                    <a:pt x="59410" y="0"/>
                  </a:moveTo>
                  <a:lnTo>
                    <a:pt x="49034" y="0"/>
                  </a:lnTo>
                  <a:lnTo>
                    <a:pt x="49034" y="2195093"/>
                  </a:lnTo>
                  <a:lnTo>
                    <a:pt x="59410" y="2195093"/>
                  </a:lnTo>
                  <a:lnTo>
                    <a:pt x="5941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33" name="object 353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8288473" y="7411987"/>
              <a:ext cx="119789" cy="78701"/>
            </a:xfrm>
            <a:prstGeom prst="rect">
              <a:avLst/>
            </a:prstGeom>
          </p:spPr>
        </p:pic>
        <p:sp>
          <p:nvSpPr>
            <p:cNvPr id="3534" name="object 3534"/>
            <p:cNvSpPr/>
            <p:nvPr/>
          </p:nvSpPr>
          <p:spPr>
            <a:xfrm>
              <a:off x="18329526" y="6751846"/>
              <a:ext cx="73660" cy="665480"/>
            </a:xfrm>
            <a:custGeom>
              <a:avLst/>
              <a:gdLst/>
              <a:ahLst/>
              <a:cxnLst/>
              <a:rect l="l" t="t" r="r" b="b"/>
              <a:pathLst>
                <a:path w="73659" h="665479">
                  <a:moveTo>
                    <a:pt x="73557" y="0"/>
                  </a:moveTo>
                  <a:lnTo>
                    <a:pt x="0" y="0"/>
                  </a:lnTo>
                  <a:lnTo>
                    <a:pt x="0" y="665330"/>
                  </a:lnTo>
                  <a:lnTo>
                    <a:pt x="73557" y="665330"/>
                  </a:lnTo>
                  <a:lnTo>
                    <a:pt x="735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8330164" y="675180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8330164" y="6751792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0" y="8669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8330164" y="6751804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69" h="15875">
                  <a:moveTo>
                    <a:pt x="0" y="1557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8330164" y="6751799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5" h="22859">
                  <a:moveTo>
                    <a:pt x="0" y="22501"/>
                  </a:moveTo>
                  <a:lnTo>
                    <a:pt x="20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8330164" y="675180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412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8330164" y="675179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8330164" y="675179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255"/>
                  </a:moveTo>
                  <a:lnTo>
                    <a:pt x="43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8330164" y="6751806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176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8330164" y="6751795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7097"/>
                  </a:moveTo>
                  <a:lnTo>
                    <a:pt x="570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8330164" y="6751813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4">
                  <a:moveTo>
                    <a:pt x="0" y="64008"/>
                  </a:moveTo>
                  <a:lnTo>
                    <a:pt x="640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8330164" y="6751804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20">
                  <a:moveTo>
                    <a:pt x="0" y="70929"/>
                  </a:moveTo>
                  <a:lnTo>
                    <a:pt x="709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8330164" y="6755265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8330164" y="6762199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74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8330164" y="6769105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8330164" y="677603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74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8330164" y="6782946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8330164" y="6789873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8330164" y="6796786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8330164" y="680544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8330164" y="681235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8330164" y="681928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8330164" y="682619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8330164" y="683312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8330164" y="6840032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8330164" y="684695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8330164" y="685387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8330164" y="686080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8330164" y="6867714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8330164" y="687464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8330164" y="688155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8330164" y="688848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8330164" y="689539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8330164" y="6902321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8330164" y="6909232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8330164" y="691616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8330164" y="692307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8330164" y="693000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8330164" y="693691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8330164" y="694384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8330164" y="695077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4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8330164" y="695768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8330164" y="696460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8330164" y="697152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8330164" y="697844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8330164" y="6985361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8330164" y="699228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8330164" y="699920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8330164" y="700612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8330164" y="701303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8330164" y="701996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8330164" y="702688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8330164" y="703380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8330164" y="7040721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8330164" y="704764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8330164" y="705456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8330164" y="706148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8330164" y="706840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8330164" y="7075328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8330164" y="708223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8330164" y="708916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8330164" y="709608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8330164" y="710300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8330164" y="710992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8330164" y="711684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8330164" y="712377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4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8330164" y="713068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8330164" y="7137615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8330164" y="7144528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8330164" y="7151454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8330164" y="715836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8330164" y="7165294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8330164" y="717220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8330164" y="7179135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667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8330164" y="7186052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8330164" y="719297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8330164" y="719989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8330164" y="720681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8330164" y="721373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8330164" y="7220659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8330164" y="7227570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8330164" y="7234497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8330164" y="724141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8330164" y="724833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8330164" y="7255252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8330164" y="726217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8330164" y="7269090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8330164" y="727601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8330164" y="728293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8330164" y="728985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8330164" y="729679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74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8330164" y="7303699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8330164" y="7310632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74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8330164" y="731753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8330164" y="7324472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74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8330164" y="7331377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95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8330164" y="7338310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74374"/>
                  </a:moveTo>
                  <a:lnTo>
                    <a:pt x="726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8331897" y="7345214"/>
              <a:ext cx="71120" cy="73025"/>
            </a:xfrm>
            <a:custGeom>
              <a:avLst/>
              <a:gdLst/>
              <a:ahLst/>
              <a:cxnLst/>
              <a:rect l="l" t="t" r="r" b="b"/>
              <a:pathLst>
                <a:path w="71119" h="73025">
                  <a:moveTo>
                    <a:pt x="0" y="72667"/>
                  </a:moveTo>
                  <a:lnTo>
                    <a:pt x="709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8338817" y="7352135"/>
              <a:ext cx="64135" cy="66040"/>
            </a:xfrm>
            <a:custGeom>
              <a:avLst/>
              <a:gdLst/>
              <a:ahLst/>
              <a:cxnLst/>
              <a:rect l="l" t="t" r="r" b="b"/>
              <a:pathLst>
                <a:path w="64134" h="66040">
                  <a:moveTo>
                    <a:pt x="0" y="65746"/>
                  </a:moveTo>
                  <a:lnTo>
                    <a:pt x="640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8345738" y="7359056"/>
              <a:ext cx="57150" cy="59055"/>
            </a:xfrm>
            <a:custGeom>
              <a:avLst/>
              <a:gdLst/>
              <a:ahLst/>
              <a:cxnLst/>
              <a:rect l="l" t="t" r="r" b="b"/>
              <a:pathLst>
                <a:path w="57150" h="59054">
                  <a:moveTo>
                    <a:pt x="0" y="58825"/>
                  </a:moveTo>
                  <a:lnTo>
                    <a:pt x="570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8352658" y="7365977"/>
              <a:ext cx="50800" cy="52069"/>
            </a:xfrm>
            <a:custGeom>
              <a:avLst/>
              <a:gdLst/>
              <a:ahLst/>
              <a:cxnLst/>
              <a:rect l="l" t="t" r="r" b="b"/>
              <a:pathLst>
                <a:path w="50800" h="52070">
                  <a:moveTo>
                    <a:pt x="0" y="51904"/>
                  </a:moveTo>
                  <a:lnTo>
                    <a:pt x="501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8359578" y="7372899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0" y="44982"/>
                  </a:moveTo>
                  <a:lnTo>
                    <a:pt x="43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8366498" y="7379820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30" h="38100">
                  <a:moveTo>
                    <a:pt x="0" y="38061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8373415" y="7386741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4" h="31750">
                  <a:moveTo>
                    <a:pt x="0" y="31140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8380336" y="7393663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5">
                  <a:moveTo>
                    <a:pt x="0" y="24219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8387257" y="7400584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8394177" y="7407505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5">
                  <a:moveTo>
                    <a:pt x="0" y="10376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8401098" y="741441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465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8330164" y="741268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0"/>
                  </a:moveTo>
                  <a:lnTo>
                    <a:pt x="3455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8330164" y="7405773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0"/>
                  </a:moveTo>
                  <a:lnTo>
                    <a:pt x="10376" y="12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8330164" y="7398847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0" y="0"/>
                  </a:moveTo>
                  <a:lnTo>
                    <a:pt x="17297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8330164" y="7391934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4">
                  <a:moveTo>
                    <a:pt x="0" y="0"/>
                  </a:moveTo>
                  <a:lnTo>
                    <a:pt x="24219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8330164" y="7385006"/>
              <a:ext cx="31750" cy="33020"/>
            </a:xfrm>
            <a:custGeom>
              <a:avLst/>
              <a:gdLst/>
              <a:ahLst/>
              <a:cxnLst/>
              <a:rect l="l" t="t" r="r" b="b"/>
              <a:pathLst>
                <a:path w="31750" h="33020">
                  <a:moveTo>
                    <a:pt x="0" y="0"/>
                  </a:moveTo>
                  <a:lnTo>
                    <a:pt x="31140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8330164" y="7378094"/>
              <a:ext cx="38100" cy="40005"/>
            </a:xfrm>
            <a:custGeom>
              <a:avLst/>
              <a:gdLst/>
              <a:ahLst/>
              <a:cxnLst/>
              <a:rect l="l" t="t" r="r" b="b"/>
              <a:pathLst>
                <a:path w="38100" h="40004">
                  <a:moveTo>
                    <a:pt x="0" y="0"/>
                  </a:moveTo>
                  <a:lnTo>
                    <a:pt x="38061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8330164" y="7371166"/>
              <a:ext cx="45085" cy="46990"/>
            </a:xfrm>
            <a:custGeom>
              <a:avLst/>
              <a:gdLst/>
              <a:ahLst/>
              <a:cxnLst/>
              <a:rect l="l" t="t" r="r" b="b"/>
              <a:pathLst>
                <a:path w="45084" h="46990">
                  <a:moveTo>
                    <a:pt x="0" y="0"/>
                  </a:moveTo>
                  <a:lnTo>
                    <a:pt x="44982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8330164" y="736425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0"/>
                  </a:moveTo>
                  <a:lnTo>
                    <a:pt x="53631" y="536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8330164" y="7357326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0"/>
                  </a:moveTo>
                  <a:lnTo>
                    <a:pt x="60553" y="60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8330164" y="7350414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4" h="67945">
                  <a:moveTo>
                    <a:pt x="0" y="0"/>
                  </a:moveTo>
                  <a:lnTo>
                    <a:pt x="67474" y="674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8330164" y="734348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8330164" y="733657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8330164" y="732964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8330164" y="7322734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8330164" y="731580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8330164" y="730889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8330164" y="730196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8330164" y="7295055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8330164" y="728812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8330164" y="7281214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8330164" y="727428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8330164" y="7267374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8330164" y="726044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8330164" y="7253535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8330164" y="724660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8330164" y="723967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8330164" y="723276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8330164" y="722583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8330164" y="721892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8330164" y="721200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8330164" y="720508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8330164" y="7196427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8330164" y="7189514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8330164" y="718258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8330164" y="7175675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8330164" y="716874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8330164" y="7161835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8330164" y="7154907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8330164" y="7147995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8330164" y="714106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8330164" y="7134155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8330164" y="712722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8330164" y="7120314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8330164" y="7113389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8330164" y="7106475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8330164" y="709954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8330164" y="7092635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8330164" y="7085707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8330164" y="7078796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8330164" y="707186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8330164" y="7064955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8330164" y="7058029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8330164" y="7051115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8330164" y="704418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8330164" y="7037275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8330164" y="703034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8330164" y="7023420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8330164" y="7016507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8330164" y="700958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8330164" y="700266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8330164" y="6995740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8330164" y="698882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8330164" y="6981900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8330164" y="6974989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8330164" y="696806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8330164" y="696114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8330164" y="695422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8330164" y="6947307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8330164" y="6940382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8330164" y="693346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8330164" y="692654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8330164" y="691962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8330164" y="6912700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8330164" y="690578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8330164" y="689886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8330164" y="689194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8330164" y="688502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8330164" y="6878108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8330164" y="6871182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8330164" y="6864269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8330164" y="685734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8330164" y="6850413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8330164" y="6843500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8330164" y="6836574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8330164" y="682966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8330164" y="6822734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8330164" y="6815821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8330164" y="6808893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8330164" y="6801982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8330164" y="6795053"/>
              <a:ext cx="73025" cy="74930"/>
            </a:xfrm>
            <a:custGeom>
              <a:avLst/>
              <a:gdLst/>
              <a:ahLst/>
              <a:cxnLst/>
              <a:rect l="l" t="t" r="r" b="b"/>
              <a:pathLst>
                <a:path w="73025" h="74929">
                  <a:moveTo>
                    <a:pt x="0" y="0"/>
                  </a:moveTo>
                  <a:lnTo>
                    <a:pt x="72657" y="743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8330164" y="6788141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8330164" y="6781214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8330164" y="6774301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8330164" y="6767375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8330164" y="6760462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8330164" y="6753534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657" y="726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8335353" y="675180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4" h="67945">
                  <a:moveTo>
                    <a:pt x="0" y="0"/>
                  </a:moveTo>
                  <a:lnTo>
                    <a:pt x="67474" y="674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8342280" y="675180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0"/>
                  </a:moveTo>
                  <a:lnTo>
                    <a:pt x="60553" y="60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8349194" y="6751802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0"/>
                  </a:moveTo>
                  <a:lnTo>
                    <a:pt x="53631" y="53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8356119" y="675180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0"/>
                  </a:moveTo>
                  <a:lnTo>
                    <a:pt x="4671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8363034" y="675180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8369960" y="6751802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19" h="33020">
                  <a:moveTo>
                    <a:pt x="0" y="0"/>
                  </a:moveTo>
                  <a:lnTo>
                    <a:pt x="32868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8376880" y="675180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0"/>
                  </a:moveTo>
                  <a:lnTo>
                    <a:pt x="25946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8383801" y="67518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8390720" y="675180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04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8397639" y="67518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8403082" y="735177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40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8403082" y="6751843"/>
              <a:ext cx="0" cy="551180"/>
            </a:xfrm>
            <a:custGeom>
              <a:avLst/>
              <a:gdLst/>
              <a:ahLst/>
              <a:cxnLst/>
              <a:rect l="l" t="t" r="r" b="b"/>
              <a:pathLst>
                <a:path h="551179">
                  <a:moveTo>
                    <a:pt x="0" y="550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8329524" y="6751844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735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8329524" y="6751844"/>
              <a:ext cx="0" cy="665480"/>
            </a:xfrm>
            <a:custGeom>
              <a:avLst/>
              <a:gdLst/>
              <a:ahLst/>
              <a:cxnLst/>
              <a:rect l="l" t="t" r="r" b="b"/>
              <a:pathLst>
                <a:path h="665479">
                  <a:moveTo>
                    <a:pt x="0" y="0"/>
                  </a:moveTo>
                  <a:lnTo>
                    <a:pt x="0" y="6653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8402829" y="73019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8402829" y="730195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669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8402829" y="730196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8402829" y="730196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01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8402829" y="730196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412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8402829" y="730196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8402829" y="730196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255"/>
                  </a:moveTo>
                  <a:lnTo>
                    <a:pt x="432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8404560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8411480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8418402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8425319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8432240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8439160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8446080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8453001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8459920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8466841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8473761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8480680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8487600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8494519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8501441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8508360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8515287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8522201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8529126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8536039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8542966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8549887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8556807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8563727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8570647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8577567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8584488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8591409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8598326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8605247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8612167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8619087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8626008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8632927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8639848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8646768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8653686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8660608" y="730196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50176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8667527" y="730543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710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8674447" y="731233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810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8681367" y="7319277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19" h="33020">
                  <a:moveTo>
                    <a:pt x="0" y="32868"/>
                  </a:moveTo>
                  <a:lnTo>
                    <a:pt x="3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8688294" y="732617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25967"/>
                  </a:moveTo>
                  <a:lnTo>
                    <a:pt x="259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8695209" y="73331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8702134" y="734003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14"/>
                  </a:moveTo>
                  <a:lnTo>
                    <a:pt x="12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8709047" y="73469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5193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8402829" y="734695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8402829" y="734003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04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8402829" y="73331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8402829" y="732618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0"/>
                  </a:moveTo>
                  <a:lnTo>
                    <a:pt x="25946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8402829" y="7319269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19" h="33020">
                  <a:moveTo>
                    <a:pt x="0" y="0"/>
                  </a:moveTo>
                  <a:lnTo>
                    <a:pt x="32868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8402829" y="731234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0"/>
                  </a:moveTo>
                  <a:lnTo>
                    <a:pt x="39789" y="3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8402829" y="730543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0"/>
                  </a:moveTo>
                  <a:lnTo>
                    <a:pt x="4671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8408015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8414935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8421856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8428783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8435697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8442623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8449536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8456464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8463384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8470305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8477223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8484145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8491064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8497984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8504904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8511822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8518744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8525664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8532583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8539505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8546422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8553344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8560263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8567183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8574105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8581023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8587942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8594863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8601790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8608705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8615630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8622543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8629470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8636391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8643312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8650230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8657150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8664070" y="7301966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0" y="0"/>
                  </a:moveTo>
                  <a:lnTo>
                    <a:pt x="48438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8670990" y="730196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0"/>
                  </a:moveTo>
                  <a:lnTo>
                    <a:pt x="43255" y="432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8677911" y="730196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0"/>
                  </a:moveTo>
                  <a:lnTo>
                    <a:pt x="36333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8684830" y="730196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8691751" y="730196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491" y="225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8698671" y="730196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8705591" y="730196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648" y="8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8712511" y="73019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8403092" y="7302727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3105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8403082" y="7351779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5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58" name="object 385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582414" y="6846380"/>
              <a:ext cx="231057" cy="231055"/>
            </a:xfrm>
            <a:prstGeom prst="rect">
              <a:avLst/>
            </a:prstGeom>
          </p:spPr>
        </p:pic>
        <p:pic>
          <p:nvPicPr>
            <p:cNvPr id="3859" name="object 385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582414" y="2865846"/>
              <a:ext cx="231057" cy="231064"/>
            </a:xfrm>
            <a:prstGeom prst="rect">
              <a:avLst/>
            </a:prstGeom>
          </p:spPr>
        </p:pic>
        <p:pic>
          <p:nvPicPr>
            <p:cNvPr id="3860" name="object 386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6260502" y="6846380"/>
              <a:ext cx="231062" cy="231049"/>
            </a:xfrm>
            <a:prstGeom prst="rect">
              <a:avLst/>
            </a:prstGeom>
          </p:spPr>
        </p:pic>
        <p:sp>
          <p:nvSpPr>
            <p:cNvPr id="3861" name="object 3861"/>
            <p:cNvSpPr/>
            <p:nvPr/>
          </p:nvSpPr>
          <p:spPr>
            <a:xfrm>
              <a:off x="16555028" y="5383585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0"/>
                  </a:moveTo>
                  <a:lnTo>
                    <a:pt x="0" y="735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6555028" y="5457151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09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6653126" y="5383582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735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6555035" y="5383585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09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2470477" y="5381952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0"/>
                  </a:moveTo>
                  <a:lnTo>
                    <a:pt x="0" y="735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2470477" y="5455517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08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2568553" y="5381949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735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2470472" y="5381952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08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1687675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1687672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1687680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1687680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1697494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1687680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1687680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1565093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1565082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1565092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1565092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1574904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1565092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1565092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1444102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1444098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1444108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1444108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1453920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1444108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1444108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1234349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1234345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1234352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1234352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1244166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1234352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1234352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0963969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1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11" y="45768"/>
                  </a:lnTo>
                  <a:lnTo>
                    <a:pt x="981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0963950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0963960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0963960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0973771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0963960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0963960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0907919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0907914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0907923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0907923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0917735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0907923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0907923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0800037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0800025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0800033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0800033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0809846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0800033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0800033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0701705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0701709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0701718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0701718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0711531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0701718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0701718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0603405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0603392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0603402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0603402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0613214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0603402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0603402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0506549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0506542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0506550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0506550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0516363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0506550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0506550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0409693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1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11" y="45768"/>
                  </a:lnTo>
                  <a:lnTo>
                    <a:pt x="981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0409689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0409697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0409697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0419511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0409697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0409697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0304356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0304349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0304356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0304356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0314171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0304356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0304356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0201972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0201962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0201971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0201971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0211784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0201971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0201971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0099608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0099592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0099599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0099599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0109413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0099599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0099599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9997214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9997206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9997216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9997216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0007028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9997216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9997216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9894840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9894822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9894829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9894829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9904644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9894829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9894829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9792445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9792437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9792446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9792446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9802258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9792446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9792446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9690071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9690065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9690075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9690075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9699887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9690075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9690075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9644303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9644293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9644303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9644303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9654115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9644303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9644303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9539940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00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00" y="45768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9539946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9539947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9539947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9549747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9539947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0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9539947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9440508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00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00" y="45768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9440502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9440504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9440504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9450303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9440504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0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9440504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9327998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790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790" y="45768"/>
                  </a:lnTo>
                  <a:lnTo>
                    <a:pt x="9790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9327991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79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9327996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9327996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7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9337781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9327996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79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9327996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7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9207018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00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00" y="45768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9207010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9207011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9207011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9216811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9207011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0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9207011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9084414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21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21" y="45768"/>
                  </a:lnTo>
                  <a:lnTo>
                    <a:pt x="9821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9084402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9084409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9084409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9094223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9084409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21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9084409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1292085" y="2468574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0"/>
                  </a:moveTo>
                  <a:lnTo>
                    <a:pt x="0" y="0"/>
                  </a:lnTo>
                  <a:lnTo>
                    <a:pt x="0" y="9800"/>
                  </a:lnTo>
                  <a:lnTo>
                    <a:pt x="32679" y="9800"/>
                  </a:lnTo>
                  <a:lnTo>
                    <a:pt x="32679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1292091" y="246857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1292091" y="2478376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1324770" y="246857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8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1292090" y="246857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67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1292091" y="246857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0" y="9800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1292090" y="246857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98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1313331" y="2419842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9800" y="0"/>
                  </a:moveTo>
                  <a:lnTo>
                    <a:pt x="0" y="0"/>
                  </a:lnTo>
                  <a:lnTo>
                    <a:pt x="0" y="45768"/>
                  </a:lnTo>
                  <a:lnTo>
                    <a:pt x="9800" y="45768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1313337" y="24198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1313339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1313339" y="2465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8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1323138" y="2419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7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1313339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0"/>
                  </a:moveTo>
                  <a:lnTo>
                    <a:pt x="9800" y="457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1313339" y="2419849"/>
              <a:ext cx="10160" cy="46355"/>
            </a:xfrm>
            <a:custGeom>
              <a:avLst/>
              <a:gdLst/>
              <a:ahLst/>
              <a:cxnLst/>
              <a:rect l="l" t="t" r="r" b="b"/>
              <a:pathLst>
                <a:path w="10159" h="46355">
                  <a:moveTo>
                    <a:pt x="0" y="45778"/>
                  </a:moveTo>
                  <a:lnTo>
                    <a:pt x="98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1292085" y="2565743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0"/>
                  </a:moveTo>
                  <a:lnTo>
                    <a:pt x="0" y="0"/>
                  </a:lnTo>
                  <a:lnTo>
                    <a:pt x="0" y="9821"/>
                  </a:lnTo>
                  <a:lnTo>
                    <a:pt x="32679" y="9821"/>
                  </a:lnTo>
                  <a:lnTo>
                    <a:pt x="32679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1292091" y="256574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8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1292091" y="2575560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1324770" y="25657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8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1292090" y="2565747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67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1292091" y="2565738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0" y="9821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1292090" y="2565738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98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1292085" y="265395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0"/>
                  </a:moveTo>
                  <a:lnTo>
                    <a:pt x="0" y="0"/>
                  </a:lnTo>
                  <a:lnTo>
                    <a:pt x="0" y="9811"/>
                  </a:lnTo>
                  <a:lnTo>
                    <a:pt x="32679" y="9811"/>
                  </a:lnTo>
                  <a:lnTo>
                    <a:pt x="32679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1292091" y="265394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1292091" y="2663753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1324770" y="265395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8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1292090" y="2653947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67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1292091" y="2653952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0" y="9800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1292090" y="2653952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98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1292085" y="2885409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0"/>
                  </a:moveTo>
                  <a:lnTo>
                    <a:pt x="0" y="0"/>
                  </a:lnTo>
                  <a:lnTo>
                    <a:pt x="0" y="9821"/>
                  </a:lnTo>
                  <a:lnTo>
                    <a:pt x="32679" y="9821"/>
                  </a:lnTo>
                  <a:lnTo>
                    <a:pt x="32679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1292091" y="288541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8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1292091" y="2895223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1324770" y="28854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8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1292090" y="288541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67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1292091" y="2885402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0" y="9821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1292090" y="2885402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98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1292085" y="2993238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0"/>
                  </a:moveTo>
                  <a:lnTo>
                    <a:pt x="0" y="0"/>
                  </a:lnTo>
                  <a:lnTo>
                    <a:pt x="0" y="9800"/>
                  </a:lnTo>
                  <a:lnTo>
                    <a:pt x="32679" y="9800"/>
                  </a:lnTo>
                  <a:lnTo>
                    <a:pt x="32679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1292091" y="29932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1292091" y="3003037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1324770" y="299323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8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1292090" y="299323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67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1292091" y="299323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0" y="9800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1292090" y="299323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98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1292085" y="3091707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0"/>
                  </a:moveTo>
                  <a:lnTo>
                    <a:pt x="0" y="0"/>
                  </a:lnTo>
                  <a:lnTo>
                    <a:pt x="0" y="9821"/>
                  </a:lnTo>
                  <a:lnTo>
                    <a:pt x="32679" y="9821"/>
                  </a:lnTo>
                  <a:lnTo>
                    <a:pt x="32679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1292091" y="30917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8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1292091" y="3101535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1324770" y="309171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8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1292090" y="3091722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67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1292091" y="3091714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0" y="9821"/>
                  </a:moveTo>
                  <a:lnTo>
                    <a:pt x="326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1292090" y="3091714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79" y="98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9654104" y="3085183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0"/>
                  </a:moveTo>
                  <a:lnTo>
                    <a:pt x="0" y="0"/>
                  </a:lnTo>
                  <a:lnTo>
                    <a:pt x="0" y="13078"/>
                  </a:lnTo>
                  <a:lnTo>
                    <a:pt x="45778" y="13078"/>
                  </a:lnTo>
                  <a:lnTo>
                    <a:pt x="4577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9654115" y="30851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9654115" y="3098262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0" y="0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9699887" y="308518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9654108" y="3085182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457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9654115" y="3085184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0" y="13078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9654108" y="3085184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130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9654104" y="2983008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0"/>
                  </a:moveTo>
                  <a:lnTo>
                    <a:pt x="0" y="0"/>
                  </a:lnTo>
                  <a:lnTo>
                    <a:pt x="0" y="13078"/>
                  </a:lnTo>
                  <a:lnTo>
                    <a:pt x="45778" y="13078"/>
                  </a:lnTo>
                  <a:lnTo>
                    <a:pt x="4577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9654115" y="298300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9654115" y="2996088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0" y="0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9699887" y="298301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9654108" y="2983009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457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9654115" y="2983010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0" y="13078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9654108" y="2983010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130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9654104" y="2880027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0"/>
                  </a:moveTo>
                  <a:lnTo>
                    <a:pt x="0" y="0"/>
                  </a:lnTo>
                  <a:lnTo>
                    <a:pt x="0" y="13057"/>
                  </a:lnTo>
                  <a:lnTo>
                    <a:pt x="45778" y="13057"/>
                  </a:lnTo>
                  <a:lnTo>
                    <a:pt x="4577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9654115" y="288003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5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9654115" y="2893092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0" y="0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9699887" y="288003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5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9654108" y="2880032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457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9654115" y="2880034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0" y="13057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9654108" y="2880034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1305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9654104" y="2777852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0"/>
                  </a:moveTo>
                  <a:lnTo>
                    <a:pt x="0" y="0"/>
                  </a:lnTo>
                  <a:lnTo>
                    <a:pt x="0" y="13078"/>
                  </a:lnTo>
                  <a:lnTo>
                    <a:pt x="45778" y="13078"/>
                  </a:lnTo>
                  <a:lnTo>
                    <a:pt x="4577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9654115" y="277785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9654115" y="2790931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0" y="0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9699887" y="277785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9654108" y="2777852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457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9654115" y="2777853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0" y="13078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9654108" y="2777853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130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9654104" y="2675688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0"/>
                  </a:moveTo>
                  <a:lnTo>
                    <a:pt x="0" y="0"/>
                  </a:lnTo>
                  <a:lnTo>
                    <a:pt x="0" y="13057"/>
                  </a:lnTo>
                  <a:lnTo>
                    <a:pt x="45778" y="13057"/>
                  </a:lnTo>
                  <a:lnTo>
                    <a:pt x="4577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9654115" y="267569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5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9654115" y="2688757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0" y="0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9699887" y="26757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5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9654108" y="2675692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457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9654115" y="2675700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0" y="13057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9654108" y="2675700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1305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9654104" y="2572707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0"/>
                  </a:moveTo>
                  <a:lnTo>
                    <a:pt x="0" y="0"/>
                  </a:lnTo>
                  <a:lnTo>
                    <a:pt x="0" y="13078"/>
                  </a:lnTo>
                  <a:lnTo>
                    <a:pt x="45778" y="13078"/>
                  </a:lnTo>
                  <a:lnTo>
                    <a:pt x="4577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9654115" y="257270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9654115" y="2585780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0" y="0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9699887" y="257270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9654108" y="2572701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457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9654115" y="2572702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0" y="13078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9654108" y="2572702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130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9654104" y="2470532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0"/>
                  </a:moveTo>
                  <a:lnTo>
                    <a:pt x="0" y="0"/>
                  </a:lnTo>
                  <a:lnTo>
                    <a:pt x="0" y="13078"/>
                  </a:lnTo>
                  <a:lnTo>
                    <a:pt x="45778" y="13078"/>
                  </a:lnTo>
                  <a:lnTo>
                    <a:pt x="4577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9654115" y="247052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9654115" y="2483608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0" y="0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9699887" y="247053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9654108" y="2470527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4577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9654115" y="2470530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0" y="13078"/>
                  </a:moveTo>
                  <a:lnTo>
                    <a:pt x="457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9654108" y="2470530"/>
              <a:ext cx="46355" cy="13335"/>
            </a:xfrm>
            <a:custGeom>
              <a:avLst/>
              <a:gdLst/>
              <a:ahLst/>
              <a:cxnLst/>
              <a:rect l="l" t="t" r="r" b="b"/>
              <a:pathLst>
                <a:path w="46354" h="13335">
                  <a:moveTo>
                    <a:pt x="45778" y="130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0730406" y="246857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544" y="0"/>
                  </a:moveTo>
                  <a:lnTo>
                    <a:pt x="0" y="0"/>
                  </a:lnTo>
                  <a:lnTo>
                    <a:pt x="0" y="6544"/>
                  </a:lnTo>
                  <a:lnTo>
                    <a:pt x="6544" y="6544"/>
                  </a:lnTo>
                  <a:lnTo>
                    <a:pt x="6544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0730400" y="24685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5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0730398" y="24685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0730398" y="247511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0736944" y="24685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0730398" y="246857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544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0730398" y="246856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544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0730406" y="257539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544" y="0"/>
                  </a:moveTo>
                  <a:lnTo>
                    <a:pt x="0" y="0"/>
                  </a:lnTo>
                  <a:lnTo>
                    <a:pt x="0" y="6533"/>
                  </a:lnTo>
                  <a:lnTo>
                    <a:pt x="6544" y="6533"/>
                  </a:lnTo>
                  <a:lnTo>
                    <a:pt x="6544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0730400" y="25754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5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0730398" y="25754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0730398" y="25819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0736944" y="25754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0730398" y="257540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544" y="65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0730398" y="257540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533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0730406" y="265868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544" y="0"/>
                  </a:moveTo>
                  <a:lnTo>
                    <a:pt x="0" y="0"/>
                  </a:lnTo>
                  <a:lnTo>
                    <a:pt x="0" y="6544"/>
                  </a:lnTo>
                  <a:lnTo>
                    <a:pt x="6544" y="6544"/>
                  </a:lnTo>
                  <a:lnTo>
                    <a:pt x="6544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0730400" y="26586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5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0730398" y="26586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0730398" y="266522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0736944" y="265868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0730398" y="265868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544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0730398" y="265868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544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0730406" y="286630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544" y="0"/>
                  </a:moveTo>
                  <a:lnTo>
                    <a:pt x="0" y="0"/>
                  </a:lnTo>
                  <a:lnTo>
                    <a:pt x="0" y="6544"/>
                  </a:lnTo>
                  <a:lnTo>
                    <a:pt x="6544" y="6544"/>
                  </a:lnTo>
                  <a:lnTo>
                    <a:pt x="6544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0730400" y="28662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5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0730398" y="28662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0730398" y="28728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0736944" y="28662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0730398" y="286629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544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0730398" y="286629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544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0730406" y="297607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544" y="0"/>
                  </a:moveTo>
                  <a:lnTo>
                    <a:pt x="0" y="0"/>
                  </a:lnTo>
                  <a:lnTo>
                    <a:pt x="0" y="6544"/>
                  </a:lnTo>
                  <a:lnTo>
                    <a:pt x="6544" y="6544"/>
                  </a:lnTo>
                  <a:lnTo>
                    <a:pt x="6544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0730400" y="29760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5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0730398" y="297606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0730398" y="29826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0736944" y="29760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0730398" y="297606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544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0730398" y="297606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544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0730406" y="309172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544" y="0"/>
                  </a:moveTo>
                  <a:lnTo>
                    <a:pt x="0" y="0"/>
                  </a:lnTo>
                  <a:lnTo>
                    <a:pt x="0" y="6544"/>
                  </a:lnTo>
                  <a:lnTo>
                    <a:pt x="6544" y="6544"/>
                  </a:lnTo>
                  <a:lnTo>
                    <a:pt x="6544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0730400" y="30917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5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0730398" y="309172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0730398" y="30982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0736944" y="30917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0730398" y="309172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544" y="6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0730398" y="309171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544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77" name="object 417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2216000" y="3276443"/>
              <a:ext cx="76801" cy="76813"/>
            </a:xfrm>
            <a:prstGeom prst="rect">
              <a:avLst/>
            </a:prstGeom>
          </p:spPr>
        </p:pic>
        <p:sp>
          <p:nvSpPr>
            <p:cNvPr id="4178" name="object 4178"/>
            <p:cNvSpPr/>
            <p:nvPr/>
          </p:nvSpPr>
          <p:spPr>
            <a:xfrm>
              <a:off x="11632443" y="41264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1540470" y="4078429"/>
              <a:ext cx="6350" cy="48260"/>
            </a:xfrm>
            <a:custGeom>
              <a:avLst/>
              <a:gdLst/>
              <a:ahLst/>
              <a:cxnLst/>
              <a:rect l="l" t="t" r="r" b="b"/>
              <a:pathLst>
                <a:path w="6350" h="48260">
                  <a:moveTo>
                    <a:pt x="6303" y="47998"/>
                  </a:moveTo>
                  <a:lnTo>
                    <a:pt x="6261" y="47998"/>
                  </a:lnTo>
                </a:path>
                <a:path w="6350" h="48260">
                  <a:moveTo>
                    <a:pt x="6303" y="479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1632466" y="4078431"/>
              <a:ext cx="6350" cy="48260"/>
            </a:xfrm>
            <a:custGeom>
              <a:avLst/>
              <a:gdLst/>
              <a:ahLst/>
              <a:cxnLst/>
              <a:rect l="l" t="t" r="r" b="b"/>
              <a:pathLst>
                <a:path w="6350" h="48260">
                  <a:moveTo>
                    <a:pt x="6188" y="0"/>
                  </a:moveTo>
                  <a:lnTo>
                    <a:pt x="0" y="480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1546739" y="4126499"/>
              <a:ext cx="86360" cy="0"/>
            </a:xfrm>
            <a:custGeom>
              <a:avLst/>
              <a:gdLst/>
              <a:ahLst/>
              <a:cxnLst/>
              <a:rect l="l" t="t" r="r" b="b"/>
              <a:pathLst>
                <a:path w="86359">
                  <a:moveTo>
                    <a:pt x="8573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1586168" y="409679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3434" y="6879"/>
                  </a:moveTo>
                  <a:lnTo>
                    <a:pt x="5319" y="6879"/>
                  </a:lnTo>
                  <a:lnTo>
                    <a:pt x="6868" y="5319"/>
                  </a:lnTo>
                  <a:lnTo>
                    <a:pt x="6868" y="3444"/>
                  </a:lnTo>
                  <a:lnTo>
                    <a:pt x="6868" y="1560"/>
                  </a:lnTo>
                  <a:lnTo>
                    <a:pt x="5319" y="0"/>
                  </a:lnTo>
                  <a:lnTo>
                    <a:pt x="3434" y="0"/>
                  </a:lnTo>
                  <a:lnTo>
                    <a:pt x="1549" y="0"/>
                  </a:lnTo>
                  <a:lnTo>
                    <a:pt x="0" y="1560"/>
                  </a:lnTo>
                  <a:lnTo>
                    <a:pt x="0" y="3444"/>
                  </a:lnTo>
                  <a:lnTo>
                    <a:pt x="0" y="5319"/>
                  </a:lnTo>
                  <a:lnTo>
                    <a:pt x="1549" y="6879"/>
                  </a:lnTo>
                  <a:lnTo>
                    <a:pt x="3434" y="68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1540437" y="406094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98091" y="17486"/>
                  </a:moveTo>
                  <a:lnTo>
                    <a:pt x="95026" y="9833"/>
                  </a:lnTo>
                  <a:lnTo>
                    <a:pt x="85832" y="4368"/>
                  </a:lnTo>
                  <a:lnTo>
                    <a:pt x="70508" y="1091"/>
                  </a:lnTo>
                  <a:lnTo>
                    <a:pt x="49056" y="0"/>
                  </a:lnTo>
                  <a:lnTo>
                    <a:pt x="27591" y="1091"/>
                  </a:lnTo>
                  <a:lnTo>
                    <a:pt x="12261" y="4368"/>
                  </a:lnTo>
                  <a:lnTo>
                    <a:pt x="3065" y="9833"/>
                  </a:lnTo>
                  <a:lnTo>
                    <a:pt x="0" y="1748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1585520" y="4115529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0" y="0"/>
                  </a:moveTo>
                  <a:lnTo>
                    <a:pt x="0" y="2251"/>
                  </a:lnTo>
                  <a:lnTo>
                    <a:pt x="1811" y="4083"/>
                  </a:lnTo>
                  <a:lnTo>
                    <a:pt x="4083" y="4083"/>
                  </a:lnTo>
                  <a:lnTo>
                    <a:pt x="6324" y="4083"/>
                  </a:lnTo>
                  <a:lnTo>
                    <a:pt x="8156" y="2251"/>
                  </a:ln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1592504" y="4107131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534" y="1528"/>
                  </a:moveTo>
                  <a:lnTo>
                    <a:pt x="1183" y="8408"/>
                  </a:lnTo>
                </a:path>
                <a:path w="1270" h="8889">
                  <a:moveTo>
                    <a:pt x="534" y="1528"/>
                  </a:moveTo>
                  <a:lnTo>
                    <a:pt x="492" y="1109"/>
                  </a:lnTo>
                  <a:lnTo>
                    <a:pt x="345" y="722"/>
                  </a:lnTo>
                  <a:lnTo>
                    <a:pt x="230" y="335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1587785" y="4096871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3633" y="1581"/>
                  </a:moveTo>
                  <a:lnTo>
                    <a:pt x="4711" y="10261"/>
                  </a:lnTo>
                </a:path>
                <a:path w="5079" h="10795">
                  <a:moveTo>
                    <a:pt x="3633" y="1581"/>
                  </a:moveTo>
                  <a:lnTo>
                    <a:pt x="3434" y="0"/>
                  </a:lnTo>
                  <a:lnTo>
                    <a:pt x="1821" y="0"/>
                  </a:lnTo>
                  <a:lnTo>
                    <a:pt x="219" y="0"/>
                  </a:lnTo>
                  <a:lnTo>
                    <a:pt x="0" y="15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1586168" y="4098444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534" y="8680"/>
                  </a:moveTo>
                  <a:lnTo>
                    <a:pt x="1612" y="0"/>
                  </a:lnTo>
                </a:path>
                <a:path w="1904" h="10795">
                  <a:moveTo>
                    <a:pt x="534" y="8680"/>
                  </a:moveTo>
                  <a:lnTo>
                    <a:pt x="303" y="9015"/>
                  </a:lnTo>
                  <a:lnTo>
                    <a:pt x="167" y="9413"/>
                  </a:lnTo>
                  <a:lnTo>
                    <a:pt x="41" y="9790"/>
                  </a:lnTo>
                  <a:lnTo>
                    <a:pt x="0" y="1020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1585520" y="410864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0" y="6879"/>
                  </a:moveTo>
                  <a:lnTo>
                    <a:pt x="65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1591827" y="41090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3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1587379" y="41090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3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1587379" y="41114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1587377" y="410678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450" y="2240"/>
                  </a:moveTo>
                  <a:lnTo>
                    <a:pt x="4450" y="0"/>
                  </a:lnTo>
                  <a:lnTo>
                    <a:pt x="2230" y="0"/>
                  </a:lnTo>
                  <a:lnTo>
                    <a:pt x="0" y="0"/>
                  </a:lnTo>
                  <a:lnTo>
                    <a:pt x="0" y="22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1586712" y="410554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90" y="1581"/>
                  </a:moveTo>
                  <a:lnTo>
                    <a:pt x="4785" y="0"/>
                  </a:lnTo>
                  <a:lnTo>
                    <a:pt x="2889" y="0"/>
                  </a:lnTo>
                  <a:lnTo>
                    <a:pt x="1005" y="0"/>
                  </a:lnTo>
                  <a:lnTo>
                    <a:pt x="0" y="15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1679513" y="4014511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>
                  <a:moveTo>
                    <a:pt x="0" y="0"/>
                  </a:moveTo>
                  <a:lnTo>
                    <a:pt x="8664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1679513" y="4075010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>
                  <a:moveTo>
                    <a:pt x="0" y="0"/>
                  </a:moveTo>
                  <a:lnTo>
                    <a:pt x="8664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1766159" y="4014520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4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1733465" y="4014520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4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1679507" y="402432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69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1679513" y="406519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69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1721202" y="4024319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08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1666100" y="4024323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13413" y="0"/>
                  </a:moveTo>
                  <a:lnTo>
                    <a:pt x="12114" y="0"/>
                  </a:lnTo>
                  <a:lnTo>
                    <a:pt x="10816" y="157"/>
                  </a:lnTo>
                  <a:lnTo>
                    <a:pt x="785" y="5675"/>
                  </a:lnTo>
                  <a:lnTo>
                    <a:pt x="0" y="67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1661535" y="4031026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4575" y="0"/>
                  </a:moveTo>
                  <a:lnTo>
                    <a:pt x="3099" y="1958"/>
                  </a:lnTo>
                  <a:lnTo>
                    <a:pt x="1937" y="4156"/>
                  </a:lnTo>
                  <a:lnTo>
                    <a:pt x="1172" y="6491"/>
                  </a:lnTo>
                  <a:lnTo>
                    <a:pt x="397" y="8826"/>
                  </a:lnTo>
                  <a:lnTo>
                    <a:pt x="0" y="11256"/>
                  </a:lnTo>
                  <a:lnTo>
                    <a:pt x="0" y="13727"/>
                  </a:lnTo>
                  <a:lnTo>
                    <a:pt x="0" y="16187"/>
                  </a:lnTo>
                  <a:lnTo>
                    <a:pt x="397" y="18638"/>
                  </a:lnTo>
                  <a:lnTo>
                    <a:pt x="1172" y="20973"/>
                  </a:lnTo>
                  <a:lnTo>
                    <a:pt x="1937" y="23308"/>
                  </a:lnTo>
                  <a:lnTo>
                    <a:pt x="3099" y="25486"/>
                  </a:lnTo>
                  <a:lnTo>
                    <a:pt x="4575" y="274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1666110" y="40584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0" y="0"/>
                  </a:moveTo>
                  <a:lnTo>
                    <a:pt x="774" y="1036"/>
                  </a:lnTo>
                  <a:lnTo>
                    <a:pt x="1675" y="1999"/>
                  </a:lnTo>
                  <a:lnTo>
                    <a:pt x="2670" y="2827"/>
                  </a:lnTo>
                  <a:lnTo>
                    <a:pt x="3675" y="3664"/>
                  </a:lnTo>
                  <a:lnTo>
                    <a:pt x="4753" y="4366"/>
                  </a:lnTo>
                  <a:lnTo>
                    <a:pt x="12104" y="6722"/>
                  </a:lnTo>
                  <a:lnTo>
                    <a:pt x="13413" y="67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1658247" y="4014511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266" y="0"/>
                  </a:moveTo>
                  <a:lnTo>
                    <a:pt x="19203" y="0"/>
                  </a:lnTo>
                  <a:lnTo>
                    <a:pt x="17172" y="240"/>
                  </a:lnTo>
                  <a:lnTo>
                    <a:pt x="1256" y="8984"/>
                  </a:lnTo>
                  <a:lnTo>
                    <a:pt x="0" y="106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1658254" y="4064366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0" y="0"/>
                  </a:moveTo>
                  <a:lnTo>
                    <a:pt x="1256" y="1643"/>
                  </a:lnTo>
                  <a:lnTo>
                    <a:pt x="2670" y="3162"/>
                  </a:lnTo>
                  <a:lnTo>
                    <a:pt x="4240" y="4471"/>
                  </a:lnTo>
                  <a:lnTo>
                    <a:pt x="5811" y="5779"/>
                  </a:lnTo>
                  <a:lnTo>
                    <a:pt x="7539" y="6900"/>
                  </a:lnTo>
                  <a:lnTo>
                    <a:pt x="9371" y="7832"/>
                  </a:lnTo>
                  <a:lnTo>
                    <a:pt x="11214" y="8753"/>
                  </a:lnTo>
                  <a:lnTo>
                    <a:pt x="13151" y="9444"/>
                  </a:lnTo>
                  <a:lnTo>
                    <a:pt x="15161" y="9905"/>
                  </a:lnTo>
                  <a:lnTo>
                    <a:pt x="17151" y="10408"/>
                  </a:lnTo>
                  <a:lnTo>
                    <a:pt x="19203" y="10638"/>
                  </a:lnTo>
                  <a:lnTo>
                    <a:pt x="21266" y="10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1651720" y="4025127"/>
              <a:ext cx="6985" cy="39370"/>
            </a:xfrm>
            <a:custGeom>
              <a:avLst/>
              <a:gdLst/>
              <a:ahLst/>
              <a:cxnLst/>
              <a:rect l="l" t="t" r="r" b="b"/>
              <a:pathLst>
                <a:path w="6984" h="39370">
                  <a:moveTo>
                    <a:pt x="6533" y="0"/>
                  </a:moveTo>
                  <a:lnTo>
                    <a:pt x="4439" y="2827"/>
                  </a:lnTo>
                  <a:lnTo>
                    <a:pt x="2795" y="5957"/>
                  </a:lnTo>
                  <a:lnTo>
                    <a:pt x="1675" y="9298"/>
                  </a:lnTo>
                  <a:lnTo>
                    <a:pt x="565" y="12617"/>
                  </a:lnTo>
                  <a:lnTo>
                    <a:pt x="0" y="16104"/>
                  </a:lnTo>
                  <a:lnTo>
                    <a:pt x="0" y="19622"/>
                  </a:lnTo>
                  <a:lnTo>
                    <a:pt x="0" y="23119"/>
                  </a:lnTo>
                  <a:lnTo>
                    <a:pt x="565" y="26627"/>
                  </a:lnTo>
                  <a:lnTo>
                    <a:pt x="1675" y="29967"/>
                  </a:lnTo>
                  <a:lnTo>
                    <a:pt x="2795" y="33318"/>
                  </a:lnTo>
                  <a:lnTo>
                    <a:pt x="4429" y="36428"/>
                  </a:lnTo>
                  <a:lnTo>
                    <a:pt x="6533" y="392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1752387" y="40422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492" y="5005"/>
                  </a:moveTo>
                  <a:lnTo>
                    <a:pt x="3874" y="5005"/>
                  </a:lnTo>
                  <a:lnTo>
                    <a:pt x="5005" y="3884"/>
                  </a:lnTo>
                  <a:lnTo>
                    <a:pt x="5005" y="2492"/>
                  </a:lnTo>
                  <a:lnTo>
                    <a:pt x="5005" y="1130"/>
                  </a:lnTo>
                  <a:lnTo>
                    <a:pt x="3874" y="0"/>
                  </a:lnTo>
                  <a:lnTo>
                    <a:pt x="2492" y="0"/>
                  </a:lnTo>
                  <a:lnTo>
                    <a:pt x="1120" y="0"/>
                  </a:lnTo>
                  <a:lnTo>
                    <a:pt x="0" y="1130"/>
                  </a:lnTo>
                  <a:lnTo>
                    <a:pt x="0" y="2492"/>
                  </a:lnTo>
                  <a:lnTo>
                    <a:pt x="0" y="3884"/>
                  </a:lnTo>
                  <a:lnTo>
                    <a:pt x="1120" y="5005"/>
                  </a:lnTo>
                  <a:lnTo>
                    <a:pt x="2492" y="500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08" name="object 420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1558969" y="3554054"/>
              <a:ext cx="108570" cy="89059"/>
            </a:xfrm>
            <a:prstGeom prst="rect">
              <a:avLst/>
            </a:prstGeom>
          </p:spPr>
        </p:pic>
        <p:sp>
          <p:nvSpPr>
            <p:cNvPr id="4209" name="object 4209"/>
            <p:cNvSpPr/>
            <p:nvPr/>
          </p:nvSpPr>
          <p:spPr>
            <a:xfrm>
              <a:off x="11679848" y="414618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1587896" y="4146181"/>
              <a:ext cx="6350" cy="48260"/>
            </a:xfrm>
            <a:custGeom>
              <a:avLst/>
              <a:gdLst/>
              <a:ahLst/>
              <a:cxnLst/>
              <a:rect l="l" t="t" r="r" b="b"/>
              <a:pathLst>
                <a:path w="6350" h="48260">
                  <a:moveTo>
                    <a:pt x="6282" y="0"/>
                  </a:moveTo>
                  <a:lnTo>
                    <a:pt x="6240" y="0"/>
                  </a:lnTo>
                </a:path>
                <a:path w="6350" h="48260">
                  <a:moveTo>
                    <a:pt x="6282" y="0"/>
                  </a:moveTo>
                  <a:lnTo>
                    <a:pt x="0" y="479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1679871" y="4146106"/>
              <a:ext cx="6350" cy="48260"/>
            </a:xfrm>
            <a:custGeom>
              <a:avLst/>
              <a:gdLst/>
              <a:ahLst/>
              <a:cxnLst/>
              <a:rect l="l" t="t" r="r" b="b"/>
              <a:pathLst>
                <a:path w="6350" h="48260">
                  <a:moveTo>
                    <a:pt x="6188" y="480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1594144" y="4146110"/>
              <a:ext cx="86360" cy="0"/>
            </a:xfrm>
            <a:custGeom>
              <a:avLst/>
              <a:gdLst/>
              <a:ahLst/>
              <a:cxnLst/>
              <a:rect l="l" t="t" r="r" b="b"/>
              <a:pathLst>
                <a:path w="86359">
                  <a:moveTo>
                    <a:pt x="8573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1633595" y="416892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3413" y="6879"/>
                  </a:moveTo>
                  <a:lnTo>
                    <a:pt x="5298" y="6879"/>
                  </a:lnTo>
                  <a:lnTo>
                    <a:pt x="6847" y="5319"/>
                  </a:lnTo>
                  <a:lnTo>
                    <a:pt x="6847" y="3434"/>
                  </a:lnTo>
                  <a:lnTo>
                    <a:pt x="6847" y="1539"/>
                  </a:lnTo>
                  <a:lnTo>
                    <a:pt x="5298" y="0"/>
                  </a:lnTo>
                  <a:lnTo>
                    <a:pt x="3413" y="0"/>
                  </a:lnTo>
                  <a:lnTo>
                    <a:pt x="1528" y="0"/>
                  </a:lnTo>
                  <a:lnTo>
                    <a:pt x="0" y="1539"/>
                  </a:lnTo>
                  <a:lnTo>
                    <a:pt x="0" y="3434"/>
                  </a:lnTo>
                  <a:lnTo>
                    <a:pt x="0" y="5319"/>
                  </a:lnTo>
                  <a:lnTo>
                    <a:pt x="1528" y="6879"/>
                  </a:lnTo>
                  <a:lnTo>
                    <a:pt x="3413" y="68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1592068" y="4163551"/>
              <a:ext cx="90170" cy="61594"/>
            </a:xfrm>
            <a:custGeom>
              <a:avLst/>
              <a:gdLst/>
              <a:ahLst/>
              <a:cxnLst/>
              <a:rect l="l" t="t" r="r" b="b"/>
              <a:pathLst>
                <a:path w="90170" h="61595">
                  <a:moveTo>
                    <a:pt x="44941" y="61233"/>
                  </a:moveTo>
                  <a:lnTo>
                    <a:pt x="62376" y="58811"/>
                  </a:lnTo>
                  <a:lnTo>
                    <a:pt x="76671" y="52224"/>
                  </a:lnTo>
                  <a:lnTo>
                    <a:pt x="86339" y="42490"/>
                  </a:lnTo>
                  <a:lnTo>
                    <a:pt x="89892" y="30627"/>
                  </a:lnTo>
                  <a:lnTo>
                    <a:pt x="86339" y="18756"/>
                  </a:lnTo>
                  <a:lnTo>
                    <a:pt x="76671" y="9015"/>
                  </a:lnTo>
                  <a:lnTo>
                    <a:pt x="62376" y="2423"/>
                  </a:lnTo>
                  <a:lnTo>
                    <a:pt x="44941" y="0"/>
                  </a:lnTo>
                  <a:lnTo>
                    <a:pt x="27520" y="2423"/>
                  </a:lnTo>
                  <a:lnTo>
                    <a:pt x="13227" y="9015"/>
                  </a:lnTo>
                  <a:lnTo>
                    <a:pt x="3555" y="18756"/>
                  </a:lnTo>
                  <a:lnTo>
                    <a:pt x="0" y="30627"/>
                  </a:lnTo>
                  <a:lnTo>
                    <a:pt x="3555" y="42490"/>
                  </a:lnTo>
                  <a:lnTo>
                    <a:pt x="13227" y="52224"/>
                  </a:lnTo>
                  <a:lnTo>
                    <a:pt x="27520" y="58811"/>
                  </a:lnTo>
                  <a:lnTo>
                    <a:pt x="44941" y="61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1587857" y="4194178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0" y="0"/>
                  </a:moveTo>
                  <a:lnTo>
                    <a:pt x="3063" y="7653"/>
                  </a:lnTo>
                  <a:lnTo>
                    <a:pt x="12254" y="13117"/>
                  </a:lnTo>
                  <a:lnTo>
                    <a:pt x="27577" y="16394"/>
                  </a:lnTo>
                  <a:lnTo>
                    <a:pt x="49035" y="17486"/>
                  </a:lnTo>
                  <a:lnTo>
                    <a:pt x="70494" y="16394"/>
                  </a:lnTo>
                  <a:lnTo>
                    <a:pt x="85820" y="13117"/>
                  </a:lnTo>
                  <a:lnTo>
                    <a:pt x="95015" y="7653"/>
                  </a:lnTo>
                  <a:lnTo>
                    <a:pt x="9808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1632926" y="415707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0" y="0"/>
                  </a:moveTo>
                  <a:lnTo>
                    <a:pt x="659" y="685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1633587" y="416393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1" y="408"/>
                  </a:lnTo>
                  <a:lnTo>
                    <a:pt x="167" y="816"/>
                  </a:lnTo>
                  <a:lnTo>
                    <a:pt x="303" y="1214"/>
                  </a:lnTo>
                  <a:lnTo>
                    <a:pt x="534" y="1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1634122" y="4165497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0"/>
                  </a:moveTo>
                  <a:lnTo>
                    <a:pt x="1068" y="864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1635192" y="417414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19" y="1602"/>
                  </a:lnTo>
                  <a:lnTo>
                    <a:pt x="1811" y="1602"/>
                  </a:lnTo>
                  <a:lnTo>
                    <a:pt x="3434" y="1602"/>
                  </a:lnTo>
                  <a:lnTo>
                    <a:pt x="363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1638823" y="416549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648"/>
                  </a:moveTo>
                  <a:lnTo>
                    <a:pt x="109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1639923" y="416393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560"/>
                  </a:moveTo>
                  <a:lnTo>
                    <a:pt x="230" y="1214"/>
                  </a:lnTo>
                  <a:lnTo>
                    <a:pt x="335" y="806"/>
                  </a:lnTo>
                  <a:lnTo>
                    <a:pt x="471" y="408"/>
                  </a:lnTo>
                  <a:lnTo>
                    <a:pt x="52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1640443" y="415707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0" y="6858"/>
                  </a:moveTo>
                  <a:lnTo>
                    <a:pt x="64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1632935" y="4152984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8156" y="4094"/>
                  </a:moveTo>
                  <a:lnTo>
                    <a:pt x="8156" y="1832"/>
                  </a:lnTo>
                  <a:lnTo>
                    <a:pt x="6345" y="0"/>
                  </a:lnTo>
                  <a:lnTo>
                    <a:pt x="4073" y="0"/>
                  </a:lnTo>
                  <a:lnTo>
                    <a:pt x="1832" y="0"/>
                  </a:lnTo>
                  <a:lnTo>
                    <a:pt x="0" y="1832"/>
                  </a:lnTo>
                  <a:lnTo>
                    <a:pt x="0" y="409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1639246" y="41611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11634797" y="416114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1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1634797" y="41611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1634797" y="416356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0" y="2230"/>
                  </a:lnTo>
                  <a:lnTo>
                    <a:pt x="2209" y="2230"/>
                  </a:lnTo>
                  <a:lnTo>
                    <a:pt x="4450" y="2230"/>
                  </a:lnTo>
                  <a:lnTo>
                    <a:pt x="44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1634122" y="416549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994" y="1560"/>
                  </a:lnTo>
                  <a:lnTo>
                    <a:pt x="2879" y="1560"/>
                  </a:lnTo>
                  <a:lnTo>
                    <a:pt x="4774" y="1560"/>
                  </a:lnTo>
                  <a:lnTo>
                    <a:pt x="57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1530769" y="414618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1438788" y="4146181"/>
              <a:ext cx="6350" cy="48260"/>
            </a:xfrm>
            <a:custGeom>
              <a:avLst/>
              <a:gdLst/>
              <a:ahLst/>
              <a:cxnLst/>
              <a:rect l="l" t="t" r="r" b="b"/>
              <a:pathLst>
                <a:path w="6350" h="48260">
                  <a:moveTo>
                    <a:pt x="6303" y="0"/>
                  </a:moveTo>
                  <a:lnTo>
                    <a:pt x="6272" y="0"/>
                  </a:lnTo>
                </a:path>
                <a:path w="6350" h="48260">
                  <a:moveTo>
                    <a:pt x="6303" y="0"/>
                  </a:moveTo>
                  <a:lnTo>
                    <a:pt x="0" y="479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1530771" y="4146106"/>
              <a:ext cx="6350" cy="48260"/>
            </a:xfrm>
            <a:custGeom>
              <a:avLst/>
              <a:gdLst/>
              <a:ahLst/>
              <a:cxnLst/>
              <a:rect l="l" t="t" r="r" b="b"/>
              <a:pathLst>
                <a:path w="6350" h="48260">
                  <a:moveTo>
                    <a:pt x="6188" y="480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1445065" y="4146110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7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1484491" y="416892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3444" y="6879"/>
                  </a:moveTo>
                  <a:lnTo>
                    <a:pt x="5329" y="6879"/>
                  </a:lnTo>
                  <a:lnTo>
                    <a:pt x="6858" y="5319"/>
                  </a:lnTo>
                  <a:lnTo>
                    <a:pt x="6858" y="3434"/>
                  </a:lnTo>
                  <a:lnTo>
                    <a:pt x="6858" y="1539"/>
                  </a:lnTo>
                  <a:lnTo>
                    <a:pt x="5329" y="0"/>
                  </a:lnTo>
                  <a:lnTo>
                    <a:pt x="3444" y="0"/>
                  </a:lnTo>
                  <a:lnTo>
                    <a:pt x="1560" y="0"/>
                  </a:lnTo>
                  <a:lnTo>
                    <a:pt x="0" y="1539"/>
                  </a:lnTo>
                  <a:lnTo>
                    <a:pt x="0" y="3434"/>
                  </a:lnTo>
                  <a:lnTo>
                    <a:pt x="0" y="5319"/>
                  </a:lnTo>
                  <a:lnTo>
                    <a:pt x="1560" y="6879"/>
                  </a:lnTo>
                  <a:lnTo>
                    <a:pt x="3444" y="68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1442963" y="4163551"/>
              <a:ext cx="90170" cy="61594"/>
            </a:xfrm>
            <a:custGeom>
              <a:avLst/>
              <a:gdLst/>
              <a:ahLst/>
              <a:cxnLst/>
              <a:rect l="l" t="t" r="r" b="b"/>
              <a:pathLst>
                <a:path w="90170" h="61595">
                  <a:moveTo>
                    <a:pt x="44972" y="61233"/>
                  </a:moveTo>
                  <a:lnTo>
                    <a:pt x="62393" y="58811"/>
                  </a:lnTo>
                  <a:lnTo>
                    <a:pt x="76686" y="52224"/>
                  </a:lnTo>
                  <a:lnTo>
                    <a:pt x="86357" y="42490"/>
                  </a:lnTo>
                  <a:lnTo>
                    <a:pt x="89913" y="30627"/>
                  </a:lnTo>
                  <a:lnTo>
                    <a:pt x="86357" y="18756"/>
                  </a:lnTo>
                  <a:lnTo>
                    <a:pt x="76686" y="9015"/>
                  </a:lnTo>
                  <a:lnTo>
                    <a:pt x="62393" y="2423"/>
                  </a:lnTo>
                  <a:lnTo>
                    <a:pt x="44972" y="0"/>
                  </a:lnTo>
                  <a:lnTo>
                    <a:pt x="27533" y="2423"/>
                  </a:lnTo>
                  <a:lnTo>
                    <a:pt x="13231" y="9015"/>
                  </a:lnTo>
                  <a:lnTo>
                    <a:pt x="3556" y="18756"/>
                  </a:lnTo>
                  <a:lnTo>
                    <a:pt x="0" y="30627"/>
                  </a:lnTo>
                  <a:lnTo>
                    <a:pt x="3556" y="42490"/>
                  </a:lnTo>
                  <a:lnTo>
                    <a:pt x="13231" y="52224"/>
                  </a:lnTo>
                  <a:lnTo>
                    <a:pt x="27533" y="58811"/>
                  </a:lnTo>
                  <a:lnTo>
                    <a:pt x="44972" y="61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1438757" y="4194178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0" y="0"/>
                  </a:moveTo>
                  <a:lnTo>
                    <a:pt x="3067" y="7653"/>
                  </a:lnTo>
                  <a:lnTo>
                    <a:pt x="12267" y="13117"/>
                  </a:lnTo>
                  <a:lnTo>
                    <a:pt x="27595" y="16394"/>
                  </a:lnTo>
                  <a:lnTo>
                    <a:pt x="49045" y="17486"/>
                  </a:lnTo>
                  <a:lnTo>
                    <a:pt x="70512" y="16394"/>
                  </a:lnTo>
                  <a:lnTo>
                    <a:pt x="85845" y="13117"/>
                  </a:lnTo>
                  <a:lnTo>
                    <a:pt x="95045" y="7653"/>
                  </a:lnTo>
                  <a:lnTo>
                    <a:pt x="9811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1483852" y="4157078"/>
              <a:ext cx="635" cy="6985"/>
            </a:xfrm>
            <a:custGeom>
              <a:avLst/>
              <a:gdLst/>
              <a:ahLst/>
              <a:cxnLst/>
              <a:rect l="l" t="t" r="r" b="b"/>
              <a:pathLst>
                <a:path w="634" h="6985">
                  <a:moveTo>
                    <a:pt x="0" y="0"/>
                  </a:moveTo>
                  <a:lnTo>
                    <a:pt x="638" y="685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1484488" y="416393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41" y="408"/>
                  </a:lnTo>
                  <a:lnTo>
                    <a:pt x="188" y="816"/>
                  </a:lnTo>
                  <a:lnTo>
                    <a:pt x="303" y="1214"/>
                  </a:lnTo>
                  <a:lnTo>
                    <a:pt x="534" y="156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1485022" y="4165497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0"/>
                  </a:moveTo>
                  <a:lnTo>
                    <a:pt x="1099" y="864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1486119" y="417414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188" y="1602"/>
                  </a:lnTo>
                  <a:lnTo>
                    <a:pt x="1811" y="1602"/>
                  </a:lnTo>
                  <a:lnTo>
                    <a:pt x="3413" y="1602"/>
                  </a:lnTo>
                  <a:lnTo>
                    <a:pt x="363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1489752" y="416549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648"/>
                  </a:moveTo>
                  <a:lnTo>
                    <a:pt x="106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1490823" y="416393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560"/>
                  </a:moveTo>
                  <a:lnTo>
                    <a:pt x="230" y="1214"/>
                  </a:lnTo>
                  <a:lnTo>
                    <a:pt x="356" y="806"/>
                  </a:lnTo>
                  <a:lnTo>
                    <a:pt x="492" y="408"/>
                  </a:lnTo>
                  <a:lnTo>
                    <a:pt x="5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1491357" y="415707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0" y="6858"/>
                  </a:moveTo>
                  <a:lnTo>
                    <a:pt x="65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1483862" y="4152984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8156" y="4094"/>
                  </a:moveTo>
                  <a:lnTo>
                    <a:pt x="8156" y="1832"/>
                  </a:lnTo>
                  <a:lnTo>
                    <a:pt x="6313" y="0"/>
                  </a:lnTo>
                  <a:lnTo>
                    <a:pt x="4073" y="0"/>
                  </a:lnTo>
                  <a:lnTo>
                    <a:pt x="1811" y="0"/>
                  </a:lnTo>
                  <a:lnTo>
                    <a:pt x="0" y="1832"/>
                  </a:lnTo>
                  <a:lnTo>
                    <a:pt x="0" y="409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1490146" y="41611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1485697" y="416114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1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1485697" y="41611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1485697" y="416356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0" y="2230"/>
                  </a:lnTo>
                  <a:lnTo>
                    <a:pt x="2230" y="2230"/>
                  </a:lnTo>
                  <a:lnTo>
                    <a:pt x="4450" y="2230"/>
                  </a:lnTo>
                  <a:lnTo>
                    <a:pt x="44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1485022" y="416549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1026" y="1560"/>
                  </a:lnTo>
                  <a:lnTo>
                    <a:pt x="2910" y="1560"/>
                  </a:lnTo>
                  <a:lnTo>
                    <a:pt x="4774" y="1560"/>
                  </a:lnTo>
                  <a:lnTo>
                    <a:pt x="57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49" name="object 424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796928" y="4161637"/>
              <a:ext cx="76808" cy="76826"/>
            </a:xfrm>
            <a:prstGeom prst="rect">
              <a:avLst/>
            </a:prstGeom>
          </p:spPr>
        </p:pic>
        <p:pic>
          <p:nvPicPr>
            <p:cNvPr id="4250" name="object 425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796928" y="4037411"/>
              <a:ext cx="76808" cy="76816"/>
            </a:xfrm>
            <a:prstGeom prst="rect">
              <a:avLst/>
            </a:prstGeom>
          </p:spPr>
        </p:pic>
        <p:pic>
          <p:nvPicPr>
            <p:cNvPr id="4251" name="object 425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1796928" y="3913171"/>
              <a:ext cx="76808" cy="76820"/>
            </a:xfrm>
            <a:prstGeom prst="rect">
              <a:avLst/>
            </a:prstGeom>
          </p:spPr>
        </p:pic>
        <p:pic>
          <p:nvPicPr>
            <p:cNvPr id="4252" name="object 4252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1796928" y="4285875"/>
              <a:ext cx="76808" cy="76824"/>
            </a:xfrm>
            <a:prstGeom prst="rect">
              <a:avLst/>
            </a:prstGeom>
          </p:spPr>
        </p:pic>
        <p:pic>
          <p:nvPicPr>
            <p:cNvPr id="4253" name="object 4253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168005" y="4107413"/>
              <a:ext cx="124797" cy="70861"/>
            </a:xfrm>
            <a:prstGeom prst="rect">
              <a:avLst/>
            </a:prstGeom>
          </p:spPr>
        </p:pic>
        <p:pic>
          <p:nvPicPr>
            <p:cNvPr id="4254" name="object 425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2168005" y="3943938"/>
              <a:ext cx="124797" cy="70861"/>
            </a:xfrm>
            <a:prstGeom prst="rect">
              <a:avLst/>
            </a:prstGeom>
          </p:spPr>
        </p:pic>
        <p:pic>
          <p:nvPicPr>
            <p:cNvPr id="4255" name="object 425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168005" y="4270875"/>
              <a:ext cx="124797" cy="70875"/>
            </a:xfrm>
            <a:prstGeom prst="rect">
              <a:avLst/>
            </a:prstGeom>
          </p:spPr>
        </p:pic>
        <p:pic>
          <p:nvPicPr>
            <p:cNvPr id="4256" name="object 425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168005" y="4434350"/>
              <a:ext cx="124797" cy="70874"/>
            </a:xfrm>
            <a:prstGeom prst="rect">
              <a:avLst/>
            </a:prstGeom>
          </p:spPr>
        </p:pic>
        <p:pic>
          <p:nvPicPr>
            <p:cNvPr id="4257" name="object 425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168005" y="3749417"/>
              <a:ext cx="124797" cy="70848"/>
            </a:xfrm>
            <a:prstGeom prst="rect">
              <a:avLst/>
            </a:prstGeom>
          </p:spPr>
        </p:pic>
        <p:pic>
          <p:nvPicPr>
            <p:cNvPr id="4258" name="object 425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2168005" y="3594102"/>
              <a:ext cx="124797" cy="70876"/>
            </a:xfrm>
            <a:prstGeom prst="rect">
              <a:avLst/>
            </a:prstGeom>
          </p:spPr>
        </p:pic>
        <p:sp>
          <p:nvSpPr>
            <p:cNvPr id="4259" name="object 4259"/>
            <p:cNvSpPr/>
            <p:nvPr/>
          </p:nvSpPr>
          <p:spPr>
            <a:xfrm>
              <a:off x="9502086" y="3083541"/>
              <a:ext cx="0" cy="3784600"/>
            </a:xfrm>
            <a:custGeom>
              <a:avLst/>
              <a:gdLst/>
              <a:ahLst/>
              <a:cxnLst/>
              <a:rect l="l" t="t" r="r" b="b"/>
              <a:pathLst>
                <a:path h="3784600">
                  <a:moveTo>
                    <a:pt x="0" y="0"/>
                  </a:moveTo>
                  <a:lnTo>
                    <a:pt x="0" y="37843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1659900" y="63447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0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1905064" y="6581821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29">
                  <a:moveTo>
                    <a:pt x="0" y="0"/>
                  </a:moveTo>
                  <a:lnTo>
                    <a:pt x="37928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1905060" y="6589990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29">
                  <a:moveTo>
                    <a:pt x="37928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1659900" y="63447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2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1298621" y="5408112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>
                  <a:moveTo>
                    <a:pt x="31387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1594502" y="5425274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0"/>
                  </a:moveTo>
                  <a:lnTo>
                    <a:pt x="0" y="3596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11324783" y="5784904"/>
              <a:ext cx="269875" cy="0"/>
            </a:xfrm>
            <a:custGeom>
              <a:avLst/>
              <a:gdLst/>
              <a:ahLst/>
              <a:cxnLst/>
              <a:rect l="l" t="t" r="r" b="b"/>
              <a:pathLst>
                <a:path w="269875">
                  <a:moveTo>
                    <a:pt x="2697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11324784" y="5425282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3596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11328866" y="5421179"/>
              <a:ext cx="261620" cy="355600"/>
            </a:xfrm>
            <a:custGeom>
              <a:avLst/>
              <a:gdLst/>
              <a:ahLst/>
              <a:cxnLst/>
              <a:rect l="l" t="t" r="r" b="b"/>
              <a:pathLst>
                <a:path w="261620" h="355600">
                  <a:moveTo>
                    <a:pt x="261552" y="355559"/>
                  </a:moveTo>
                  <a:lnTo>
                    <a:pt x="0" y="355559"/>
                  </a:lnTo>
                </a:path>
                <a:path w="261620" h="355600">
                  <a:moveTo>
                    <a:pt x="261552" y="355559"/>
                  </a:moveTo>
                  <a:lnTo>
                    <a:pt x="26155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11328866" y="5421177"/>
              <a:ext cx="261620" cy="0"/>
            </a:xfrm>
            <a:custGeom>
              <a:avLst/>
              <a:gdLst/>
              <a:ahLst/>
              <a:cxnLst/>
              <a:rect l="l" t="t" r="r" b="b"/>
              <a:pathLst>
                <a:path w="261620">
                  <a:moveTo>
                    <a:pt x="2615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11328867" y="5421177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0"/>
                  </a:moveTo>
                  <a:lnTo>
                    <a:pt x="0" y="3555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11590419" y="54252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11324784" y="54252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8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1298621" y="5396665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>
                  <a:moveTo>
                    <a:pt x="31387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1586336" y="580124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5313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1381999" y="5813526"/>
              <a:ext cx="220979" cy="0"/>
            </a:xfrm>
            <a:custGeom>
              <a:avLst/>
              <a:gdLst/>
              <a:ahLst/>
              <a:cxnLst/>
              <a:rect l="l" t="t" r="r" b="b"/>
              <a:pathLst>
                <a:path w="220979">
                  <a:moveTo>
                    <a:pt x="22068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11382007" y="58135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1398348" y="580124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5313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1574073" y="579716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1410592" y="5821693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16348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1410599" y="5797165"/>
              <a:ext cx="163830" cy="24765"/>
            </a:xfrm>
            <a:custGeom>
              <a:avLst/>
              <a:gdLst/>
              <a:ahLst/>
              <a:cxnLst/>
              <a:rect l="l" t="t" r="r" b="b"/>
              <a:pathLst>
                <a:path w="163829" h="24764">
                  <a:moveTo>
                    <a:pt x="0" y="0"/>
                  </a:moveTo>
                  <a:lnTo>
                    <a:pt x="163481" y="0"/>
                  </a:lnTo>
                </a:path>
                <a:path w="163829" h="24764">
                  <a:moveTo>
                    <a:pt x="0" y="0"/>
                  </a:moveTo>
                  <a:lnTo>
                    <a:pt x="0" y="245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11659902" y="5494743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1659902" y="5543779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1659902" y="5592833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1659902" y="5641857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1659902" y="5690909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1659902" y="5739963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11659902" y="5788986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11659902" y="5936115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1659902" y="5887078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1659902" y="5838039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11659908" y="579553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1659908" y="574649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11659908" y="569745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11659908" y="564840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1659908" y="559936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11896806" y="550127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11896806" y="555032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11896806" y="559936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11896806" y="564840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1896806" y="569745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1896806" y="574649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11896806" y="579553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11659908" y="584457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11659908" y="589362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11659897" y="594264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465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1659908" y="550127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11659908" y="555032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11949232" y="5498008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60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1949232" y="5547061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9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11949232" y="559609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9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11949232" y="564513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60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1949232" y="569417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9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1949232" y="574322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9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11896855" y="584457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9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1896800" y="594264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1896800" y="589362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11896806" y="613882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11896806" y="599170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11896806" y="604072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11896806" y="608977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1659908" y="613882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1659908" y="599170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11659908" y="604072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1659908" y="608977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1986848" y="559283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11995018" y="563532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1991751" y="555197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5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1986848" y="564185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11995018" y="558630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11991751" y="5601000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5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11986848" y="554377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11995018" y="553724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11991751" y="5502924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5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11986853" y="613228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4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11991751" y="6143716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7988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11986848" y="56909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11995018" y="568437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11991751" y="5650054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5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11986848" y="573996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11995018" y="573341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11991751" y="5699080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6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11986848" y="5788986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11995018" y="578245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11991751" y="5748130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5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11986848" y="583803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11995018" y="583149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11991751" y="5797171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6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11986848" y="5887078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11995018" y="588054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11991751" y="5846210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6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11986848" y="593611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11995018" y="592956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11991751" y="5895248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6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11986848" y="5985154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11995018" y="597862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11991751" y="594429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5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11986848" y="603420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11995018" y="602767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11991751" y="599332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61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11986848" y="6083244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11995018" y="607669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11991751" y="6042375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5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1986848" y="549474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4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11995018" y="548819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11995018" y="612575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12235322" y="563532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12235322" y="548819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12235322" y="553724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12235322" y="558630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12235322" y="568437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12235322" y="573341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2235322" y="578245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12235322" y="583149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12235322" y="588054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2235322" y="592956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2235322" y="597862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2235322" y="602767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12235322" y="607669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12235322" y="612575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1949232" y="5792253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61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1949232" y="584130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9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11949232" y="589035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9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1949232" y="5939382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9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11949232" y="5988434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9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11949232" y="6037473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60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11949232" y="6086512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9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1949232" y="613554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5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1949232" y="6161709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1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1991751" y="609142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5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11659902" y="5985154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11659902" y="6034205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1659902" y="6083244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1659902" y="6132283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>
                  <a:moveTo>
                    <a:pt x="29424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1586336" y="6799249"/>
              <a:ext cx="695325" cy="0"/>
            </a:xfrm>
            <a:custGeom>
              <a:avLst/>
              <a:gdLst/>
              <a:ahLst/>
              <a:cxnLst/>
              <a:rect l="l" t="t" r="r" b="b"/>
              <a:pathLst>
                <a:path w="695325">
                  <a:moveTo>
                    <a:pt x="0" y="0"/>
                  </a:moveTo>
                  <a:lnTo>
                    <a:pt x="694732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1594502" y="6795970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7982145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7957632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17736939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17712412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17491740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17467207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17246522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17222001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17001314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16976802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16510909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6486375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6265690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6241177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16020491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15995973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5775286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15750772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15530087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15505553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15039661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5015142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4794455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4769943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4549256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4524723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4304050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4279517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8202831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6756115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6731595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5284867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15260349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8264133" y="312850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88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14058830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14034318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3813633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3789120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13568426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3543914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3323221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3298694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13078000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13053488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2832795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2808283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12587602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12563077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12342398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12317857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12097177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2072665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1851971" y="30835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1827460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11365658" y="3091722"/>
              <a:ext cx="6853555" cy="0"/>
            </a:xfrm>
            <a:custGeom>
              <a:avLst/>
              <a:gdLst/>
              <a:ahLst/>
              <a:cxnLst/>
              <a:rect l="l" t="t" r="r" b="b"/>
              <a:pathLst>
                <a:path w="6853555">
                  <a:moveTo>
                    <a:pt x="0" y="0"/>
                  </a:moveTo>
                  <a:lnTo>
                    <a:pt x="685352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9502086" y="3083541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>
                  <a:moveTo>
                    <a:pt x="0" y="0"/>
                  </a:moveTo>
                  <a:lnTo>
                    <a:pt x="1307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1365658" y="3083541"/>
              <a:ext cx="6853555" cy="0"/>
            </a:xfrm>
            <a:custGeom>
              <a:avLst/>
              <a:gdLst/>
              <a:ahLst/>
              <a:cxnLst/>
              <a:rect l="l" t="t" r="r" b="b"/>
              <a:pathLst>
                <a:path w="6853555">
                  <a:moveTo>
                    <a:pt x="0" y="0"/>
                  </a:moveTo>
                  <a:lnTo>
                    <a:pt x="685352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7982145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7957632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7736939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7712412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7491740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7467207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7246522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7222001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7001314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6976802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6510909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6486375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6265690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6241177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16020491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5995973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5775286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5750772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5530087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5505553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5039661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5015142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4794455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14769943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4549256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4524723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4304050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4279517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6756115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6731595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5284867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5260349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4058830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4034318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3813633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3789120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3568426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3543914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13323221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13298694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3078000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3053488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12832795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12808283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12587602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2563077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12342398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12317857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12097177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2072665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1851971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1827460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1606766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11582253" y="68515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1353380" y="6851568"/>
              <a:ext cx="6866255" cy="0"/>
            </a:xfrm>
            <a:custGeom>
              <a:avLst/>
              <a:gdLst/>
              <a:ahLst/>
              <a:cxnLst/>
              <a:rect l="l" t="t" r="r" b="b"/>
              <a:pathLst>
                <a:path w="6866255">
                  <a:moveTo>
                    <a:pt x="0" y="0"/>
                  </a:moveTo>
                  <a:lnTo>
                    <a:pt x="68657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9502086" y="6867914"/>
              <a:ext cx="1361440" cy="0"/>
            </a:xfrm>
            <a:custGeom>
              <a:avLst/>
              <a:gdLst/>
              <a:ahLst/>
              <a:cxnLst/>
              <a:rect l="l" t="t" r="r" b="b"/>
              <a:pathLst>
                <a:path w="1361440">
                  <a:moveTo>
                    <a:pt x="0" y="0"/>
                  </a:moveTo>
                  <a:lnTo>
                    <a:pt x="13609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11353380" y="6859734"/>
              <a:ext cx="6866255" cy="0"/>
            </a:xfrm>
            <a:custGeom>
              <a:avLst/>
              <a:gdLst/>
              <a:ahLst/>
              <a:cxnLst/>
              <a:rect l="l" t="t" r="r" b="b"/>
              <a:pathLst>
                <a:path w="6866255">
                  <a:moveTo>
                    <a:pt x="0" y="0"/>
                  </a:moveTo>
                  <a:lnTo>
                    <a:pt x="68657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18255960" y="6800873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07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9502096" y="313667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9502086" y="337371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9502096" y="339822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9502086" y="361890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9502096" y="364344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9502086" y="386411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9502096" y="388864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9510253" y="3128505"/>
              <a:ext cx="0" cy="1479550"/>
            </a:xfrm>
            <a:custGeom>
              <a:avLst/>
              <a:gdLst/>
              <a:ahLst/>
              <a:cxnLst/>
              <a:rect l="l" t="t" r="r" b="b"/>
              <a:pathLst>
                <a:path h="1479550">
                  <a:moveTo>
                    <a:pt x="0" y="0"/>
                  </a:moveTo>
                  <a:lnTo>
                    <a:pt x="0" y="147942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9526599" y="3091722"/>
              <a:ext cx="0" cy="1516380"/>
            </a:xfrm>
            <a:custGeom>
              <a:avLst/>
              <a:gdLst/>
              <a:ahLst/>
              <a:cxnLst/>
              <a:rect l="l" t="t" r="r" b="b"/>
              <a:pathLst>
                <a:path h="1516379">
                  <a:moveTo>
                    <a:pt x="0" y="0"/>
                  </a:moveTo>
                  <a:lnTo>
                    <a:pt x="0" y="151620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9502096" y="459973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9526593" y="464470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9518419" y="462835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34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9502084" y="462835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3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9502096" y="68066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9502086" y="65859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9502096" y="656139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9502086" y="634071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9502096" y="631618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9502086" y="60955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9502096" y="607096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9510253" y="5351715"/>
              <a:ext cx="0" cy="1463675"/>
            </a:xfrm>
            <a:custGeom>
              <a:avLst/>
              <a:gdLst/>
              <a:ahLst/>
              <a:cxnLst/>
              <a:rect l="l" t="t" r="r" b="b"/>
              <a:pathLst>
                <a:path h="1463675">
                  <a:moveTo>
                    <a:pt x="0" y="146306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9502096" y="535987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9526593" y="5298589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9518419" y="529858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7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9502084" y="533128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3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9502086" y="585030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9502096" y="582577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9502086" y="560508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9502096" y="55805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9502086" y="435454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9502096" y="437905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9502086" y="410933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9502096" y="413384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10607964" y="5391766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08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10706039" y="5318198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735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0607964" y="5318202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0"/>
                  </a:moveTo>
                  <a:lnTo>
                    <a:pt x="0" y="735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0612046" y="538766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40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0612043" y="532228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40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0612046" y="532228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38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0677444" y="532228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1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0701957" y="53222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0677444" y="534679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51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0644751" y="5285509"/>
              <a:ext cx="0" cy="123189"/>
            </a:xfrm>
            <a:custGeom>
              <a:avLst/>
              <a:gdLst/>
              <a:ahLst/>
              <a:cxnLst/>
              <a:rect l="l" t="t" r="r" b="b"/>
              <a:pathLst>
                <a:path h="123189">
                  <a:moveTo>
                    <a:pt x="0" y="12260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0575270" y="5318202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0" y="0"/>
                  </a:moveTo>
                  <a:lnTo>
                    <a:pt x="1634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0738746" y="5314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2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0575270" y="53149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2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0677444" y="532228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38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0875255" y="57285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0875243" y="5728501"/>
              <a:ext cx="0" cy="955040"/>
            </a:xfrm>
            <a:custGeom>
              <a:avLst/>
              <a:gdLst/>
              <a:ahLst/>
              <a:cxnLst/>
              <a:rect l="l" t="t" r="r" b="b"/>
              <a:pathLst>
                <a:path h="955040">
                  <a:moveTo>
                    <a:pt x="0" y="0"/>
                  </a:moveTo>
                  <a:lnTo>
                    <a:pt x="0" y="95441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11555281" y="627123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3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1555277" y="627123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7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1555277" y="630392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3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1604317" y="6271224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70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1504602" y="6181322"/>
              <a:ext cx="75565" cy="0"/>
            </a:xfrm>
            <a:custGeom>
              <a:avLst/>
              <a:gdLst/>
              <a:ahLst/>
              <a:cxnLst/>
              <a:rect l="l" t="t" r="r" b="b"/>
              <a:pathLst>
                <a:path w="75565">
                  <a:moveTo>
                    <a:pt x="7520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1504602" y="6263066"/>
              <a:ext cx="75565" cy="0"/>
            </a:xfrm>
            <a:custGeom>
              <a:avLst/>
              <a:gdLst/>
              <a:ahLst/>
              <a:cxnLst/>
              <a:rect l="l" t="t" r="r" b="b"/>
              <a:pathLst>
                <a:path w="75565">
                  <a:moveTo>
                    <a:pt x="7520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1602678" y="609256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11610849" y="608438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11602678" y="606802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1610849" y="605985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6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1602678" y="6043514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1610849" y="603534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1602678" y="601900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1610849" y="601082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1602678" y="5986309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1610849" y="597814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1283925" y="623036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21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1341131" y="6230360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74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1537298" y="5887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11422872" y="5944295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11442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1422860" y="5887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11532399" y="6222193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4803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1623744" y="62221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11579804" y="6164988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711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1579804" y="616499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1561825" y="5919769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38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1623845" y="59197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6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11594502" y="588707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38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11594502" y="59491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3082098" y="2903725"/>
              <a:ext cx="0" cy="180340"/>
            </a:xfrm>
            <a:custGeom>
              <a:avLst/>
              <a:gdLst/>
              <a:ahLst/>
              <a:cxnLst/>
              <a:rect l="l" t="t" r="r" b="b"/>
              <a:pathLst>
                <a:path h="180339">
                  <a:moveTo>
                    <a:pt x="0" y="17981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2558983" y="2903735"/>
              <a:ext cx="523240" cy="0"/>
            </a:xfrm>
            <a:custGeom>
              <a:avLst/>
              <a:gdLst/>
              <a:ahLst/>
              <a:cxnLst/>
              <a:rect l="l" t="t" r="r" b="b"/>
              <a:pathLst>
                <a:path w="523240">
                  <a:moveTo>
                    <a:pt x="5231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2558981" y="2903735"/>
              <a:ext cx="635" cy="180340"/>
            </a:xfrm>
            <a:custGeom>
              <a:avLst/>
              <a:gdLst/>
              <a:ahLst/>
              <a:cxnLst/>
              <a:rect l="l" t="t" r="r" b="b"/>
              <a:pathLst>
                <a:path w="634" h="180339">
                  <a:moveTo>
                    <a:pt x="0" y="0"/>
                  </a:moveTo>
                  <a:lnTo>
                    <a:pt x="83" y="17981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3098457" y="2887380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616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2542642" y="2887382"/>
              <a:ext cx="556260" cy="0"/>
            </a:xfrm>
            <a:custGeom>
              <a:avLst/>
              <a:gdLst/>
              <a:ahLst/>
              <a:cxnLst/>
              <a:rect l="l" t="t" r="r" b="b"/>
              <a:pathLst>
                <a:path w="556259">
                  <a:moveTo>
                    <a:pt x="55581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2542648" y="2887382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616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2575317" y="2920080"/>
              <a:ext cx="490855" cy="0"/>
            </a:xfrm>
            <a:custGeom>
              <a:avLst/>
              <a:gdLst/>
              <a:ahLst/>
              <a:cxnLst/>
              <a:rect l="l" t="t" r="r" b="b"/>
              <a:pathLst>
                <a:path w="490855">
                  <a:moveTo>
                    <a:pt x="49043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3065753" y="2920080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30">
                  <a:moveTo>
                    <a:pt x="0" y="1634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2575326" y="2920080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30">
                  <a:moveTo>
                    <a:pt x="0" y="1634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2011364" y="4585850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85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1846269" y="4626710"/>
              <a:ext cx="165100" cy="0"/>
            </a:xfrm>
            <a:custGeom>
              <a:avLst/>
              <a:gdLst/>
              <a:ahLst/>
              <a:cxnLst/>
              <a:rect l="l" t="t" r="r" b="b"/>
              <a:pathLst>
                <a:path w="165100">
                  <a:moveTo>
                    <a:pt x="1650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1846268" y="4585853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085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2379171" y="6998684"/>
              <a:ext cx="670560" cy="0"/>
            </a:xfrm>
            <a:custGeom>
              <a:avLst/>
              <a:gdLst/>
              <a:ahLst/>
              <a:cxnLst/>
              <a:rect l="l" t="t" r="r" b="b"/>
              <a:pathLst>
                <a:path w="670559">
                  <a:moveTo>
                    <a:pt x="0" y="0"/>
                  </a:moveTo>
                  <a:lnTo>
                    <a:pt x="67023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3082099" y="6998684"/>
              <a:ext cx="670560" cy="0"/>
            </a:xfrm>
            <a:custGeom>
              <a:avLst/>
              <a:gdLst/>
              <a:ahLst/>
              <a:cxnLst/>
              <a:rect l="l" t="t" r="r" b="b"/>
              <a:pathLst>
                <a:path w="670559">
                  <a:moveTo>
                    <a:pt x="67023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12346480" y="7031361"/>
              <a:ext cx="1438910" cy="0"/>
            </a:xfrm>
            <a:custGeom>
              <a:avLst/>
              <a:gdLst/>
              <a:ahLst/>
              <a:cxnLst/>
              <a:rect l="l" t="t" r="r" b="b"/>
              <a:pathLst>
                <a:path w="1438909">
                  <a:moveTo>
                    <a:pt x="0" y="0"/>
                  </a:moveTo>
                  <a:lnTo>
                    <a:pt x="143855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13785036" y="6867911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16345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3082098" y="6867923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1307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12379171" y="6867923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13076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12362826" y="7015015"/>
              <a:ext cx="1405890" cy="0"/>
            </a:xfrm>
            <a:custGeom>
              <a:avLst/>
              <a:gdLst/>
              <a:ahLst/>
              <a:cxnLst/>
              <a:rect l="l" t="t" r="r" b="b"/>
              <a:pathLst>
                <a:path w="1405890">
                  <a:moveTo>
                    <a:pt x="0" y="0"/>
                  </a:moveTo>
                  <a:lnTo>
                    <a:pt x="140585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13768676" y="6867920"/>
              <a:ext cx="635" cy="147320"/>
            </a:xfrm>
            <a:custGeom>
              <a:avLst/>
              <a:gdLst/>
              <a:ahLst/>
              <a:cxnLst/>
              <a:rect l="l" t="t" r="r" b="b"/>
              <a:pathLst>
                <a:path w="634" h="147320">
                  <a:moveTo>
                    <a:pt x="0" y="147094"/>
                  </a:moveTo>
                  <a:lnTo>
                    <a:pt x="1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13049406" y="6867914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6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12346480" y="6867914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5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13752330" y="6867914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6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12362826" y="6867914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0"/>
                  </a:moveTo>
                  <a:lnTo>
                    <a:pt x="0" y="14709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18123543" y="5475947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70">
                  <a:moveTo>
                    <a:pt x="0" y="0"/>
                  </a:moveTo>
                  <a:lnTo>
                    <a:pt x="0" y="8990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18123543" y="5565857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0" y="0"/>
                  </a:moveTo>
                  <a:lnTo>
                    <a:pt x="7356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18123539" y="5475947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735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18127633" y="5480030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73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18193025" y="5480023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73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18127624" y="5480030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40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18127633" y="5561759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40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18197097" y="54555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18107197" y="5520900"/>
              <a:ext cx="123189" cy="0"/>
            </a:xfrm>
            <a:custGeom>
              <a:avLst/>
              <a:gdLst/>
              <a:ahLst/>
              <a:cxnLst/>
              <a:rect l="l" t="t" r="r" b="b"/>
              <a:pathLst>
                <a:path w="123190">
                  <a:moveTo>
                    <a:pt x="0" y="0"/>
                  </a:moveTo>
                  <a:lnTo>
                    <a:pt x="122603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18197107" y="5455517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8197107" y="56189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7758192" y="4492659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9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7758185" y="4492659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0"/>
                  </a:moveTo>
                  <a:lnTo>
                    <a:pt x="0" y="735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17848095" y="4492656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735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7762265" y="449674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7762266" y="4562141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74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7844011" y="449674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40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7762266" y="449674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4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7868532" y="45662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28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7803153" y="4476313"/>
              <a:ext cx="0" cy="123189"/>
            </a:xfrm>
            <a:custGeom>
              <a:avLst/>
              <a:gdLst/>
              <a:ahLst/>
              <a:cxnLst/>
              <a:rect l="l" t="t" r="r" b="b"/>
              <a:pathLst>
                <a:path h="123189">
                  <a:moveTo>
                    <a:pt x="0" y="0"/>
                  </a:moveTo>
                  <a:lnTo>
                    <a:pt x="0" y="122614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7705050" y="4566225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16348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7705055" y="45662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7110853" y="4492659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9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17110845" y="4492659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0"/>
                  </a:moveTo>
                  <a:lnTo>
                    <a:pt x="0" y="735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7200756" y="4492656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735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7114925" y="449674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73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7114928" y="4562141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7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7196661" y="449674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40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7114928" y="449674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4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7221190" y="45662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28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7155793" y="4476313"/>
              <a:ext cx="0" cy="123189"/>
            </a:xfrm>
            <a:custGeom>
              <a:avLst/>
              <a:gdLst/>
              <a:ahLst/>
              <a:cxnLst/>
              <a:rect l="l" t="t" r="r" b="b"/>
              <a:pathLst>
                <a:path h="123189">
                  <a:moveTo>
                    <a:pt x="0" y="0"/>
                  </a:moveTo>
                  <a:lnTo>
                    <a:pt x="0" y="122614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7057709" y="4566225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16348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7057716" y="45662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46" name="object 4646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6511432" y="4125688"/>
              <a:ext cx="250407" cy="238123"/>
            </a:xfrm>
            <a:prstGeom prst="rect">
              <a:avLst/>
            </a:prstGeom>
          </p:spPr>
        </p:pic>
        <p:sp>
          <p:nvSpPr>
            <p:cNvPr id="4647" name="object 4647"/>
            <p:cNvSpPr/>
            <p:nvPr/>
          </p:nvSpPr>
          <p:spPr>
            <a:xfrm>
              <a:off x="11500508" y="3341011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09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1435128" y="343910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38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11435124" y="334101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09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1435124" y="334101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38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1467831" y="344726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0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1435120" y="3514293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1435124" y="344726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02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1435124" y="3447268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9510253" y="6859734"/>
              <a:ext cx="1344930" cy="0"/>
            </a:xfrm>
            <a:custGeom>
              <a:avLst/>
              <a:gdLst/>
              <a:ahLst/>
              <a:cxnLst/>
              <a:rect l="l" t="t" r="r" b="b"/>
              <a:pathLst>
                <a:path w="1344929">
                  <a:moveTo>
                    <a:pt x="134453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9328798" y="2486870"/>
              <a:ext cx="0" cy="2121535"/>
            </a:xfrm>
            <a:custGeom>
              <a:avLst/>
              <a:gdLst/>
              <a:ahLst/>
              <a:cxnLst/>
              <a:rect l="l" t="t" r="r" b="b"/>
              <a:pathLst>
                <a:path h="2121535">
                  <a:moveTo>
                    <a:pt x="0" y="212105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1298625" y="5388499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>
                  <a:moveTo>
                    <a:pt x="0" y="0"/>
                  </a:moveTo>
                  <a:lnTo>
                    <a:pt x="3138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6188042" y="4963472"/>
              <a:ext cx="0" cy="405765"/>
            </a:xfrm>
            <a:custGeom>
              <a:avLst/>
              <a:gdLst/>
              <a:ahLst/>
              <a:cxnLst/>
              <a:rect l="l" t="t" r="r" b="b"/>
              <a:pathLst>
                <a:path h="405764">
                  <a:moveTo>
                    <a:pt x="0" y="40540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7463123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7414079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7365046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7316001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7266949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7070796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7021750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6972719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6923673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6874621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6825598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6776545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6727500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6678469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6629422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6580379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16531345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6482293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6433249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6384217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6335172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6286126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6237095" y="4996164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7456585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7456585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7414084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4250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7414084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4250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7512168" y="5290396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0"/>
                  </a:moveTo>
                  <a:lnTo>
                    <a:pt x="0" y="784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6188042" y="4963473"/>
              <a:ext cx="1324610" cy="0"/>
            </a:xfrm>
            <a:custGeom>
              <a:avLst/>
              <a:gdLst/>
              <a:ahLst/>
              <a:cxnLst/>
              <a:rect l="l" t="t" r="r" b="b"/>
              <a:pathLst>
                <a:path w="1324609">
                  <a:moveTo>
                    <a:pt x="0" y="0"/>
                  </a:moveTo>
                  <a:lnTo>
                    <a:pt x="13241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7512168" y="4963191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97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7097914" y="4996164"/>
              <a:ext cx="161290" cy="294640"/>
            </a:xfrm>
            <a:custGeom>
              <a:avLst/>
              <a:gdLst/>
              <a:ahLst/>
              <a:cxnLst/>
              <a:rect l="l" t="t" r="r" b="b"/>
              <a:pathLst>
                <a:path w="161290" h="294639">
                  <a:moveTo>
                    <a:pt x="161115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7070805" y="4996164"/>
              <a:ext cx="161290" cy="294640"/>
            </a:xfrm>
            <a:custGeom>
              <a:avLst/>
              <a:gdLst/>
              <a:ahLst/>
              <a:cxnLst/>
              <a:rect l="l" t="t" r="r" b="b"/>
              <a:pathLst>
                <a:path w="161290" h="294639">
                  <a:moveTo>
                    <a:pt x="161094" y="0"/>
                  </a:moveTo>
                  <a:lnTo>
                    <a:pt x="0" y="29423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6188042" y="4996164"/>
              <a:ext cx="1043940" cy="0"/>
            </a:xfrm>
            <a:custGeom>
              <a:avLst/>
              <a:gdLst/>
              <a:ahLst/>
              <a:cxnLst/>
              <a:rect l="l" t="t" r="r" b="b"/>
              <a:pathLst>
                <a:path w="1043940">
                  <a:moveTo>
                    <a:pt x="0" y="0"/>
                  </a:moveTo>
                  <a:lnTo>
                    <a:pt x="10438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7259029" y="4996164"/>
              <a:ext cx="253365" cy="0"/>
            </a:xfrm>
            <a:custGeom>
              <a:avLst/>
              <a:gdLst/>
              <a:ahLst/>
              <a:cxnLst/>
              <a:rect l="l" t="t" r="r" b="b"/>
              <a:pathLst>
                <a:path w="253365">
                  <a:moveTo>
                    <a:pt x="0" y="0"/>
                  </a:moveTo>
                  <a:lnTo>
                    <a:pt x="25313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7217918" y="5071250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1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7168872" y="4996164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09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7168872" y="5160822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5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7119828" y="4996164"/>
              <a:ext cx="0" cy="205104"/>
            </a:xfrm>
            <a:custGeom>
              <a:avLst/>
              <a:gdLst/>
              <a:ahLst/>
              <a:cxnLst/>
              <a:rect l="l" t="t" r="r" b="b"/>
              <a:pathLst>
                <a:path h="205104">
                  <a:moveTo>
                    <a:pt x="0" y="0"/>
                  </a:moveTo>
                  <a:lnTo>
                    <a:pt x="0" y="20466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7097919" y="5290396"/>
              <a:ext cx="414655" cy="0"/>
            </a:xfrm>
            <a:custGeom>
              <a:avLst/>
              <a:gdLst/>
              <a:ahLst/>
              <a:cxnLst/>
              <a:rect l="l" t="t" r="r" b="b"/>
              <a:pathLst>
                <a:path w="414655">
                  <a:moveTo>
                    <a:pt x="41424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6188038" y="5290396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88275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7188702" y="5143281"/>
              <a:ext cx="274955" cy="0"/>
            </a:xfrm>
            <a:custGeom>
              <a:avLst/>
              <a:gdLst/>
              <a:ahLst/>
              <a:cxnLst/>
              <a:rect l="l" t="t" r="r" b="b"/>
              <a:pathLst>
                <a:path w="274955">
                  <a:moveTo>
                    <a:pt x="27442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7178473" y="5133071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0" y="10209"/>
                  </a:moveTo>
                  <a:lnTo>
                    <a:pt x="10219" y="0"/>
                  </a:lnTo>
                </a:path>
                <a:path w="10794" h="20954">
                  <a:moveTo>
                    <a:pt x="0" y="10209"/>
                  </a:moveTo>
                  <a:lnTo>
                    <a:pt x="10219" y="204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7188704" y="51330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6198270" y="5143281"/>
              <a:ext cx="953135" cy="0"/>
            </a:xfrm>
            <a:custGeom>
              <a:avLst/>
              <a:gdLst/>
              <a:ahLst/>
              <a:cxnLst/>
              <a:rect l="l" t="t" r="r" b="b"/>
              <a:pathLst>
                <a:path w="953134">
                  <a:moveTo>
                    <a:pt x="95308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6188042" y="5133071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0" y="10209"/>
                  </a:moveTo>
                  <a:lnTo>
                    <a:pt x="10219" y="0"/>
                  </a:lnTo>
                </a:path>
                <a:path w="10794" h="20954">
                  <a:moveTo>
                    <a:pt x="0" y="10209"/>
                  </a:moveTo>
                  <a:lnTo>
                    <a:pt x="10219" y="204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6198270" y="51330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6188037" y="5133073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10230" y="0"/>
                  </a:moveTo>
                  <a:lnTo>
                    <a:pt x="0" y="10209"/>
                  </a:lnTo>
                  <a:lnTo>
                    <a:pt x="10230" y="20439"/>
                  </a:lnTo>
                  <a:lnTo>
                    <a:pt x="1023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7407539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7365046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7407539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7365046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7358506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7316001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7358506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7316001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7309462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7266949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1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7309462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7266949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1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7260408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7217918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7260408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7211385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7168872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1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7211385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7168872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1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7162333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7119828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7162333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7119828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7113301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7113301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7070796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7064258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7021750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7064258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7021750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7015211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6972719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7015211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6972719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6966177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6923673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6966177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6923673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6917134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6874621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1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6917134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6874621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1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6868081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6825598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6868081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6825598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6819051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6776545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6819051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6776545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6770005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6727500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6770005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6727500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6720958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6678469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6720958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6678469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6671930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6629422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6671930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6629422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6622883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6580379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6622883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6580379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6573831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6531345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6573831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6531345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6524806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6482293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1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6524806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6482293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1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6475754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6433249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6475754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6433249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6426709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6384217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6426709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6384217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49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6377676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6335172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6377676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6335172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6328632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6286126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6328632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6286126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6279601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6237095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6279601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6237095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6230555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6188042" y="52822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1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6230555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6188042" y="500433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11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6181508" y="52577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6181508" y="5004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7070796" y="5282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4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7102404" y="528222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4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7217918" y="50043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497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7254566" y="50043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4549266" y="6755111"/>
              <a:ext cx="1565275" cy="0"/>
            </a:xfrm>
            <a:custGeom>
              <a:avLst/>
              <a:gdLst/>
              <a:ahLst/>
              <a:cxnLst/>
              <a:rect l="l" t="t" r="r" b="b"/>
              <a:pathLst>
                <a:path w="1565275">
                  <a:moveTo>
                    <a:pt x="15652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4549266" y="6761658"/>
              <a:ext cx="1565275" cy="0"/>
            </a:xfrm>
            <a:custGeom>
              <a:avLst/>
              <a:gdLst/>
              <a:ahLst/>
              <a:cxnLst/>
              <a:rect l="l" t="t" r="r" b="b"/>
              <a:pathLst>
                <a:path w="1565275">
                  <a:moveTo>
                    <a:pt x="15652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2970926" y="6761658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>
                  <a:moveTo>
                    <a:pt x="0" y="0"/>
                  </a:moveTo>
                  <a:lnTo>
                    <a:pt x="15537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2970926" y="6755111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>
                  <a:moveTo>
                    <a:pt x="0" y="0"/>
                  </a:moveTo>
                  <a:lnTo>
                    <a:pt x="15537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9323610" y="5351711"/>
              <a:ext cx="10795" cy="2134235"/>
            </a:xfrm>
            <a:custGeom>
              <a:avLst/>
              <a:gdLst/>
              <a:ahLst/>
              <a:cxnLst/>
              <a:rect l="l" t="t" r="r" b="b"/>
              <a:pathLst>
                <a:path w="10795" h="2134234">
                  <a:moveTo>
                    <a:pt x="10376" y="0"/>
                  </a:moveTo>
                  <a:lnTo>
                    <a:pt x="0" y="0"/>
                  </a:lnTo>
                  <a:lnTo>
                    <a:pt x="0" y="2133788"/>
                  </a:lnTo>
                  <a:lnTo>
                    <a:pt x="10376" y="2133788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8219177" y="3083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8202831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8219177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0862983" y="685973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0854788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0854795" y="685156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1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21" name="object 482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5614808" y="4125688"/>
              <a:ext cx="255576" cy="238123"/>
            </a:xfrm>
            <a:prstGeom prst="rect">
              <a:avLst/>
            </a:prstGeom>
          </p:spPr>
        </p:pic>
        <p:sp>
          <p:nvSpPr>
            <p:cNvPr id="4822" name="object 4822"/>
            <p:cNvSpPr/>
            <p:nvPr/>
          </p:nvSpPr>
          <p:spPr>
            <a:xfrm>
              <a:off x="14350696" y="3247081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4" h="20320">
                  <a:moveTo>
                    <a:pt x="0" y="0"/>
                  </a:moveTo>
                  <a:lnTo>
                    <a:pt x="10554" y="2030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4299313" y="327673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0" y="0"/>
                  </a:moveTo>
                  <a:lnTo>
                    <a:pt x="12303" y="1930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4264973" y="3300125"/>
              <a:ext cx="13970" cy="19050"/>
            </a:xfrm>
            <a:custGeom>
              <a:avLst/>
              <a:gdLst/>
              <a:ahLst/>
              <a:cxnLst/>
              <a:rect l="l" t="t" r="r" b="b"/>
              <a:pathLst>
                <a:path w="13969" h="19050">
                  <a:moveTo>
                    <a:pt x="0" y="0"/>
                  </a:moveTo>
                  <a:lnTo>
                    <a:pt x="13465" y="185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4218553" y="3337048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0" y="0"/>
                  </a:moveTo>
                  <a:lnTo>
                    <a:pt x="15025" y="17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4188051" y="336524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0"/>
                  </a:moveTo>
                  <a:lnTo>
                    <a:pt x="16030" y="1630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4147587" y="3408634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0" y="0"/>
                  </a:moveTo>
                  <a:lnTo>
                    <a:pt x="17402" y="148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4121597" y="3441025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5" h="13970">
                  <a:moveTo>
                    <a:pt x="0" y="0"/>
                  </a:moveTo>
                  <a:lnTo>
                    <a:pt x="18282" y="1376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4087981" y="3489915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4" h="12700">
                  <a:moveTo>
                    <a:pt x="0" y="0"/>
                  </a:moveTo>
                  <a:lnTo>
                    <a:pt x="19423" y="1212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4067067" y="3525796"/>
              <a:ext cx="20320" cy="11430"/>
            </a:xfrm>
            <a:custGeom>
              <a:avLst/>
              <a:gdLst/>
              <a:ahLst/>
              <a:cxnLst/>
              <a:rect l="l" t="t" r="r" b="b"/>
              <a:pathLst>
                <a:path w="20319" h="11429">
                  <a:moveTo>
                    <a:pt x="0" y="0"/>
                  </a:moveTo>
                  <a:lnTo>
                    <a:pt x="20114" y="1091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4041063" y="3579121"/>
              <a:ext cx="21590" cy="9525"/>
            </a:xfrm>
            <a:custGeom>
              <a:avLst/>
              <a:gdLst/>
              <a:ahLst/>
              <a:cxnLst/>
              <a:rect l="l" t="t" r="r" b="b"/>
              <a:pathLst>
                <a:path w="21590" h="9525">
                  <a:moveTo>
                    <a:pt x="0" y="0"/>
                  </a:moveTo>
                  <a:lnTo>
                    <a:pt x="20994" y="910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4025666" y="3617698"/>
              <a:ext cx="21590" cy="8255"/>
            </a:xfrm>
            <a:custGeom>
              <a:avLst/>
              <a:gdLst/>
              <a:ahLst/>
              <a:cxnLst/>
              <a:rect l="l" t="t" r="r" b="b"/>
              <a:pathLst>
                <a:path w="21590" h="8254">
                  <a:moveTo>
                    <a:pt x="0" y="0"/>
                  </a:moveTo>
                  <a:lnTo>
                    <a:pt x="21507" y="78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4007828" y="3674270"/>
              <a:ext cx="22225" cy="6350"/>
            </a:xfrm>
            <a:custGeom>
              <a:avLst/>
              <a:gdLst/>
              <a:ahLst/>
              <a:cxnLst/>
              <a:rect l="l" t="t" r="r" b="b"/>
              <a:pathLst>
                <a:path w="22225" h="6350">
                  <a:moveTo>
                    <a:pt x="0" y="0"/>
                  </a:moveTo>
                  <a:lnTo>
                    <a:pt x="22114" y="593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3998311" y="3714706"/>
              <a:ext cx="22860" cy="5080"/>
            </a:xfrm>
            <a:custGeom>
              <a:avLst/>
              <a:gdLst/>
              <a:ahLst/>
              <a:cxnLst/>
              <a:rect l="l" t="t" r="r" b="b"/>
              <a:pathLst>
                <a:path w="22859" h="5079">
                  <a:moveTo>
                    <a:pt x="0" y="0"/>
                  </a:moveTo>
                  <a:lnTo>
                    <a:pt x="22428" y="45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3989025" y="3773303"/>
              <a:ext cx="22860" cy="3175"/>
            </a:xfrm>
            <a:custGeom>
              <a:avLst/>
              <a:gdLst/>
              <a:ahLst/>
              <a:cxnLst/>
              <a:rect l="l" t="t" r="r" b="b"/>
              <a:pathLst>
                <a:path w="22859" h="3175">
                  <a:moveTo>
                    <a:pt x="0" y="0"/>
                  </a:moveTo>
                  <a:lnTo>
                    <a:pt x="22753" y="25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4350696" y="4433193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4" h="20320">
                  <a:moveTo>
                    <a:pt x="0" y="20282"/>
                  </a:moveTo>
                  <a:lnTo>
                    <a:pt x="105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4299313" y="4404517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0" y="19308"/>
                  </a:moveTo>
                  <a:lnTo>
                    <a:pt x="123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4264973" y="4381942"/>
              <a:ext cx="13970" cy="19050"/>
            </a:xfrm>
            <a:custGeom>
              <a:avLst/>
              <a:gdLst/>
              <a:ahLst/>
              <a:cxnLst/>
              <a:rect l="l" t="t" r="r" b="b"/>
              <a:pathLst>
                <a:path w="13969" h="19050">
                  <a:moveTo>
                    <a:pt x="0" y="18512"/>
                  </a:moveTo>
                  <a:lnTo>
                    <a:pt x="1346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4218553" y="434625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0" y="17256"/>
                  </a:moveTo>
                  <a:lnTo>
                    <a:pt x="150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4188051" y="431900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303"/>
                  </a:moveTo>
                  <a:lnTo>
                    <a:pt x="1603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4147587" y="4277064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0" y="14879"/>
                  </a:moveTo>
                  <a:lnTo>
                    <a:pt x="1740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4121597" y="4245765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5" h="13970">
                  <a:moveTo>
                    <a:pt x="0" y="13769"/>
                  </a:moveTo>
                  <a:lnTo>
                    <a:pt x="1828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4087981" y="4198515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4" h="12700">
                  <a:moveTo>
                    <a:pt x="0" y="12135"/>
                  </a:moveTo>
                  <a:lnTo>
                    <a:pt x="1942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4067067" y="4163851"/>
              <a:ext cx="20320" cy="11430"/>
            </a:xfrm>
            <a:custGeom>
              <a:avLst/>
              <a:gdLst/>
              <a:ahLst/>
              <a:cxnLst/>
              <a:rect l="l" t="t" r="r" b="b"/>
              <a:pathLst>
                <a:path w="20319" h="11429">
                  <a:moveTo>
                    <a:pt x="0" y="10910"/>
                  </a:moveTo>
                  <a:lnTo>
                    <a:pt x="2011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4041063" y="4112313"/>
              <a:ext cx="21590" cy="9525"/>
            </a:xfrm>
            <a:custGeom>
              <a:avLst/>
              <a:gdLst/>
              <a:ahLst/>
              <a:cxnLst/>
              <a:rect l="l" t="t" r="r" b="b"/>
              <a:pathLst>
                <a:path w="21590" h="9525">
                  <a:moveTo>
                    <a:pt x="0" y="9130"/>
                  </a:moveTo>
                  <a:lnTo>
                    <a:pt x="209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4025666" y="4075035"/>
              <a:ext cx="21590" cy="8255"/>
            </a:xfrm>
            <a:custGeom>
              <a:avLst/>
              <a:gdLst/>
              <a:ahLst/>
              <a:cxnLst/>
              <a:rect l="l" t="t" r="r" b="b"/>
              <a:pathLst>
                <a:path w="21590" h="8254">
                  <a:moveTo>
                    <a:pt x="0" y="7832"/>
                  </a:moveTo>
                  <a:lnTo>
                    <a:pt x="2150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4007828" y="4020368"/>
              <a:ext cx="22225" cy="6350"/>
            </a:xfrm>
            <a:custGeom>
              <a:avLst/>
              <a:gdLst/>
              <a:ahLst/>
              <a:cxnLst/>
              <a:rect l="l" t="t" r="r" b="b"/>
              <a:pathLst>
                <a:path w="22225" h="6350">
                  <a:moveTo>
                    <a:pt x="0" y="5926"/>
                  </a:moveTo>
                  <a:lnTo>
                    <a:pt x="2211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3998311" y="3981306"/>
              <a:ext cx="22860" cy="5080"/>
            </a:xfrm>
            <a:custGeom>
              <a:avLst/>
              <a:gdLst/>
              <a:ahLst/>
              <a:cxnLst/>
              <a:rect l="l" t="t" r="r" b="b"/>
              <a:pathLst>
                <a:path w="22859" h="5079">
                  <a:moveTo>
                    <a:pt x="0" y="4554"/>
                  </a:moveTo>
                  <a:lnTo>
                    <a:pt x="224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3989025" y="3924684"/>
              <a:ext cx="22860" cy="3175"/>
            </a:xfrm>
            <a:custGeom>
              <a:avLst/>
              <a:gdLst/>
              <a:ahLst/>
              <a:cxnLst/>
              <a:rect l="l" t="t" r="r" b="b"/>
              <a:pathLst>
                <a:path w="22859" h="3175">
                  <a:moveTo>
                    <a:pt x="0" y="2575"/>
                  </a:moveTo>
                  <a:lnTo>
                    <a:pt x="227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3985478" y="3816794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0" y="0"/>
                  </a:moveTo>
                  <a:lnTo>
                    <a:pt x="22847" y="112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3985147" y="387523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0" y="890"/>
                  </a:moveTo>
                  <a:lnTo>
                    <a:pt x="2286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4351856" y="3435125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4">
                  <a:moveTo>
                    <a:pt x="0" y="0"/>
                  </a:moveTo>
                  <a:lnTo>
                    <a:pt x="13769" y="182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4400855" y="3402377"/>
              <a:ext cx="12065" cy="20320"/>
            </a:xfrm>
            <a:custGeom>
              <a:avLst/>
              <a:gdLst/>
              <a:ahLst/>
              <a:cxnLst/>
              <a:rect l="l" t="t" r="r" b="b"/>
              <a:pathLst>
                <a:path w="12065" h="20320">
                  <a:moveTo>
                    <a:pt x="0" y="0"/>
                  </a:moveTo>
                  <a:lnTo>
                    <a:pt x="11622" y="197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4278376" y="3502446"/>
              <a:ext cx="17145" cy="15875"/>
            </a:xfrm>
            <a:custGeom>
              <a:avLst/>
              <a:gdLst/>
              <a:ahLst/>
              <a:cxnLst/>
              <a:rect l="l" t="t" r="r" b="b"/>
              <a:pathLst>
                <a:path w="17144" h="15875">
                  <a:moveTo>
                    <a:pt x="0" y="0"/>
                  </a:moveTo>
                  <a:lnTo>
                    <a:pt x="17015" y="1530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4320249" y="3460954"/>
              <a:ext cx="15240" cy="17145"/>
            </a:xfrm>
            <a:custGeom>
              <a:avLst/>
              <a:gdLst/>
              <a:ahLst/>
              <a:cxnLst/>
              <a:rect l="l" t="t" r="r" b="b"/>
              <a:pathLst>
                <a:path w="15240" h="17145">
                  <a:moveTo>
                    <a:pt x="0" y="0"/>
                  </a:moveTo>
                  <a:lnTo>
                    <a:pt x="15151" y="17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4219102" y="3582543"/>
              <a:ext cx="19685" cy="12065"/>
            </a:xfrm>
            <a:custGeom>
              <a:avLst/>
              <a:gdLst/>
              <a:ahLst/>
              <a:cxnLst/>
              <a:rect l="l" t="t" r="r" b="b"/>
              <a:pathLst>
                <a:path w="19684" h="12064">
                  <a:moveTo>
                    <a:pt x="0" y="0"/>
                  </a:moveTo>
                  <a:lnTo>
                    <a:pt x="19622" y="11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4252288" y="3533829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5" h="13970">
                  <a:moveTo>
                    <a:pt x="0" y="0"/>
                  </a:moveTo>
                  <a:lnTo>
                    <a:pt x="18146" y="139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4176204" y="3672488"/>
              <a:ext cx="21590" cy="8255"/>
            </a:xfrm>
            <a:custGeom>
              <a:avLst/>
              <a:gdLst/>
              <a:ahLst/>
              <a:cxnLst/>
              <a:rect l="l" t="t" r="r" b="b"/>
              <a:pathLst>
                <a:path w="21590" h="8254">
                  <a:moveTo>
                    <a:pt x="0" y="0"/>
                  </a:moveTo>
                  <a:lnTo>
                    <a:pt x="21496" y="78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4199469" y="3618340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5" h="10795">
                  <a:moveTo>
                    <a:pt x="0" y="0"/>
                  </a:moveTo>
                  <a:lnTo>
                    <a:pt x="20491" y="1020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4151256" y="3768953"/>
              <a:ext cx="22860" cy="3810"/>
            </a:xfrm>
            <a:custGeom>
              <a:avLst/>
              <a:gdLst/>
              <a:ahLst/>
              <a:cxnLst/>
              <a:rect l="l" t="t" r="r" b="b"/>
              <a:pathLst>
                <a:path w="22859" h="3810">
                  <a:moveTo>
                    <a:pt x="0" y="0"/>
                  </a:moveTo>
                  <a:lnTo>
                    <a:pt x="22606" y="359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4163764" y="3711368"/>
              <a:ext cx="22225" cy="6350"/>
            </a:xfrm>
            <a:custGeom>
              <a:avLst/>
              <a:gdLst/>
              <a:ahLst/>
              <a:cxnLst/>
              <a:rect l="l" t="t" r="r" b="b"/>
              <a:pathLst>
                <a:path w="22225" h="6350">
                  <a:moveTo>
                    <a:pt x="0" y="0"/>
                  </a:moveTo>
                  <a:lnTo>
                    <a:pt x="22062" y="611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4145679" y="3878327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287"/>
                  </a:moveTo>
                  <a:lnTo>
                    <a:pt x="2284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4145701" y="382066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0"/>
                  </a:moveTo>
                  <a:lnTo>
                    <a:pt x="22847" y="132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4351856" y="4247161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4">
                  <a:moveTo>
                    <a:pt x="0" y="18271"/>
                  </a:moveTo>
                  <a:lnTo>
                    <a:pt x="1376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4400855" y="4278476"/>
              <a:ext cx="12065" cy="20320"/>
            </a:xfrm>
            <a:custGeom>
              <a:avLst/>
              <a:gdLst/>
              <a:ahLst/>
              <a:cxnLst/>
              <a:rect l="l" t="t" r="r" b="b"/>
              <a:pathLst>
                <a:path w="12065" h="20320">
                  <a:moveTo>
                    <a:pt x="0" y="19706"/>
                  </a:moveTo>
                  <a:lnTo>
                    <a:pt x="11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4278376" y="4182810"/>
              <a:ext cx="17145" cy="15875"/>
            </a:xfrm>
            <a:custGeom>
              <a:avLst/>
              <a:gdLst/>
              <a:ahLst/>
              <a:cxnLst/>
              <a:rect l="l" t="t" r="r" b="b"/>
              <a:pathLst>
                <a:path w="17144" h="15875">
                  <a:moveTo>
                    <a:pt x="0" y="15308"/>
                  </a:moveTo>
                  <a:lnTo>
                    <a:pt x="170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4320249" y="4222484"/>
              <a:ext cx="15240" cy="17145"/>
            </a:xfrm>
            <a:custGeom>
              <a:avLst/>
              <a:gdLst/>
              <a:ahLst/>
              <a:cxnLst/>
              <a:rect l="l" t="t" r="r" b="b"/>
              <a:pathLst>
                <a:path w="15240" h="17145">
                  <a:moveTo>
                    <a:pt x="0" y="17140"/>
                  </a:moveTo>
                  <a:lnTo>
                    <a:pt x="1515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4219102" y="4106243"/>
              <a:ext cx="19685" cy="12065"/>
            </a:xfrm>
            <a:custGeom>
              <a:avLst/>
              <a:gdLst/>
              <a:ahLst/>
              <a:cxnLst/>
              <a:rect l="l" t="t" r="r" b="b"/>
              <a:pathLst>
                <a:path w="19684" h="12064">
                  <a:moveTo>
                    <a:pt x="0" y="11779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4252288" y="4152810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5" h="13970">
                  <a:moveTo>
                    <a:pt x="0" y="13926"/>
                  </a:moveTo>
                  <a:lnTo>
                    <a:pt x="1814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4176204" y="4020258"/>
              <a:ext cx="21590" cy="8255"/>
            </a:xfrm>
            <a:custGeom>
              <a:avLst/>
              <a:gdLst/>
              <a:ahLst/>
              <a:cxnLst/>
              <a:rect l="l" t="t" r="r" b="b"/>
              <a:pathLst>
                <a:path w="21590" h="8254">
                  <a:moveTo>
                    <a:pt x="0" y="7811"/>
                  </a:moveTo>
                  <a:lnTo>
                    <a:pt x="2149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4199469" y="4072005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5" h="10795">
                  <a:moveTo>
                    <a:pt x="0" y="10240"/>
                  </a:moveTo>
                  <a:lnTo>
                    <a:pt x="2049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4151256" y="3928027"/>
              <a:ext cx="22860" cy="3810"/>
            </a:xfrm>
            <a:custGeom>
              <a:avLst/>
              <a:gdLst/>
              <a:ahLst/>
              <a:cxnLst/>
              <a:rect l="l" t="t" r="r" b="b"/>
              <a:pathLst>
                <a:path w="22859" h="3810">
                  <a:moveTo>
                    <a:pt x="0" y="3570"/>
                  </a:moveTo>
                  <a:lnTo>
                    <a:pt x="2260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4163764" y="3983081"/>
              <a:ext cx="22225" cy="6350"/>
            </a:xfrm>
            <a:custGeom>
              <a:avLst/>
              <a:gdLst/>
              <a:ahLst/>
              <a:cxnLst/>
              <a:rect l="l" t="t" r="r" b="b"/>
              <a:pathLst>
                <a:path w="22225" h="6350">
                  <a:moveTo>
                    <a:pt x="0" y="6114"/>
                  </a:moveTo>
                  <a:lnTo>
                    <a:pt x="2206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4474101" y="3551110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0" y="0"/>
                  </a:moveTo>
                  <a:lnTo>
                    <a:pt x="12292" y="19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4427337" y="3586661"/>
              <a:ext cx="15875" cy="17145"/>
            </a:xfrm>
            <a:custGeom>
              <a:avLst/>
              <a:gdLst/>
              <a:ahLst/>
              <a:cxnLst/>
              <a:rect l="l" t="t" r="r" b="b"/>
              <a:pathLst>
                <a:path w="15875" h="17145">
                  <a:moveTo>
                    <a:pt x="0" y="0"/>
                  </a:moveTo>
                  <a:lnTo>
                    <a:pt x="15308" y="1701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4392631" y="362266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0" y="0"/>
                  </a:moveTo>
                  <a:lnTo>
                    <a:pt x="17549" y="146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4358792" y="3670693"/>
              <a:ext cx="20320" cy="12065"/>
            </a:xfrm>
            <a:custGeom>
              <a:avLst/>
              <a:gdLst/>
              <a:ahLst/>
              <a:cxnLst/>
              <a:rect l="l" t="t" r="r" b="b"/>
              <a:pathLst>
                <a:path w="20319" h="12064">
                  <a:moveTo>
                    <a:pt x="0" y="0"/>
                  </a:moveTo>
                  <a:lnTo>
                    <a:pt x="19727" y="1159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4336582" y="3715480"/>
              <a:ext cx="21590" cy="8890"/>
            </a:xfrm>
            <a:custGeom>
              <a:avLst/>
              <a:gdLst/>
              <a:ahLst/>
              <a:cxnLst/>
              <a:rect l="l" t="t" r="r" b="b"/>
              <a:pathLst>
                <a:path w="21590" h="8889">
                  <a:moveTo>
                    <a:pt x="0" y="0"/>
                  </a:moveTo>
                  <a:lnTo>
                    <a:pt x="21151" y="87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4318827" y="3771487"/>
              <a:ext cx="22860" cy="5715"/>
            </a:xfrm>
            <a:custGeom>
              <a:avLst/>
              <a:gdLst/>
              <a:ahLst/>
              <a:cxnLst/>
              <a:rect l="l" t="t" r="r" b="b"/>
              <a:pathLst>
                <a:path w="22859" h="5714">
                  <a:moveTo>
                    <a:pt x="0" y="0"/>
                  </a:moveTo>
                  <a:lnTo>
                    <a:pt x="22313" y="508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4311182" y="3820919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0"/>
                  </a:moveTo>
                  <a:lnTo>
                    <a:pt x="22805" y="18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4311182" y="3877756"/>
              <a:ext cx="22860" cy="2540"/>
            </a:xfrm>
            <a:custGeom>
              <a:avLst/>
              <a:gdLst/>
              <a:ahLst/>
              <a:cxnLst/>
              <a:rect l="l" t="t" r="r" b="b"/>
              <a:pathLst>
                <a:path w="22859" h="2539">
                  <a:moveTo>
                    <a:pt x="0" y="1916"/>
                  </a:moveTo>
                  <a:lnTo>
                    <a:pt x="2280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4474101" y="413016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0" y="19287"/>
                  </a:moveTo>
                  <a:lnTo>
                    <a:pt x="1229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4427337" y="4096881"/>
              <a:ext cx="15875" cy="17145"/>
            </a:xfrm>
            <a:custGeom>
              <a:avLst/>
              <a:gdLst/>
              <a:ahLst/>
              <a:cxnLst/>
              <a:rect l="l" t="t" r="r" b="b"/>
              <a:pathLst>
                <a:path w="15875" h="17145">
                  <a:moveTo>
                    <a:pt x="0" y="17015"/>
                  </a:moveTo>
                  <a:lnTo>
                    <a:pt x="1530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4392631" y="406321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0" y="14680"/>
                  </a:moveTo>
                  <a:lnTo>
                    <a:pt x="1754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4358792" y="4018291"/>
              <a:ext cx="20320" cy="12065"/>
            </a:xfrm>
            <a:custGeom>
              <a:avLst/>
              <a:gdLst/>
              <a:ahLst/>
              <a:cxnLst/>
              <a:rect l="l" t="t" r="r" b="b"/>
              <a:pathLst>
                <a:path w="20319" h="12064">
                  <a:moveTo>
                    <a:pt x="0" y="1158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4336582" y="3976374"/>
              <a:ext cx="21590" cy="8890"/>
            </a:xfrm>
            <a:custGeom>
              <a:avLst/>
              <a:gdLst/>
              <a:ahLst/>
              <a:cxnLst/>
              <a:rect l="l" t="t" r="r" b="b"/>
              <a:pathLst>
                <a:path w="21590" h="8889">
                  <a:moveTo>
                    <a:pt x="0" y="8711"/>
                  </a:moveTo>
                  <a:lnTo>
                    <a:pt x="2115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4318827" y="3923988"/>
              <a:ext cx="22860" cy="5715"/>
            </a:xfrm>
            <a:custGeom>
              <a:avLst/>
              <a:gdLst/>
              <a:ahLst/>
              <a:cxnLst/>
              <a:rect l="l" t="t" r="r" b="b"/>
              <a:pathLst>
                <a:path w="22859" h="5714">
                  <a:moveTo>
                    <a:pt x="0" y="5088"/>
                  </a:moveTo>
                  <a:lnTo>
                    <a:pt x="2231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6682550" y="4952011"/>
              <a:ext cx="24765" cy="49530"/>
            </a:xfrm>
            <a:custGeom>
              <a:avLst/>
              <a:gdLst/>
              <a:ahLst/>
              <a:cxnLst/>
              <a:rect l="l" t="t" r="r" b="b"/>
              <a:pathLst>
                <a:path w="24765" h="49529">
                  <a:moveTo>
                    <a:pt x="24512" y="0"/>
                  </a:moveTo>
                  <a:lnTo>
                    <a:pt x="0" y="490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9375810" y="461753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1005"/>
                  </a:moveTo>
                  <a:lnTo>
                    <a:pt x="7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9374571" y="460792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25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8682363" y="4627250"/>
              <a:ext cx="603885" cy="10795"/>
            </a:xfrm>
            <a:custGeom>
              <a:avLst/>
              <a:gdLst/>
              <a:ahLst/>
              <a:cxnLst/>
              <a:rect l="l" t="t" r="r" b="b"/>
              <a:pathLst>
                <a:path w="603884" h="10795">
                  <a:moveTo>
                    <a:pt x="603789" y="0"/>
                  </a:moveTo>
                  <a:lnTo>
                    <a:pt x="0" y="0"/>
                  </a:lnTo>
                  <a:lnTo>
                    <a:pt x="0" y="10376"/>
                  </a:lnTo>
                  <a:lnTo>
                    <a:pt x="603789" y="10376"/>
                  </a:lnTo>
                  <a:lnTo>
                    <a:pt x="6037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9247040" y="4625090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4579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8682355" y="4602739"/>
              <a:ext cx="692785" cy="22225"/>
            </a:xfrm>
            <a:custGeom>
              <a:avLst/>
              <a:gdLst/>
              <a:ahLst/>
              <a:cxnLst/>
              <a:rect l="l" t="t" r="r" b="b"/>
              <a:pathLst>
                <a:path w="692784" h="22225">
                  <a:moveTo>
                    <a:pt x="692200" y="0"/>
                  </a:moveTo>
                  <a:lnTo>
                    <a:pt x="0" y="0"/>
                  </a:lnTo>
                  <a:lnTo>
                    <a:pt x="0" y="10375"/>
                  </a:lnTo>
                  <a:lnTo>
                    <a:pt x="552157" y="10375"/>
                  </a:lnTo>
                  <a:lnTo>
                    <a:pt x="552157" y="21932"/>
                  </a:lnTo>
                  <a:lnTo>
                    <a:pt x="559511" y="21932"/>
                  </a:lnTo>
                  <a:lnTo>
                    <a:pt x="562533" y="21932"/>
                  </a:lnTo>
                  <a:lnTo>
                    <a:pt x="569887" y="21932"/>
                  </a:lnTo>
                  <a:lnTo>
                    <a:pt x="569887" y="10375"/>
                  </a:lnTo>
                  <a:lnTo>
                    <a:pt x="692200" y="10375"/>
                  </a:lnTo>
                  <a:lnTo>
                    <a:pt x="6922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9247054" y="4615276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>
                  <a:moveTo>
                    <a:pt x="0" y="0"/>
                  </a:moveTo>
                  <a:lnTo>
                    <a:pt x="1275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8788552" y="4611591"/>
              <a:ext cx="315595" cy="13335"/>
            </a:xfrm>
            <a:custGeom>
              <a:avLst/>
              <a:gdLst/>
              <a:ahLst/>
              <a:cxnLst/>
              <a:rect l="l" t="t" r="r" b="b"/>
              <a:pathLst>
                <a:path w="315595" h="13335">
                  <a:moveTo>
                    <a:pt x="17729" y="0"/>
                  </a:moveTo>
                  <a:lnTo>
                    <a:pt x="10375" y="0"/>
                  </a:lnTo>
                  <a:lnTo>
                    <a:pt x="7353" y="0"/>
                  </a:lnTo>
                  <a:lnTo>
                    <a:pt x="0" y="0"/>
                  </a:lnTo>
                  <a:lnTo>
                    <a:pt x="0" y="13081"/>
                  </a:lnTo>
                  <a:lnTo>
                    <a:pt x="7353" y="13081"/>
                  </a:lnTo>
                  <a:lnTo>
                    <a:pt x="10375" y="13081"/>
                  </a:lnTo>
                  <a:lnTo>
                    <a:pt x="17729" y="13081"/>
                  </a:lnTo>
                  <a:lnTo>
                    <a:pt x="17729" y="0"/>
                  </a:lnTo>
                  <a:close/>
                </a:path>
                <a:path w="315595" h="13335">
                  <a:moveTo>
                    <a:pt x="166370" y="0"/>
                  </a:moveTo>
                  <a:lnTo>
                    <a:pt x="159016" y="0"/>
                  </a:lnTo>
                  <a:lnTo>
                    <a:pt x="155994" y="0"/>
                  </a:lnTo>
                  <a:lnTo>
                    <a:pt x="148640" y="0"/>
                  </a:lnTo>
                  <a:lnTo>
                    <a:pt x="148640" y="13081"/>
                  </a:lnTo>
                  <a:lnTo>
                    <a:pt x="155994" y="13081"/>
                  </a:lnTo>
                  <a:lnTo>
                    <a:pt x="159016" y="13081"/>
                  </a:lnTo>
                  <a:lnTo>
                    <a:pt x="166370" y="13081"/>
                  </a:lnTo>
                  <a:lnTo>
                    <a:pt x="166370" y="0"/>
                  </a:lnTo>
                  <a:close/>
                </a:path>
                <a:path w="315595" h="13335">
                  <a:moveTo>
                    <a:pt x="315048" y="0"/>
                  </a:moveTo>
                  <a:lnTo>
                    <a:pt x="307682" y="0"/>
                  </a:lnTo>
                  <a:lnTo>
                    <a:pt x="304673" y="0"/>
                  </a:lnTo>
                  <a:lnTo>
                    <a:pt x="297307" y="0"/>
                  </a:lnTo>
                  <a:lnTo>
                    <a:pt x="297307" y="13081"/>
                  </a:lnTo>
                  <a:lnTo>
                    <a:pt x="304673" y="13081"/>
                  </a:lnTo>
                  <a:lnTo>
                    <a:pt x="307682" y="13081"/>
                  </a:lnTo>
                  <a:lnTo>
                    <a:pt x="315048" y="13081"/>
                  </a:lnTo>
                  <a:lnTo>
                    <a:pt x="3150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9098418" y="4615276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2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8949741" y="4615276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8801105" y="4615276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28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8682355" y="4610093"/>
              <a:ext cx="111760" cy="20320"/>
            </a:xfrm>
            <a:custGeom>
              <a:avLst/>
              <a:gdLst/>
              <a:ahLst/>
              <a:cxnLst/>
              <a:rect l="l" t="t" r="r" b="b"/>
              <a:pathLst>
                <a:path w="111759" h="20320">
                  <a:moveTo>
                    <a:pt x="111404" y="9817"/>
                  </a:moveTo>
                  <a:lnTo>
                    <a:pt x="111379" y="0"/>
                  </a:lnTo>
                  <a:lnTo>
                    <a:pt x="0" y="0"/>
                  </a:lnTo>
                  <a:lnTo>
                    <a:pt x="0" y="9817"/>
                  </a:lnTo>
                  <a:lnTo>
                    <a:pt x="0" y="10375"/>
                  </a:lnTo>
                  <a:lnTo>
                    <a:pt x="0" y="20193"/>
                  </a:lnTo>
                  <a:lnTo>
                    <a:pt x="111404" y="20193"/>
                  </a:lnTo>
                  <a:lnTo>
                    <a:pt x="111404" y="98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8801058" y="4625090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1413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9098382" y="4625090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1413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8949726" y="4625090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1413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9251967" y="4618544"/>
              <a:ext cx="123189" cy="0"/>
            </a:xfrm>
            <a:custGeom>
              <a:avLst/>
              <a:gdLst/>
              <a:ahLst/>
              <a:cxnLst/>
              <a:rect l="l" t="t" r="r" b="b"/>
              <a:pathLst>
                <a:path w="123190">
                  <a:moveTo>
                    <a:pt x="0" y="0"/>
                  </a:moveTo>
                  <a:lnTo>
                    <a:pt x="1226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9251967" y="4620175"/>
              <a:ext cx="123189" cy="0"/>
            </a:xfrm>
            <a:custGeom>
              <a:avLst/>
              <a:gdLst/>
              <a:ahLst/>
              <a:cxnLst/>
              <a:rect l="l" t="t" r="r" b="b"/>
              <a:pathLst>
                <a:path w="123190">
                  <a:moveTo>
                    <a:pt x="0" y="0"/>
                  </a:moveTo>
                  <a:lnTo>
                    <a:pt x="1226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9103301" y="4618544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5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9103301" y="462017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5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8954658" y="4618544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48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8954658" y="462017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48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8805988" y="4618544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5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8805988" y="462017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5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8682355" y="4613357"/>
              <a:ext cx="106680" cy="12065"/>
            </a:xfrm>
            <a:custGeom>
              <a:avLst/>
              <a:gdLst/>
              <a:ahLst/>
              <a:cxnLst/>
              <a:rect l="l" t="t" r="r" b="b"/>
              <a:pathLst>
                <a:path w="106679" h="12064">
                  <a:moveTo>
                    <a:pt x="106464" y="0"/>
                  </a:moveTo>
                  <a:lnTo>
                    <a:pt x="0" y="0"/>
                  </a:lnTo>
                  <a:lnTo>
                    <a:pt x="0" y="1638"/>
                  </a:lnTo>
                  <a:lnTo>
                    <a:pt x="0" y="10375"/>
                  </a:lnTo>
                  <a:lnTo>
                    <a:pt x="0" y="12014"/>
                  </a:lnTo>
                  <a:lnTo>
                    <a:pt x="106464" y="12014"/>
                  </a:lnTo>
                  <a:lnTo>
                    <a:pt x="106464" y="10375"/>
                  </a:lnTo>
                  <a:lnTo>
                    <a:pt x="106464" y="1638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9375810" y="534109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7277" y="99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9374571" y="533944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8682363" y="5321996"/>
              <a:ext cx="603885" cy="10795"/>
            </a:xfrm>
            <a:custGeom>
              <a:avLst/>
              <a:gdLst/>
              <a:ahLst/>
              <a:cxnLst/>
              <a:rect l="l" t="t" r="r" b="b"/>
              <a:pathLst>
                <a:path w="603884" h="10795">
                  <a:moveTo>
                    <a:pt x="603789" y="0"/>
                  </a:moveTo>
                  <a:lnTo>
                    <a:pt x="0" y="0"/>
                  </a:lnTo>
                  <a:lnTo>
                    <a:pt x="0" y="10376"/>
                  </a:lnTo>
                  <a:lnTo>
                    <a:pt x="603789" y="10376"/>
                  </a:lnTo>
                  <a:lnTo>
                    <a:pt x="6037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9247040" y="5334548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4579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8682355" y="5334946"/>
              <a:ext cx="692785" cy="22225"/>
            </a:xfrm>
            <a:custGeom>
              <a:avLst/>
              <a:gdLst/>
              <a:ahLst/>
              <a:cxnLst/>
              <a:rect l="l" t="t" r="r" b="b"/>
              <a:pathLst>
                <a:path w="692784" h="22225">
                  <a:moveTo>
                    <a:pt x="692200" y="11582"/>
                  </a:moveTo>
                  <a:lnTo>
                    <a:pt x="569887" y="11582"/>
                  </a:lnTo>
                  <a:lnTo>
                    <a:pt x="569887" y="0"/>
                  </a:lnTo>
                  <a:lnTo>
                    <a:pt x="559511" y="0"/>
                  </a:lnTo>
                  <a:lnTo>
                    <a:pt x="552157" y="12"/>
                  </a:lnTo>
                  <a:lnTo>
                    <a:pt x="552157" y="11582"/>
                  </a:lnTo>
                  <a:lnTo>
                    <a:pt x="0" y="11582"/>
                  </a:lnTo>
                  <a:lnTo>
                    <a:pt x="0" y="21958"/>
                  </a:lnTo>
                  <a:lnTo>
                    <a:pt x="692200" y="21958"/>
                  </a:lnTo>
                  <a:lnTo>
                    <a:pt x="692200" y="1158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9247054" y="5344360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>
                  <a:moveTo>
                    <a:pt x="0" y="0"/>
                  </a:moveTo>
                  <a:lnTo>
                    <a:pt x="1275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8788552" y="5334946"/>
              <a:ext cx="315595" cy="13335"/>
            </a:xfrm>
            <a:custGeom>
              <a:avLst/>
              <a:gdLst/>
              <a:ahLst/>
              <a:cxnLst/>
              <a:rect l="l" t="t" r="r" b="b"/>
              <a:pathLst>
                <a:path w="315595" h="13335">
                  <a:moveTo>
                    <a:pt x="17729" y="0"/>
                  </a:moveTo>
                  <a:lnTo>
                    <a:pt x="7353" y="0"/>
                  </a:lnTo>
                  <a:lnTo>
                    <a:pt x="0" y="12"/>
                  </a:lnTo>
                  <a:lnTo>
                    <a:pt x="0" y="13093"/>
                  </a:lnTo>
                  <a:lnTo>
                    <a:pt x="7353" y="13093"/>
                  </a:lnTo>
                  <a:lnTo>
                    <a:pt x="10375" y="13093"/>
                  </a:lnTo>
                  <a:lnTo>
                    <a:pt x="17729" y="13093"/>
                  </a:lnTo>
                  <a:lnTo>
                    <a:pt x="17729" y="0"/>
                  </a:lnTo>
                  <a:close/>
                </a:path>
                <a:path w="315595" h="13335">
                  <a:moveTo>
                    <a:pt x="166370" y="0"/>
                  </a:moveTo>
                  <a:lnTo>
                    <a:pt x="155994" y="0"/>
                  </a:lnTo>
                  <a:lnTo>
                    <a:pt x="148640" y="12"/>
                  </a:lnTo>
                  <a:lnTo>
                    <a:pt x="148640" y="13093"/>
                  </a:lnTo>
                  <a:lnTo>
                    <a:pt x="155994" y="13093"/>
                  </a:lnTo>
                  <a:lnTo>
                    <a:pt x="159016" y="13093"/>
                  </a:lnTo>
                  <a:lnTo>
                    <a:pt x="166370" y="13093"/>
                  </a:lnTo>
                  <a:lnTo>
                    <a:pt x="166370" y="0"/>
                  </a:lnTo>
                  <a:close/>
                </a:path>
                <a:path w="315595" h="13335">
                  <a:moveTo>
                    <a:pt x="315048" y="0"/>
                  </a:moveTo>
                  <a:lnTo>
                    <a:pt x="304673" y="0"/>
                  </a:lnTo>
                  <a:lnTo>
                    <a:pt x="297307" y="12"/>
                  </a:lnTo>
                  <a:lnTo>
                    <a:pt x="297307" y="13093"/>
                  </a:lnTo>
                  <a:lnTo>
                    <a:pt x="304673" y="13093"/>
                  </a:lnTo>
                  <a:lnTo>
                    <a:pt x="307682" y="13093"/>
                  </a:lnTo>
                  <a:lnTo>
                    <a:pt x="315048" y="13093"/>
                  </a:lnTo>
                  <a:lnTo>
                    <a:pt x="3150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9098418" y="5344360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2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8949741" y="5344360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31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8801105" y="5344360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28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8682355" y="5329370"/>
              <a:ext cx="111760" cy="20320"/>
            </a:xfrm>
            <a:custGeom>
              <a:avLst/>
              <a:gdLst/>
              <a:ahLst/>
              <a:cxnLst/>
              <a:rect l="l" t="t" r="r" b="b"/>
              <a:pathLst>
                <a:path w="111759" h="20320">
                  <a:moveTo>
                    <a:pt x="111404" y="0"/>
                  </a:moveTo>
                  <a:lnTo>
                    <a:pt x="0" y="0"/>
                  </a:lnTo>
                  <a:lnTo>
                    <a:pt x="0" y="9804"/>
                  </a:lnTo>
                  <a:lnTo>
                    <a:pt x="0" y="10375"/>
                  </a:lnTo>
                  <a:lnTo>
                    <a:pt x="0" y="20180"/>
                  </a:lnTo>
                  <a:lnTo>
                    <a:pt x="111379" y="20180"/>
                  </a:lnTo>
                  <a:lnTo>
                    <a:pt x="111379" y="10375"/>
                  </a:lnTo>
                  <a:lnTo>
                    <a:pt x="11140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8801058" y="5334548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1413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9098382" y="5334548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1413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8949726" y="5334548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1413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9251967" y="5341094"/>
              <a:ext cx="123189" cy="0"/>
            </a:xfrm>
            <a:custGeom>
              <a:avLst/>
              <a:gdLst/>
              <a:ahLst/>
              <a:cxnLst/>
              <a:rect l="l" t="t" r="r" b="b"/>
              <a:pathLst>
                <a:path w="123190">
                  <a:moveTo>
                    <a:pt x="0" y="0"/>
                  </a:moveTo>
                  <a:lnTo>
                    <a:pt x="1226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9251967" y="5339448"/>
              <a:ext cx="123189" cy="0"/>
            </a:xfrm>
            <a:custGeom>
              <a:avLst/>
              <a:gdLst/>
              <a:ahLst/>
              <a:cxnLst/>
              <a:rect l="l" t="t" r="r" b="b"/>
              <a:pathLst>
                <a:path w="123190">
                  <a:moveTo>
                    <a:pt x="0" y="0"/>
                  </a:moveTo>
                  <a:lnTo>
                    <a:pt x="1226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9103301" y="5341094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5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9103301" y="5339448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5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8954658" y="5341094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48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8954658" y="5339448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48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8805988" y="5341094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5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8805988" y="5339448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5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8682355" y="5334260"/>
              <a:ext cx="106680" cy="12065"/>
            </a:xfrm>
            <a:custGeom>
              <a:avLst/>
              <a:gdLst/>
              <a:ahLst/>
              <a:cxnLst/>
              <a:rect l="l" t="t" r="r" b="b"/>
              <a:pathLst>
                <a:path w="106679" h="12064">
                  <a:moveTo>
                    <a:pt x="106464" y="0"/>
                  </a:moveTo>
                  <a:lnTo>
                    <a:pt x="0" y="0"/>
                  </a:lnTo>
                  <a:lnTo>
                    <a:pt x="0" y="1651"/>
                  </a:lnTo>
                  <a:lnTo>
                    <a:pt x="0" y="10375"/>
                  </a:lnTo>
                  <a:lnTo>
                    <a:pt x="0" y="12026"/>
                  </a:lnTo>
                  <a:lnTo>
                    <a:pt x="106464" y="12026"/>
                  </a:lnTo>
                  <a:lnTo>
                    <a:pt x="106464" y="10375"/>
                  </a:lnTo>
                  <a:lnTo>
                    <a:pt x="106464" y="165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9374571" y="5351710"/>
              <a:ext cx="0" cy="2134235"/>
            </a:xfrm>
            <a:custGeom>
              <a:avLst/>
              <a:gdLst/>
              <a:ahLst/>
              <a:cxnLst/>
              <a:rect l="l" t="t" r="r" b="b"/>
              <a:pathLst>
                <a:path h="2134234">
                  <a:moveTo>
                    <a:pt x="0" y="21337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9374571" y="535170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6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9374571" y="2486870"/>
              <a:ext cx="0" cy="2121535"/>
            </a:xfrm>
            <a:custGeom>
              <a:avLst/>
              <a:gdLst/>
              <a:ahLst/>
              <a:cxnLst/>
              <a:rect l="l" t="t" r="r" b="b"/>
              <a:pathLst>
                <a:path h="2121535">
                  <a:moveTo>
                    <a:pt x="0" y="212105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9374571" y="24868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5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1586336" y="6344796"/>
              <a:ext cx="0" cy="454659"/>
            </a:xfrm>
            <a:custGeom>
              <a:avLst/>
              <a:gdLst/>
              <a:ahLst/>
              <a:cxnLst/>
              <a:rect l="l" t="t" r="r" b="b"/>
              <a:pathLst>
                <a:path h="454659">
                  <a:moveTo>
                    <a:pt x="0" y="0"/>
                  </a:moveTo>
                  <a:lnTo>
                    <a:pt x="0" y="45444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1594502" y="6344796"/>
              <a:ext cx="0" cy="451484"/>
            </a:xfrm>
            <a:custGeom>
              <a:avLst/>
              <a:gdLst/>
              <a:ahLst/>
              <a:cxnLst/>
              <a:rect l="l" t="t" r="r" b="b"/>
              <a:pathLst>
                <a:path h="451484">
                  <a:moveTo>
                    <a:pt x="0" y="0"/>
                  </a:moveTo>
                  <a:lnTo>
                    <a:pt x="0" y="45116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9084409" y="241544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26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9526602" y="3091722"/>
              <a:ext cx="106680" cy="0"/>
            </a:xfrm>
            <a:custGeom>
              <a:avLst/>
              <a:gdLst/>
              <a:ahLst/>
              <a:cxnLst/>
              <a:rect l="l" t="t" r="r" b="b"/>
              <a:pathLst>
                <a:path w="106679">
                  <a:moveTo>
                    <a:pt x="10626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9476799" y="4571140"/>
              <a:ext cx="10795" cy="2914650"/>
            </a:xfrm>
            <a:custGeom>
              <a:avLst/>
              <a:gdLst/>
              <a:ahLst/>
              <a:cxnLst/>
              <a:rect l="l" t="t" r="r" b="b"/>
              <a:pathLst>
                <a:path w="10794" h="2914650">
                  <a:moveTo>
                    <a:pt x="10376" y="0"/>
                  </a:moveTo>
                  <a:lnTo>
                    <a:pt x="0" y="0"/>
                  </a:lnTo>
                  <a:lnTo>
                    <a:pt x="0" y="2914359"/>
                  </a:lnTo>
                  <a:lnTo>
                    <a:pt x="10376" y="2914359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8296820" y="4571138"/>
              <a:ext cx="1185545" cy="0"/>
            </a:xfrm>
            <a:custGeom>
              <a:avLst/>
              <a:gdLst/>
              <a:ahLst/>
              <a:cxnLst/>
              <a:rect l="l" t="t" r="r" b="b"/>
              <a:pathLst>
                <a:path w="1185544">
                  <a:moveTo>
                    <a:pt x="11851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8296824" y="3183264"/>
              <a:ext cx="0" cy="1388110"/>
            </a:xfrm>
            <a:custGeom>
              <a:avLst/>
              <a:gdLst/>
              <a:ahLst/>
              <a:cxnLst/>
              <a:rect l="l" t="t" r="r" b="b"/>
              <a:pathLst>
                <a:path h="1388110">
                  <a:moveTo>
                    <a:pt x="0" y="13878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8680986" y="5372147"/>
              <a:ext cx="0" cy="1931035"/>
            </a:xfrm>
            <a:custGeom>
              <a:avLst/>
              <a:gdLst/>
              <a:ahLst/>
              <a:cxnLst/>
              <a:rect l="l" t="t" r="r" b="b"/>
              <a:pathLst>
                <a:path h="1931034">
                  <a:moveTo>
                    <a:pt x="0" y="193057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8264130" y="5372140"/>
              <a:ext cx="417195" cy="0"/>
            </a:xfrm>
            <a:custGeom>
              <a:avLst/>
              <a:gdLst/>
              <a:ahLst/>
              <a:cxnLst/>
              <a:rect l="l" t="t" r="r" b="b"/>
              <a:pathLst>
                <a:path w="417194">
                  <a:moveTo>
                    <a:pt x="41685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1807030" y="5494743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79">
                  <a:moveTo>
                    <a:pt x="0" y="0"/>
                  </a:moveTo>
                  <a:lnTo>
                    <a:pt x="0" y="6273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1796810" y="6122063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4" h="10795">
                  <a:moveTo>
                    <a:pt x="10219" y="10219"/>
                  </a:moveTo>
                  <a:lnTo>
                    <a:pt x="0" y="0"/>
                  </a:lnTo>
                </a:path>
                <a:path w="20954" h="10795">
                  <a:moveTo>
                    <a:pt x="10219" y="10219"/>
                  </a:moveTo>
                  <a:lnTo>
                    <a:pt x="204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1796808" y="612206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4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1796802" y="6122065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4" h="10795">
                  <a:moveTo>
                    <a:pt x="20428" y="0"/>
                  </a:moveTo>
                  <a:lnTo>
                    <a:pt x="0" y="0"/>
                  </a:lnTo>
                  <a:lnTo>
                    <a:pt x="10230" y="10219"/>
                  </a:lnTo>
                  <a:lnTo>
                    <a:pt x="2042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2135600" y="5504962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79">
                  <a:moveTo>
                    <a:pt x="0" y="6273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2125380" y="5494743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4" h="10795">
                  <a:moveTo>
                    <a:pt x="10219" y="0"/>
                  </a:moveTo>
                  <a:lnTo>
                    <a:pt x="20439" y="10219"/>
                  </a:lnTo>
                </a:path>
                <a:path w="20954" h="10795">
                  <a:moveTo>
                    <a:pt x="10219" y="0"/>
                  </a:moveTo>
                  <a:lnTo>
                    <a:pt x="0" y="1021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2125373" y="550496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44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2125382" y="5494737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4" h="10795">
                  <a:moveTo>
                    <a:pt x="10219" y="0"/>
                  </a:moveTo>
                  <a:lnTo>
                    <a:pt x="0" y="10230"/>
                  </a:lnTo>
                  <a:lnTo>
                    <a:pt x="20439" y="10230"/>
                  </a:lnTo>
                  <a:lnTo>
                    <a:pt x="102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1587155" y="634642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1587154" y="6344793"/>
              <a:ext cx="0" cy="450850"/>
            </a:xfrm>
            <a:custGeom>
              <a:avLst/>
              <a:gdLst/>
              <a:ahLst/>
              <a:cxnLst/>
              <a:rect l="l" t="t" r="r" b="b"/>
              <a:pathLst>
                <a:path h="450850">
                  <a:moveTo>
                    <a:pt x="0" y="4506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1598599" y="6344793"/>
              <a:ext cx="0" cy="450850"/>
            </a:xfrm>
            <a:custGeom>
              <a:avLst/>
              <a:gdLst/>
              <a:ahLst/>
              <a:cxnLst/>
              <a:rect l="l" t="t" r="r" b="b"/>
              <a:pathLst>
                <a:path h="450850">
                  <a:moveTo>
                    <a:pt x="0" y="4506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1587155" y="635950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1587155" y="649599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1587155" y="651072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1587155" y="665734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1587155" y="667207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1587155" y="678076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1587155" y="679384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66" name="object 4966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1659879" y="6319981"/>
              <a:ext cx="250373" cy="266242"/>
            </a:xfrm>
            <a:prstGeom prst="rect">
              <a:avLst/>
            </a:prstGeom>
          </p:spPr>
        </p:pic>
        <p:sp>
          <p:nvSpPr>
            <p:cNvPr id="4967" name="object 4967"/>
            <p:cNvSpPr/>
            <p:nvPr/>
          </p:nvSpPr>
          <p:spPr>
            <a:xfrm>
              <a:off x="11659900" y="6328437"/>
              <a:ext cx="245745" cy="261620"/>
            </a:xfrm>
            <a:custGeom>
              <a:avLst/>
              <a:gdLst/>
              <a:ahLst/>
              <a:cxnLst/>
              <a:rect l="l" t="t" r="r" b="b"/>
              <a:pathLst>
                <a:path w="245745" h="261620">
                  <a:moveTo>
                    <a:pt x="0" y="0"/>
                  </a:moveTo>
                  <a:lnTo>
                    <a:pt x="4672" y="49227"/>
                  </a:lnTo>
                  <a:lnTo>
                    <a:pt x="18368" y="96296"/>
                  </a:lnTo>
                  <a:lnTo>
                    <a:pt x="40604" y="139983"/>
                  </a:lnTo>
                  <a:lnTo>
                    <a:pt x="70898" y="179062"/>
                  </a:lnTo>
                  <a:lnTo>
                    <a:pt x="108004" y="211752"/>
                  </a:lnTo>
                  <a:lnTo>
                    <a:pt x="150210" y="236685"/>
                  </a:lnTo>
                  <a:lnTo>
                    <a:pt x="196326" y="253302"/>
                  </a:lnTo>
                  <a:lnTo>
                    <a:pt x="245165" y="26104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8219181" y="30835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951" y="44972"/>
                  </a:moveTo>
                  <a:lnTo>
                    <a:pt x="44078" y="36159"/>
                  </a:lnTo>
                  <a:lnTo>
                    <a:pt x="41526" y="27764"/>
                  </a:lnTo>
                  <a:lnTo>
                    <a:pt x="8811" y="872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69" name="object 4969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1533738" y="6176132"/>
              <a:ext cx="92112" cy="92122"/>
            </a:xfrm>
            <a:prstGeom prst="rect">
              <a:avLst/>
            </a:prstGeom>
          </p:spPr>
        </p:pic>
        <p:sp>
          <p:nvSpPr>
            <p:cNvPr id="4970" name="object 4970"/>
            <p:cNvSpPr/>
            <p:nvPr/>
          </p:nvSpPr>
          <p:spPr>
            <a:xfrm>
              <a:off x="11602692" y="608438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8156" y="16345"/>
                  </a:moveTo>
                  <a:lnTo>
                    <a:pt x="12648" y="16345"/>
                  </a:lnTo>
                  <a:lnTo>
                    <a:pt x="16345" y="12648"/>
                  </a:lnTo>
                  <a:lnTo>
                    <a:pt x="16345" y="8188"/>
                  </a:lnTo>
                  <a:lnTo>
                    <a:pt x="16345" y="3696"/>
                  </a:lnTo>
                  <a:lnTo>
                    <a:pt x="12648" y="0"/>
                  </a:lnTo>
                  <a:lnTo>
                    <a:pt x="8156" y="0"/>
                  </a:lnTo>
                  <a:lnTo>
                    <a:pt x="3675" y="0"/>
                  </a:lnTo>
                  <a:lnTo>
                    <a:pt x="0" y="3696"/>
                  </a:lnTo>
                  <a:lnTo>
                    <a:pt x="0" y="8188"/>
                  </a:lnTo>
                  <a:lnTo>
                    <a:pt x="0" y="12648"/>
                  </a:lnTo>
                  <a:lnTo>
                    <a:pt x="3675" y="16345"/>
                  </a:lnTo>
                  <a:lnTo>
                    <a:pt x="8156" y="163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1602692" y="6059853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8156" y="16365"/>
                  </a:moveTo>
                  <a:lnTo>
                    <a:pt x="12648" y="16365"/>
                  </a:lnTo>
                  <a:lnTo>
                    <a:pt x="16345" y="12680"/>
                  </a:lnTo>
                  <a:lnTo>
                    <a:pt x="16345" y="8177"/>
                  </a:lnTo>
                  <a:lnTo>
                    <a:pt x="16345" y="3696"/>
                  </a:lnTo>
                  <a:lnTo>
                    <a:pt x="12648" y="0"/>
                  </a:lnTo>
                  <a:lnTo>
                    <a:pt x="8156" y="0"/>
                  </a:lnTo>
                  <a:lnTo>
                    <a:pt x="3675" y="0"/>
                  </a:lnTo>
                  <a:lnTo>
                    <a:pt x="0" y="3696"/>
                  </a:lnTo>
                  <a:lnTo>
                    <a:pt x="0" y="8177"/>
                  </a:lnTo>
                  <a:lnTo>
                    <a:pt x="0" y="12680"/>
                  </a:lnTo>
                  <a:lnTo>
                    <a:pt x="3675" y="16365"/>
                  </a:lnTo>
                  <a:lnTo>
                    <a:pt x="8156" y="1636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1602692" y="6035348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8156" y="16345"/>
                  </a:moveTo>
                  <a:lnTo>
                    <a:pt x="12648" y="16345"/>
                  </a:lnTo>
                  <a:lnTo>
                    <a:pt x="16345" y="12648"/>
                  </a:lnTo>
                  <a:lnTo>
                    <a:pt x="16345" y="8167"/>
                  </a:lnTo>
                  <a:lnTo>
                    <a:pt x="16345" y="3685"/>
                  </a:lnTo>
                  <a:lnTo>
                    <a:pt x="12648" y="0"/>
                  </a:lnTo>
                  <a:lnTo>
                    <a:pt x="8156" y="0"/>
                  </a:lnTo>
                  <a:lnTo>
                    <a:pt x="3675" y="0"/>
                  </a:lnTo>
                  <a:lnTo>
                    <a:pt x="0" y="3685"/>
                  </a:lnTo>
                  <a:lnTo>
                    <a:pt x="0" y="8167"/>
                  </a:lnTo>
                  <a:lnTo>
                    <a:pt x="0" y="12648"/>
                  </a:lnTo>
                  <a:lnTo>
                    <a:pt x="3675" y="16345"/>
                  </a:lnTo>
                  <a:lnTo>
                    <a:pt x="8156" y="163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1602692" y="601082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8156" y="16345"/>
                  </a:moveTo>
                  <a:lnTo>
                    <a:pt x="12648" y="16345"/>
                  </a:lnTo>
                  <a:lnTo>
                    <a:pt x="16345" y="12659"/>
                  </a:lnTo>
                  <a:lnTo>
                    <a:pt x="16345" y="8188"/>
                  </a:lnTo>
                  <a:lnTo>
                    <a:pt x="16345" y="3696"/>
                  </a:lnTo>
                  <a:lnTo>
                    <a:pt x="12648" y="0"/>
                  </a:lnTo>
                  <a:lnTo>
                    <a:pt x="8156" y="0"/>
                  </a:lnTo>
                  <a:lnTo>
                    <a:pt x="3675" y="0"/>
                  </a:lnTo>
                  <a:lnTo>
                    <a:pt x="0" y="3696"/>
                  </a:lnTo>
                  <a:lnTo>
                    <a:pt x="0" y="8188"/>
                  </a:lnTo>
                  <a:lnTo>
                    <a:pt x="0" y="12659"/>
                  </a:lnTo>
                  <a:lnTo>
                    <a:pt x="3675" y="16345"/>
                  </a:lnTo>
                  <a:lnTo>
                    <a:pt x="8156" y="163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1602692" y="597814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8156" y="16334"/>
                  </a:moveTo>
                  <a:lnTo>
                    <a:pt x="12648" y="16334"/>
                  </a:lnTo>
                  <a:lnTo>
                    <a:pt x="16345" y="12638"/>
                  </a:lnTo>
                  <a:lnTo>
                    <a:pt x="16345" y="8177"/>
                  </a:lnTo>
                  <a:lnTo>
                    <a:pt x="16345" y="3675"/>
                  </a:lnTo>
                  <a:lnTo>
                    <a:pt x="12648" y="0"/>
                  </a:lnTo>
                  <a:lnTo>
                    <a:pt x="8156" y="0"/>
                  </a:lnTo>
                  <a:lnTo>
                    <a:pt x="3675" y="0"/>
                  </a:lnTo>
                  <a:lnTo>
                    <a:pt x="0" y="3675"/>
                  </a:lnTo>
                  <a:lnTo>
                    <a:pt x="0" y="8177"/>
                  </a:lnTo>
                  <a:lnTo>
                    <a:pt x="0" y="12638"/>
                  </a:lnTo>
                  <a:lnTo>
                    <a:pt x="3675" y="16334"/>
                  </a:lnTo>
                  <a:lnTo>
                    <a:pt x="8156" y="163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1569990" y="5895249"/>
              <a:ext cx="49530" cy="49530"/>
            </a:xfrm>
            <a:custGeom>
              <a:avLst/>
              <a:gdLst/>
              <a:ahLst/>
              <a:cxnLst/>
              <a:rect l="l" t="t" r="r" b="b"/>
              <a:pathLst>
                <a:path w="49529" h="49529">
                  <a:moveTo>
                    <a:pt x="24512" y="49045"/>
                  </a:moveTo>
                  <a:lnTo>
                    <a:pt x="34026" y="47106"/>
                  </a:lnTo>
                  <a:lnTo>
                    <a:pt x="41828" y="41829"/>
                  </a:lnTo>
                  <a:lnTo>
                    <a:pt x="47105" y="34030"/>
                  </a:lnTo>
                  <a:lnTo>
                    <a:pt x="49045" y="24522"/>
                  </a:lnTo>
                  <a:lnTo>
                    <a:pt x="47105" y="15014"/>
                  </a:lnTo>
                  <a:lnTo>
                    <a:pt x="41828" y="7215"/>
                  </a:lnTo>
                  <a:lnTo>
                    <a:pt x="34026" y="1939"/>
                  </a:lnTo>
                  <a:lnTo>
                    <a:pt x="24512" y="0"/>
                  </a:lnTo>
                  <a:lnTo>
                    <a:pt x="15005" y="1939"/>
                  </a:lnTo>
                  <a:lnTo>
                    <a:pt x="7210" y="7215"/>
                  </a:lnTo>
                  <a:lnTo>
                    <a:pt x="1937" y="15014"/>
                  </a:lnTo>
                  <a:lnTo>
                    <a:pt x="0" y="24522"/>
                  </a:lnTo>
                  <a:lnTo>
                    <a:pt x="1937" y="34030"/>
                  </a:lnTo>
                  <a:lnTo>
                    <a:pt x="7210" y="41829"/>
                  </a:lnTo>
                  <a:lnTo>
                    <a:pt x="15005" y="47106"/>
                  </a:lnTo>
                  <a:lnTo>
                    <a:pt x="24512" y="490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8219177" y="682294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36794"/>
                  </a:moveTo>
                  <a:lnTo>
                    <a:pt x="6936" y="35496"/>
                  </a:lnTo>
                  <a:lnTo>
                    <a:pt x="13500" y="33047"/>
                  </a:lnTo>
                  <a:lnTo>
                    <a:pt x="35477" y="6944"/>
                  </a:lnTo>
                  <a:lnTo>
                    <a:pt x="3677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3984651" y="3816794"/>
              <a:ext cx="1270" cy="59690"/>
            </a:xfrm>
            <a:custGeom>
              <a:avLst/>
              <a:gdLst/>
              <a:ahLst/>
              <a:cxnLst/>
              <a:rect l="l" t="t" r="r" b="b"/>
              <a:pathLst>
                <a:path w="1269" h="59689">
                  <a:moveTo>
                    <a:pt x="827" y="0"/>
                  </a:moveTo>
                  <a:lnTo>
                    <a:pt x="499" y="7410"/>
                  </a:lnTo>
                  <a:lnTo>
                    <a:pt x="252" y="14818"/>
                  </a:lnTo>
                  <a:lnTo>
                    <a:pt x="86" y="22231"/>
                  </a:lnTo>
                  <a:lnTo>
                    <a:pt x="0" y="29653"/>
                  </a:lnTo>
                  <a:lnTo>
                    <a:pt x="6" y="37073"/>
                  </a:lnTo>
                  <a:lnTo>
                    <a:pt x="89" y="44490"/>
                  </a:lnTo>
                  <a:lnTo>
                    <a:pt x="250" y="51908"/>
                  </a:lnTo>
                  <a:lnTo>
                    <a:pt x="492" y="593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3987934" y="3816949"/>
              <a:ext cx="1270" cy="59055"/>
            </a:xfrm>
            <a:custGeom>
              <a:avLst/>
              <a:gdLst/>
              <a:ahLst/>
              <a:cxnLst/>
              <a:rect l="l" t="t" r="r" b="b"/>
              <a:pathLst>
                <a:path w="1269" h="59054">
                  <a:moveTo>
                    <a:pt x="816" y="0"/>
                  </a:moveTo>
                  <a:lnTo>
                    <a:pt x="488" y="7374"/>
                  </a:lnTo>
                  <a:lnTo>
                    <a:pt x="243" y="14749"/>
                  </a:lnTo>
                  <a:lnTo>
                    <a:pt x="80" y="22126"/>
                  </a:lnTo>
                  <a:lnTo>
                    <a:pt x="0" y="29506"/>
                  </a:lnTo>
                  <a:lnTo>
                    <a:pt x="0" y="36894"/>
                  </a:lnTo>
                  <a:lnTo>
                    <a:pt x="79" y="44278"/>
                  </a:lnTo>
                  <a:lnTo>
                    <a:pt x="240" y="51658"/>
                  </a:lnTo>
                  <a:lnTo>
                    <a:pt x="481" y="590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79" name="object 4979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3850405" y="3176465"/>
              <a:ext cx="732338" cy="1384860"/>
            </a:xfrm>
            <a:prstGeom prst="rect">
              <a:avLst/>
            </a:prstGeom>
          </p:spPr>
        </p:pic>
        <p:sp>
          <p:nvSpPr>
            <p:cNvPr id="4980" name="object 4980"/>
            <p:cNvSpPr/>
            <p:nvPr/>
          </p:nvSpPr>
          <p:spPr>
            <a:xfrm>
              <a:off x="9239704" y="4607922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350" y="3664"/>
                  </a:moveTo>
                  <a:lnTo>
                    <a:pt x="7350" y="1633"/>
                  </a:lnTo>
                  <a:lnTo>
                    <a:pt x="5717" y="0"/>
                  </a:lnTo>
                  <a:lnTo>
                    <a:pt x="3685" y="0"/>
                  </a:lnTo>
                  <a:lnTo>
                    <a:pt x="1643" y="0"/>
                  </a:lnTo>
                  <a:lnTo>
                    <a:pt x="0" y="1633"/>
                  </a:lnTo>
                  <a:lnTo>
                    <a:pt x="0" y="36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9239705" y="4624668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0" y="2031"/>
                  </a:lnTo>
                  <a:lnTo>
                    <a:pt x="1643" y="3685"/>
                  </a:lnTo>
                  <a:lnTo>
                    <a:pt x="3685" y="3685"/>
                  </a:lnTo>
                  <a:lnTo>
                    <a:pt x="5706" y="3685"/>
                  </a:lnTo>
                  <a:lnTo>
                    <a:pt x="7350" y="2031"/>
                  </a:lnTo>
                  <a:lnTo>
                    <a:pt x="73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9292839" y="4618546"/>
              <a:ext cx="83820" cy="47625"/>
            </a:xfrm>
            <a:custGeom>
              <a:avLst/>
              <a:gdLst/>
              <a:ahLst/>
              <a:cxnLst/>
              <a:rect l="l" t="t" r="r" b="b"/>
              <a:pathLst>
                <a:path w="83820" h="47625">
                  <a:moveTo>
                    <a:pt x="0" y="6544"/>
                  </a:moveTo>
                  <a:lnTo>
                    <a:pt x="1038" y="14993"/>
                  </a:lnTo>
                  <a:lnTo>
                    <a:pt x="3736" y="22980"/>
                  </a:lnTo>
                  <a:lnTo>
                    <a:pt x="36433" y="47063"/>
                  </a:lnTo>
                  <a:lnTo>
                    <a:pt x="44951" y="47255"/>
                  </a:lnTo>
                  <a:lnTo>
                    <a:pt x="53332" y="45730"/>
                  </a:lnTo>
                  <a:lnTo>
                    <a:pt x="81860" y="16822"/>
                  </a:lnTo>
                  <a:lnTo>
                    <a:pt x="83271" y="8509"/>
                  </a:lnTo>
                  <a:lnTo>
                    <a:pt x="8297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9286153" y="4617528"/>
              <a:ext cx="97155" cy="55244"/>
            </a:xfrm>
            <a:custGeom>
              <a:avLst/>
              <a:gdLst/>
              <a:ahLst/>
              <a:cxnLst/>
              <a:rect l="l" t="t" r="r" b="b"/>
              <a:pathLst>
                <a:path w="97154" h="55245">
                  <a:moveTo>
                    <a:pt x="0" y="14910"/>
                  </a:moveTo>
                  <a:lnTo>
                    <a:pt x="6896" y="32921"/>
                  </a:lnTo>
                  <a:lnTo>
                    <a:pt x="19664" y="46490"/>
                  </a:lnTo>
                  <a:lnTo>
                    <a:pt x="36555" y="54343"/>
                  </a:lnTo>
                  <a:lnTo>
                    <a:pt x="55820" y="55202"/>
                  </a:lnTo>
                  <a:lnTo>
                    <a:pt x="73938" y="48598"/>
                  </a:lnTo>
                  <a:lnTo>
                    <a:pt x="87692" y="36039"/>
                  </a:lnTo>
                  <a:lnTo>
                    <a:pt x="95790" y="19261"/>
                  </a:lnTo>
                  <a:lnTo>
                    <a:pt x="9693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9091046" y="4607922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371" y="3664"/>
                  </a:moveTo>
                  <a:lnTo>
                    <a:pt x="7371" y="1633"/>
                  </a:lnTo>
                  <a:lnTo>
                    <a:pt x="5727" y="0"/>
                  </a:lnTo>
                  <a:lnTo>
                    <a:pt x="3685" y="0"/>
                  </a:lnTo>
                  <a:lnTo>
                    <a:pt x="1664" y="0"/>
                  </a:lnTo>
                  <a:lnTo>
                    <a:pt x="0" y="1633"/>
                  </a:lnTo>
                  <a:lnTo>
                    <a:pt x="0" y="36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9091055" y="4624668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0" y="2031"/>
                  </a:lnTo>
                  <a:lnTo>
                    <a:pt x="1643" y="3685"/>
                  </a:lnTo>
                  <a:lnTo>
                    <a:pt x="3675" y="3685"/>
                  </a:lnTo>
                  <a:lnTo>
                    <a:pt x="5706" y="3685"/>
                  </a:lnTo>
                  <a:lnTo>
                    <a:pt x="7371" y="2031"/>
                  </a:lnTo>
                  <a:lnTo>
                    <a:pt x="737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8942390" y="4607922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350" y="3664"/>
                  </a:moveTo>
                  <a:lnTo>
                    <a:pt x="7350" y="1633"/>
                  </a:lnTo>
                  <a:lnTo>
                    <a:pt x="5717" y="0"/>
                  </a:lnTo>
                  <a:lnTo>
                    <a:pt x="3685" y="0"/>
                  </a:lnTo>
                  <a:lnTo>
                    <a:pt x="1643" y="0"/>
                  </a:lnTo>
                  <a:lnTo>
                    <a:pt x="0" y="1633"/>
                  </a:lnTo>
                  <a:lnTo>
                    <a:pt x="0" y="36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8942391" y="4624668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0" y="2031"/>
                  </a:lnTo>
                  <a:lnTo>
                    <a:pt x="1643" y="3685"/>
                  </a:lnTo>
                  <a:lnTo>
                    <a:pt x="3685" y="3685"/>
                  </a:lnTo>
                  <a:lnTo>
                    <a:pt x="5706" y="3685"/>
                  </a:lnTo>
                  <a:lnTo>
                    <a:pt x="7350" y="2031"/>
                  </a:lnTo>
                  <a:lnTo>
                    <a:pt x="73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8793733" y="4607922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371" y="3664"/>
                  </a:moveTo>
                  <a:lnTo>
                    <a:pt x="7371" y="1633"/>
                  </a:lnTo>
                  <a:lnTo>
                    <a:pt x="5727" y="0"/>
                  </a:lnTo>
                  <a:lnTo>
                    <a:pt x="3685" y="0"/>
                  </a:lnTo>
                  <a:lnTo>
                    <a:pt x="1664" y="0"/>
                  </a:lnTo>
                  <a:lnTo>
                    <a:pt x="0" y="1633"/>
                  </a:lnTo>
                  <a:lnTo>
                    <a:pt x="0" y="36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8793741" y="4624668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0" y="2031"/>
                  </a:lnTo>
                  <a:lnTo>
                    <a:pt x="1643" y="3685"/>
                  </a:lnTo>
                  <a:lnTo>
                    <a:pt x="3675" y="3685"/>
                  </a:lnTo>
                  <a:lnTo>
                    <a:pt x="5706" y="3685"/>
                  </a:lnTo>
                  <a:lnTo>
                    <a:pt x="7371" y="2031"/>
                  </a:lnTo>
                  <a:lnTo>
                    <a:pt x="737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9239705" y="534803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0" y="2031"/>
                  </a:lnTo>
                  <a:lnTo>
                    <a:pt x="1643" y="3675"/>
                  </a:lnTo>
                  <a:lnTo>
                    <a:pt x="3685" y="3675"/>
                  </a:lnTo>
                  <a:lnTo>
                    <a:pt x="5706" y="3675"/>
                  </a:lnTo>
                  <a:lnTo>
                    <a:pt x="7350" y="2031"/>
                  </a:lnTo>
                  <a:lnTo>
                    <a:pt x="73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9239704" y="533127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350" y="3664"/>
                  </a:moveTo>
                  <a:lnTo>
                    <a:pt x="7350" y="1643"/>
                  </a:lnTo>
                  <a:lnTo>
                    <a:pt x="5717" y="0"/>
                  </a:lnTo>
                  <a:lnTo>
                    <a:pt x="3685" y="0"/>
                  </a:lnTo>
                  <a:lnTo>
                    <a:pt x="1643" y="0"/>
                  </a:lnTo>
                  <a:lnTo>
                    <a:pt x="0" y="1643"/>
                  </a:lnTo>
                  <a:lnTo>
                    <a:pt x="0" y="36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9292838" y="5293808"/>
              <a:ext cx="83820" cy="47625"/>
            </a:xfrm>
            <a:custGeom>
              <a:avLst/>
              <a:gdLst/>
              <a:ahLst/>
              <a:cxnLst/>
              <a:rect l="l" t="t" r="r" b="b"/>
              <a:pathLst>
                <a:path w="83820" h="47625">
                  <a:moveTo>
                    <a:pt x="82971" y="47286"/>
                  </a:moveTo>
                  <a:lnTo>
                    <a:pt x="83271" y="38760"/>
                  </a:lnTo>
                  <a:lnTo>
                    <a:pt x="81860" y="30440"/>
                  </a:lnTo>
                  <a:lnTo>
                    <a:pt x="53332" y="1527"/>
                  </a:lnTo>
                  <a:lnTo>
                    <a:pt x="44951" y="0"/>
                  </a:lnTo>
                  <a:lnTo>
                    <a:pt x="36433" y="203"/>
                  </a:lnTo>
                  <a:lnTo>
                    <a:pt x="3736" y="24278"/>
                  </a:lnTo>
                  <a:lnTo>
                    <a:pt x="1038" y="32275"/>
                  </a:lnTo>
                  <a:lnTo>
                    <a:pt x="0" y="407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9286148" y="5286891"/>
              <a:ext cx="97155" cy="55244"/>
            </a:xfrm>
            <a:custGeom>
              <a:avLst/>
              <a:gdLst/>
              <a:ahLst/>
              <a:cxnLst/>
              <a:rect l="l" t="t" r="r" b="b"/>
              <a:pathLst>
                <a:path w="97154" h="55245">
                  <a:moveTo>
                    <a:pt x="96939" y="55202"/>
                  </a:moveTo>
                  <a:lnTo>
                    <a:pt x="95793" y="35948"/>
                  </a:lnTo>
                  <a:lnTo>
                    <a:pt x="87692" y="19174"/>
                  </a:lnTo>
                  <a:lnTo>
                    <a:pt x="73935" y="6614"/>
                  </a:lnTo>
                  <a:lnTo>
                    <a:pt x="55820" y="0"/>
                  </a:lnTo>
                  <a:lnTo>
                    <a:pt x="36558" y="865"/>
                  </a:lnTo>
                  <a:lnTo>
                    <a:pt x="19664" y="8711"/>
                  </a:lnTo>
                  <a:lnTo>
                    <a:pt x="6893" y="22275"/>
                  </a:lnTo>
                  <a:lnTo>
                    <a:pt x="0" y="4029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9091055" y="534803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0" y="2031"/>
                  </a:lnTo>
                  <a:lnTo>
                    <a:pt x="1643" y="3675"/>
                  </a:lnTo>
                  <a:lnTo>
                    <a:pt x="3675" y="3675"/>
                  </a:lnTo>
                  <a:lnTo>
                    <a:pt x="5706" y="3675"/>
                  </a:lnTo>
                  <a:lnTo>
                    <a:pt x="7371" y="2031"/>
                  </a:lnTo>
                  <a:lnTo>
                    <a:pt x="737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9091046" y="533127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371" y="3664"/>
                  </a:moveTo>
                  <a:lnTo>
                    <a:pt x="7371" y="1643"/>
                  </a:lnTo>
                  <a:lnTo>
                    <a:pt x="5727" y="0"/>
                  </a:lnTo>
                  <a:lnTo>
                    <a:pt x="3685" y="0"/>
                  </a:lnTo>
                  <a:lnTo>
                    <a:pt x="1664" y="0"/>
                  </a:lnTo>
                  <a:lnTo>
                    <a:pt x="0" y="1643"/>
                  </a:lnTo>
                  <a:lnTo>
                    <a:pt x="0" y="36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8942391" y="534803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0" y="2031"/>
                  </a:lnTo>
                  <a:lnTo>
                    <a:pt x="1643" y="3675"/>
                  </a:lnTo>
                  <a:lnTo>
                    <a:pt x="3685" y="3675"/>
                  </a:lnTo>
                  <a:lnTo>
                    <a:pt x="5706" y="3675"/>
                  </a:lnTo>
                  <a:lnTo>
                    <a:pt x="7350" y="2031"/>
                  </a:lnTo>
                  <a:lnTo>
                    <a:pt x="73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8942390" y="533127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350" y="3664"/>
                  </a:moveTo>
                  <a:lnTo>
                    <a:pt x="7350" y="1643"/>
                  </a:lnTo>
                  <a:lnTo>
                    <a:pt x="5717" y="0"/>
                  </a:lnTo>
                  <a:lnTo>
                    <a:pt x="3685" y="0"/>
                  </a:lnTo>
                  <a:lnTo>
                    <a:pt x="1643" y="0"/>
                  </a:lnTo>
                  <a:lnTo>
                    <a:pt x="0" y="1643"/>
                  </a:lnTo>
                  <a:lnTo>
                    <a:pt x="0" y="36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8793741" y="534803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0" y="2031"/>
                  </a:lnTo>
                  <a:lnTo>
                    <a:pt x="1643" y="3675"/>
                  </a:lnTo>
                  <a:lnTo>
                    <a:pt x="3675" y="3675"/>
                  </a:lnTo>
                  <a:lnTo>
                    <a:pt x="5706" y="3675"/>
                  </a:lnTo>
                  <a:lnTo>
                    <a:pt x="7371" y="2031"/>
                  </a:lnTo>
                  <a:lnTo>
                    <a:pt x="737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8793733" y="533127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371" y="3664"/>
                  </a:moveTo>
                  <a:lnTo>
                    <a:pt x="7371" y="1643"/>
                  </a:lnTo>
                  <a:lnTo>
                    <a:pt x="5727" y="0"/>
                  </a:lnTo>
                  <a:lnTo>
                    <a:pt x="3685" y="0"/>
                  </a:lnTo>
                  <a:lnTo>
                    <a:pt x="1664" y="0"/>
                  </a:lnTo>
                  <a:lnTo>
                    <a:pt x="0" y="1643"/>
                  </a:lnTo>
                  <a:lnTo>
                    <a:pt x="0" y="36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9379473" y="4562952"/>
              <a:ext cx="57785" cy="98425"/>
            </a:xfrm>
            <a:custGeom>
              <a:avLst/>
              <a:gdLst/>
              <a:ahLst/>
              <a:cxnLst/>
              <a:rect l="l" t="t" r="r" b="b"/>
              <a:pathLst>
                <a:path w="57784" h="98425">
                  <a:moveTo>
                    <a:pt x="57212" y="0"/>
                  </a:moveTo>
                  <a:lnTo>
                    <a:pt x="57212" y="98080"/>
                  </a:lnTo>
                  <a:lnTo>
                    <a:pt x="0" y="98080"/>
                  </a:lnTo>
                  <a:lnTo>
                    <a:pt x="0" y="0"/>
                  </a:lnTo>
                  <a:lnTo>
                    <a:pt x="57212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9379473" y="5298591"/>
              <a:ext cx="57785" cy="98425"/>
            </a:xfrm>
            <a:custGeom>
              <a:avLst/>
              <a:gdLst/>
              <a:ahLst/>
              <a:cxnLst/>
              <a:rect l="l" t="t" r="r" b="b"/>
              <a:pathLst>
                <a:path w="57784" h="98425">
                  <a:moveTo>
                    <a:pt x="57212" y="0"/>
                  </a:moveTo>
                  <a:lnTo>
                    <a:pt x="57212" y="98080"/>
                  </a:lnTo>
                  <a:lnTo>
                    <a:pt x="0" y="98080"/>
                  </a:lnTo>
                  <a:lnTo>
                    <a:pt x="0" y="0"/>
                  </a:lnTo>
                  <a:lnTo>
                    <a:pt x="57212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1954142" y="5470214"/>
              <a:ext cx="33020" cy="687070"/>
            </a:xfrm>
            <a:custGeom>
              <a:avLst/>
              <a:gdLst/>
              <a:ahLst/>
              <a:cxnLst/>
              <a:rect l="l" t="t" r="r" b="b"/>
              <a:pathLst>
                <a:path w="33020" h="687070">
                  <a:moveTo>
                    <a:pt x="32711" y="0"/>
                  </a:moveTo>
                  <a:lnTo>
                    <a:pt x="32711" y="686575"/>
                  </a:lnTo>
                  <a:lnTo>
                    <a:pt x="0" y="686575"/>
                  </a:lnTo>
                  <a:lnTo>
                    <a:pt x="0" y="0"/>
                  </a:lnTo>
                  <a:lnTo>
                    <a:pt x="3271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1949239" y="5465337"/>
              <a:ext cx="42545" cy="29845"/>
            </a:xfrm>
            <a:custGeom>
              <a:avLst/>
              <a:gdLst/>
              <a:ahLst/>
              <a:cxnLst/>
              <a:rect l="l" t="t" r="r" b="b"/>
              <a:pathLst>
                <a:path w="42545" h="29845">
                  <a:moveTo>
                    <a:pt x="42511" y="26124"/>
                  </a:moveTo>
                  <a:lnTo>
                    <a:pt x="42511" y="0"/>
                  </a:lnTo>
                  <a:lnTo>
                    <a:pt x="0" y="0"/>
                  </a:lnTo>
                  <a:lnTo>
                    <a:pt x="0" y="294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7965801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77" y="0"/>
                  </a:moveTo>
                  <a:lnTo>
                    <a:pt x="8177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7720602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56" y="0"/>
                  </a:moveTo>
                  <a:lnTo>
                    <a:pt x="8156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7475396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56" y="0"/>
                  </a:moveTo>
                  <a:lnTo>
                    <a:pt x="8156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7230165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88" y="0"/>
                  </a:moveTo>
                  <a:lnTo>
                    <a:pt x="8188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6984970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77" y="0"/>
                  </a:moveTo>
                  <a:lnTo>
                    <a:pt x="8177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6494573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56" y="0"/>
                  </a:moveTo>
                  <a:lnTo>
                    <a:pt x="8156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6249347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77" y="0"/>
                  </a:moveTo>
                  <a:lnTo>
                    <a:pt x="8177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6007136" y="3091722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4">
                  <a:moveTo>
                    <a:pt x="0" y="17151"/>
                  </a:moveTo>
                  <a:lnTo>
                    <a:pt x="10376" y="17151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71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5758948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56" y="0"/>
                  </a:moveTo>
                  <a:lnTo>
                    <a:pt x="8156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5513742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56" y="0"/>
                  </a:moveTo>
                  <a:lnTo>
                    <a:pt x="8156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5031494" y="309172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4778110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77" y="0"/>
                  </a:moveTo>
                  <a:lnTo>
                    <a:pt x="8177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4532912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56" y="0"/>
                  </a:moveTo>
                  <a:lnTo>
                    <a:pt x="8156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5263343" y="3091732"/>
              <a:ext cx="1490345" cy="17780"/>
            </a:xfrm>
            <a:custGeom>
              <a:avLst/>
              <a:gdLst/>
              <a:ahLst/>
              <a:cxnLst/>
              <a:rect l="l" t="t" r="r" b="b"/>
              <a:pathLst>
                <a:path w="1490344" h="17780">
                  <a:moveTo>
                    <a:pt x="18542" y="0"/>
                  </a:moveTo>
                  <a:lnTo>
                    <a:pt x="10375" y="0"/>
                  </a:lnTo>
                  <a:lnTo>
                    <a:pt x="8166" y="0"/>
                  </a:lnTo>
                  <a:lnTo>
                    <a:pt x="0" y="0"/>
                  </a:lnTo>
                  <a:lnTo>
                    <a:pt x="0" y="17157"/>
                  </a:lnTo>
                  <a:lnTo>
                    <a:pt x="10375" y="17157"/>
                  </a:lnTo>
                  <a:lnTo>
                    <a:pt x="18542" y="17145"/>
                  </a:lnTo>
                  <a:lnTo>
                    <a:pt x="18542" y="0"/>
                  </a:lnTo>
                  <a:close/>
                </a:path>
                <a:path w="1490344" h="17780">
                  <a:moveTo>
                    <a:pt x="745972" y="0"/>
                  </a:moveTo>
                  <a:lnTo>
                    <a:pt x="735596" y="0"/>
                  </a:lnTo>
                  <a:lnTo>
                    <a:pt x="735596" y="17157"/>
                  </a:lnTo>
                  <a:lnTo>
                    <a:pt x="745972" y="17157"/>
                  </a:lnTo>
                  <a:lnTo>
                    <a:pt x="745972" y="0"/>
                  </a:lnTo>
                  <a:close/>
                </a:path>
                <a:path w="1490344" h="17780">
                  <a:moveTo>
                    <a:pt x="1489773" y="0"/>
                  </a:moveTo>
                  <a:lnTo>
                    <a:pt x="1481594" y="0"/>
                  </a:lnTo>
                  <a:lnTo>
                    <a:pt x="1479384" y="0"/>
                  </a:lnTo>
                  <a:lnTo>
                    <a:pt x="1471218" y="0"/>
                  </a:lnTo>
                  <a:lnTo>
                    <a:pt x="1471218" y="17157"/>
                  </a:lnTo>
                  <a:lnTo>
                    <a:pt x="1481594" y="17157"/>
                  </a:lnTo>
                  <a:lnTo>
                    <a:pt x="1489773" y="17145"/>
                  </a:lnTo>
                  <a:lnTo>
                    <a:pt x="1489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5023315" y="309171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5023316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77" y="0"/>
                  </a:moveTo>
                  <a:lnTo>
                    <a:pt x="8177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4535881" y="3091722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4">
                  <a:moveTo>
                    <a:pt x="0" y="17151"/>
                  </a:moveTo>
                  <a:lnTo>
                    <a:pt x="10376" y="17151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71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4287712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56" y="0"/>
                  </a:moveTo>
                  <a:lnTo>
                    <a:pt x="8156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4042487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77" y="0"/>
                  </a:moveTo>
                  <a:lnTo>
                    <a:pt x="8177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3792086" y="3091732"/>
              <a:ext cx="746125" cy="17780"/>
            </a:xfrm>
            <a:custGeom>
              <a:avLst/>
              <a:gdLst/>
              <a:ahLst/>
              <a:cxnLst/>
              <a:rect l="l" t="t" r="r" b="b"/>
              <a:pathLst>
                <a:path w="746125" h="17780">
                  <a:moveTo>
                    <a:pt x="18567" y="0"/>
                  </a:moveTo>
                  <a:lnTo>
                    <a:pt x="10375" y="0"/>
                  </a:lnTo>
                  <a:lnTo>
                    <a:pt x="8191" y="0"/>
                  </a:lnTo>
                  <a:lnTo>
                    <a:pt x="0" y="0"/>
                  </a:lnTo>
                  <a:lnTo>
                    <a:pt x="0" y="17157"/>
                  </a:lnTo>
                  <a:lnTo>
                    <a:pt x="10375" y="17157"/>
                  </a:lnTo>
                  <a:lnTo>
                    <a:pt x="18567" y="17145"/>
                  </a:lnTo>
                  <a:lnTo>
                    <a:pt x="18567" y="0"/>
                  </a:lnTo>
                  <a:close/>
                </a:path>
                <a:path w="746125" h="17780">
                  <a:moveTo>
                    <a:pt x="745998" y="0"/>
                  </a:moveTo>
                  <a:lnTo>
                    <a:pt x="735622" y="0"/>
                  </a:lnTo>
                  <a:lnTo>
                    <a:pt x="735622" y="17157"/>
                  </a:lnTo>
                  <a:lnTo>
                    <a:pt x="745998" y="17157"/>
                  </a:lnTo>
                  <a:lnTo>
                    <a:pt x="7459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3552090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56" y="0"/>
                  </a:moveTo>
                  <a:lnTo>
                    <a:pt x="8156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3306883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56" y="0"/>
                  </a:moveTo>
                  <a:lnTo>
                    <a:pt x="8156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3061679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4">
                  <a:moveTo>
                    <a:pt x="8156" y="0"/>
                  </a:moveTo>
                  <a:lnTo>
                    <a:pt x="8156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2824629" y="309172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2571248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4" h="17144">
                  <a:moveTo>
                    <a:pt x="8188" y="0"/>
                  </a:moveTo>
                  <a:lnTo>
                    <a:pt x="8188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2329028" y="3091722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5" h="17144">
                  <a:moveTo>
                    <a:pt x="0" y="17151"/>
                  </a:moveTo>
                  <a:lnTo>
                    <a:pt x="10376" y="17151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71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2080853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4" h="17144">
                  <a:moveTo>
                    <a:pt x="8156" y="0"/>
                  </a:moveTo>
                  <a:lnTo>
                    <a:pt x="8156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1835628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4" h="17144">
                  <a:moveTo>
                    <a:pt x="8177" y="0"/>
                  </a:moveTo>
                  <a:lnTo>
                    <a:pt x="8177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1590422" y="3091722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4" h="17144">
                  <a:moveTo>
                    <a:pt x="8177" y="0"/>
                  </a:moveTo>
                  <a:lnTo>
                    <a:pt x="8177" y="17151"/>
                  </a:lnTo>
                  <a:lnTo>
                    <a:pt x="0" y="1715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2320862" y="3091724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80">
                  <a:moveTo>
                    <a:pt x="0" y="17161"/>
                  </a:moveTo>
                  <a:lnTo>
                    <a:pt x="10376" y="17161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71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2816449" y="309171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2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7965801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77" y="17182"/>
                  </a:moveTo>
                  <a:lnTo>
                    <a:pt x="8177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7720602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56" y="17182"/>
                  </a:moveTo>
                  <a:lnTo>
                    <a:pt x="8156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7475396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56" y="17182"/>
                  </a:moveTo>
                  <a:lnTo>
                    <a:pt x="8156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7230165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88" y="17182"/>
                  </a:moveTo>
                  <a:lnTo>
                    <a:pt x="8188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6984970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77" y="17182"/>
                  </a:moveTo>
                  <a:lnTo>
                    <a:pt x="8177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6494573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56" y="17182"/>
                  </a:moveTo>
                  <a:lnTo>
                    <a:pt x="8156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6249347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77" y="17182"/>
                  </a:moveTo>
                  <a:lnTo>
                    <a:pt x="8177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6007136" y="6834385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4" h="17779">
                  <a:moveTo>
                    <a:pt x="0" y="17182"/>
                  </a:moveTo>
                  <a:lnTo>
                    <a:pt x="10376" y="17182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718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5758948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56" y="17182"/>
                  </a:moveTo>
                  <a:lnTo>
                    <a:pt x="8156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5513742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56" y="17182"/>
                  </a:moveTo>
                  <a:lnTo>
                    <a:pt x="8156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5026306" y="6834385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4" h="17779">
                  <a:moveTo>
                    <a:pt x="0" y="17182"/>
                  </a:moveTo>
                  <a:lnTo>
                    <a:pt x="10376" y="17182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718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4778110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77" y="17182"/>
                  </a:moveTo>
                  <a:lnTo>
                    <a:pt x="8177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4532912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56" y="17182"/>
                  </a:moveTo>
                  <a:lnTo>
                    <a:pt x="8156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4290681" y="6834385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4" h="17779">
                  <a:moveTo>
                    <a:pt x="0" y="17182"/>
                  </a:moveTo>
                  <a:lnTo>
                    <a:pt x="10376" y="17182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718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6747928" y="6818857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71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6739761" y="681886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7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5276702" y="6818857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71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5268535" y="681886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7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4282509" y="6834383"/>
              <a:ext cx="1727200" cy="17780"/>
            </a:xfrm>
            <a:custGeom>
              <a:avLst/>
              <a:gdLst/>
              <a:ahLst/>
              <a:cxnLst/>
              <a:rect l="l" t="t" r="r" b="b"/>
              <a:pathLst>
                <a:path w="1727200" h="17779">
                  <a:moveTo>
                    <a:pt x="10375" y="0"/>
                  </a:moveTo>
                  <a:lnTo>
                    <a:pt x="0" y="0"/>
                  </a:lnTo>
                  <a:lnTo>
                    <a:pt x="0" y="17183"/>
                  </a:lnTo>
                  <a:lnTo>
                    <a:pt x="10375" y="17183"/>
                  </a:lnTo>
                  <a:lnTo>
                    <a:pt x="10375" y="0"/>
                  </a:lnTo>
                  <a:close/>
                </a:path>
                <a:path w="1727200" h="17779">
                  <a:moveTo>
                    <a:pt x="745985" y="0"/>
                  </a:moveTo>
                  <a:lnTo>
                    <a:pt x="735609" y="0"/>
                  </a:lnTo>
                  <a:lnTo>
                    <a:pt x="735609" y="17183"/>
                  </a:lnTo>
                  <a:lnTo>
                    <a:pt x="745985" y="17183"/>
                  </a:lnTo>
                  <a:lnTo>
                    <a:pt x="745985" y="0"/>
                  </a:lnTo>
                  <a:close/>
                </a:path>
                <a:path w="1727200" h="17779">
                  <a:moveTo>
                    <a:pt x="1726806" y="0"/>
                  </a:moveTo>
                  <a:lnTo>
                    <a:pt x="1716430" y="0"/>
                  </a:lnTo>
                  <a:lnTo>
                    <a:pt x="1716430" y="17183"/>
                  </a:lnTo>
                  <a:lnTo>
                    <a:pt x="1726806" y="17183"/>
                  </a:lnTo>
                  <a:lnTo>
                    <a:pt x="17268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5023316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77" y="17182"/>
                  </a:moveTo>
                  <a:lnTo>
                    <a:pt x="8177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4535881" y="6834385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4" h="17779">
                  <a:moveTo>
                    <a:pt x="0" y="17182"/>
                  </a:moveTo>
                  <a:lnTo>
                    <a:pt x="10376" y="17182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718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4287712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56" y="17182"/>
                  </a:moveTo>
                  <a:lnTo>
                    <a:pt x="8156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4042487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77" y="17182"/>
                  </a:moveTo>
                  <a:lnTo>
                    <a:pt x="8177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4527715" y="6834377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4" h="17779">
                  <a:moveTo>
                    <a:pt x="0" y="17182"/>
                  </a:moveTo>
                  <a:lnTo>
                    <a:pt x="10376" y="17182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718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3805466" y="6818857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71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3797285" y="681886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7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3552090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56" y="17182"/>
                  </a:moveTo>
                  <a:lnTo>
                    <a:pt x="8156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3306883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56" y="17182"/>
                  </a:moveTo>
                  <a:lnTo>
                    <a:pt x="8156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3061679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156" y="17182"/>
                  </a:moveTo>
                  <a:lnTo>
                    <a:pt x="8156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2819441" y="6834385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0" y="17182"/>
                  </a:moveTo>
                  <a:lnTo>
                    <a:pt x="10376" y="17182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718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2571248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8188" y="17182"/>
                  </a:moveTo>
                  <a:lnTo>
                    <a:pt x="8188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2334217" y="6818857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71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2080853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8156" y="17182"/>
                  </a:moveTo>
                  <a:lnTo>
                    <a:pt x="8156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1835628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8177" y="17182"/>
                  </a:moveTo>
                  <a:lnTo>
                    <a:pt x="8177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1590422" y="683438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8177" y="17182"/>
                  </a:moveTo>
                  <a:lnTo>
                    <a:pt x="8177" y="0"/>
                  </a:lnTo>
                  <a:lnTo>
                    <a:pt x="0" y="0"/>
                  </a:lnTo>
                  <a:lnTo>
                    <a:pt x="0" y="171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1353380" y="685157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2326051" y="681886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7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2811261" y="6834377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0" y="17182"/>
                  </a:moveTo>
                  <a:lnTo>
                    <a:pt x="10376" y="17182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718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9510253" y="338186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345" y="0"/>
                  </a:lnTo>
                  <a:lnTo>
                    <a:pt x="16345" y="8188"/>
                  </a:lnTo>
                  <a:lnTo>
                    <a:pt x="0" y="818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9510253" y="3627096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9510253" y="387229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345" y="0"/>
                  </a:lnTo>
                  <a:lnTo>
                    <a:pt x="16345" y="8156"/>
                  </a:lnTo>
                  <a:lnTo>
                    <a:pt x="0" y="815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9510248" y="3128505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9510248" y="4607926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9510253" y="656956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177"/>
                  </a:moveTo>
                  <a:lnTo>
                    <a:pt x="16345" y="8177"/>
                  </a:lnTo>
                  <a:lnTo>
                    <a:pt x="16345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9510253" y="63243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188"/>
                  </a:moveTo>
                  <a:lnTo>
                    <a:pt x="16345" y="8188"/>
                  </a:lnTo>
                  <a:lnTo>
                    <a:pt x="16345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9510253" y="607917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156"/>
                  </a:moveTo>
                  <a:lnTo>
                    <a:pt x="16345" y="8156"/>
                  </a:lnTo>
                  <a:lnTo>
                    <a:pt x="16345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9510248" y="6814780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9510248" y="5351711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9510253" y="583396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156"/>
                  </a:moveTo>
                  <a:lnTo>
                    <a:pt x="16345" y="8156"/>
                  </a:lnTo>
                  <a:lnTo>
                    <a:pt x="16345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9510253" y="558873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177"/>
                  </a:moveTo>
                  <a:lnTo>
                    <a:pt x="16345" y="8177"/>
                  </a:lnTo>
                  <a:lnTo>
                    <a:pt x="16345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9510253" y="436270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345" y="0"/>
                  </a:lnTo>
                  <a:lnTo>
                    <a:pt x="16345" y="8177"/>
                  </a:lnTo>
                  <a:lnTo>
                    <a:pt x="0" y="81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9510248" y="3635263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9510253" y="4117500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71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9510248" y="4125680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32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9665545" y="5287124"/>
              <a:ext cx="261620" cy="5080"/>
            </a:xfrm>
            <a:custGeom>
              <a:avLst/>
              <a:gdLst/>
              <a:ahLst/>
              <a:cxnLst/>
              <a:rect l="l" t="t" r="r" b="b"/>
              <a:pathLst>
                <a:path w="261620" h="5079">
                  <a:moveTo>
                    <a:pt x="0" y="4921"/>
                  </a:moveTo>
                  <a:lnTo>
                    <a:pt x="0" y="0"/>
                  </a:lnTo>
                  <a:lnTo>
                    <a:pt x="261562" y="0"/>
                  </a:lnTo>
                  <a:lnTo>
                    <a:pt x="261562" y="4921"/>
                  </a:lnTo>
                  <a:lnTo>
                    <a:pt x="0" y="4921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9665545" y="5293670"/>
              <a:ext cx="261620" cy="5080"/>
            </a:xfrm>
            <a:custGeom>
              <a:avLst/>
              <a:gdLst/>
              <a:ahLst/>
              <a:cxnLst/>
              <a:rect l="l" t="t" r="r" b="b"/>
              <a:pathLst>
                <a:path w="261620" h="5079">
                  <a:moveTo>
                    <a:pt x="0" y="4921"/>
                  </a:moveTo>
                  <a:lnTo>
                    <a:pt x="0" y="0"/>
                  </a:lnTo>
                  <a:lnTo>
                    <a:pt x="261562" y="0"/>
                  </a:lnTo>
                  <a:lnTo>
                    <a:pt x="261562" y="4921"/>
                  </a:lnTo>
                  <a:lnTo>
                    <a:pt x="0" y="4921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0923460" y="6462214"/>
              <a:ext cx="0" cy="220979"/>
            </a:xfrm>
            <a:custGeom>
              <a:avLst/>
              <a:gdLst/>
              <a:ahLst/>
              <a:cxnLst/>
              <a:rect l="l" t="t" r="r" b="b"/>
              <a:pathLst>
                <a:path h="220979">
                  <a:moveTo>
                    <a:pt x="0" y="0"/>
                  </a:moveTo>
                  <a:lnTo>
                    <a:pt x="0" y="220702"/>
                  </a:lnTo>
                </a:path>
              </a:pathLst>
            </a:custGeom>
            <a:ln w="1529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9379477" y="6769820"/>
              <a:ext cx="163830" cy="75565"/>
            </a:xfrm>
            <a:custGeom>
              <a:avLst/>
              <a:gdLst/>
              <a:ahLst/>
              <a:cxnLst/>
              <a:rect l="l" t="t" r="r" b="b"/>
              <a:pathLst>
                <a:path w="163829" h="75565">
                  <a:moveTo>
                    <a:pt x="163481" y="75201"/>
                  </a:moveTo>
                  <a:lnTo>
                    <a:pt x="0" y="75201"/>
                  </a:lnTo>
                  <a:lnTo>
                    <a:pt x="0" y="0"/>
                  </a:lnTo>
                  <a:lnTo>
                    <a:pt x="57212" y="0"/>
                  </a:lnTo>
                  <a:lnTo>
                    <a:pt x="57212" y="39234"/>
                  </a:lnTo>
                  <a:lnTo>
                    <a:pt x="163481" y="39234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9379477" y="3098262"/>
              <a:ext cx="163830" cy="75565"/>
            </a:xfrm>
            <a:custGeom>
              <a:avLst/>
              <a:gdLst/>
              <a:ahLst/>
              <a:cxnLst/>
              <a:rect l="l" t="t" r="r" b="b"/>
              <a:pathLst>
                <a:path w="163829" h="75564">
                  <a:moveTo>
                    <a:pt x="163481" y="0"/>
                  </a:moveTo>
                  <a:lnTo>
                    <a:pt x="0" y="0"/>
                  </a:lnTo>
                  <a:lnTo>
                    <a:pt x="0" y="75180"/>
                  </a:lnTo>
                  <a:lnTo>
                    <a:pt x="57212" y="75180"/>
                  </a:lnTo>
                  <a:lnTo>
                    <a:pt x="57212" y="35957"/>
                  </a:lnTo>
                  <a:lnTo>
                    <a:pt x="163481" y="35957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7847284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50" y="40857"/>
                  </a:moveTo>
                  <a:lnTo>
                    <a:pt x="0" y="0"/>
                  </a:lnTo>
                  <a:lnTo>
                    <a:pt x="24522" y="0"/>
                  </a:lnTo>
                  <a:lnTo>
                    <a:pt x="1225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7822753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71" y="0"/>
                  </a:lnTo>
                  <a:lnTo>
                    <a:pt x="24533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7356858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40857"/>
                  </a:moveTo>
                  <a:lnTo>
                    <a:pt x="0" y="0"/>
                  </a:lnTo>
                  <a:lnTo>
                    <a:pt x="24543" y="0"/>
                  </a:lnTo>
                  <a:lnTo>
                    <a:pt x="12271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7332349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71" y="0"/>
                  </a:lnTo>
                  <a:lnTo>
                    <a:pt x="24522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6866453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50" y="40857"/>
                  </a:moveTo>
                  <a:lnTo>
                    <a:pt x="0" y="0"/>
                  </a:lnTo>
                  <a:lnTo>
                    <a:pt x="24522" y="0"/>
                  </a:lnTo>
                  <a:lnTo>
                    <a:pt x="1225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6841931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71" y="0"/>
                  </a:lnTo>
                  <a:lnTo>
                    <a:pt x="24522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6376029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40857"/>
                  </a:moveTo>
                  <a:lnTo>
                    <a:pt x="0" y="0"/>
                  </a:lnTo>
                  <a:lnTo>
                    <a:pt x="24543" y="0"/>
                  </a:lnTo>
                  <a:lnTo>
                    <a:pt x="12271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6351516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71" y="0"/>
                  </a:lnTo>
                  <a:lnTo>
                    <a:pt x="24522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5885624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40857"/>
                  </a:moveTo>
                  <a:lnTo>
                    <a:pt x="0" y="0"/>
                  </a:lnTo>
                  <a:lnTo>
                    <a:pt x="24522" y="0"/>
                  </a:lnTo>
                  <a:lnTo>
                    <a:pt x="12271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5861114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50" y="0"/>
                  </a:lnTo>
                  <a:lnTo>
                    <a:pt x="24522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5395199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40857"/>
                  </a:moveTo>
                  <a:lnTo>
                    <a:pt x="0" y="0"/>
                  </a:lnTo>
                  <a:lnTo>
                    <a:pt x="24543" y="0"/>
                  </a:lnTo>
                  <a:lnTo>
                    <a:pt x="12271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5370694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71" y="0"/>
                  </a:lnTo>
                  <a:lnTo>
                    <a:pt x="24512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4904792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40857"/>
                  </a:moveTo>
                  <a:lnTo>
                    <a:pt x="0" y="0"/>
                  </a:lnTo>
                  <a:lnTo>
                    <a:pt x="24522" y="0"/>
                  </a:lnTo>
                  <a:lnTo>
                    <a:pt x="12271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4880284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50" y="0"/>
                  </a:lnTo>
                  <a:lnTo>
                    <a:pt x="24522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4414394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50" y="40857"/>
                  </a:moveTo>
                  <a:lnTo>
                    <a:pt x="0" y="0"/>
                  </a:lnTo>
                  <a:lnTo>
                    <a:pt x="24522" y="0"/>
                  </a:lnTo>
                  <a:lnTo>
                    <a:pt x="1225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4389864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71" y="0"/>
                  </a:lnTo>
                  <a:lnTo>
                    <a:pt x="24543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3923962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40857"/>
                  </a:moveTo>
                  <a:lnTo>
                    <a:pt x="0" y="0"/>
                  </a:lnTo>
                  <a:lnTo>
                    <a:pt x="24522" y="0"/>
                  </a:lnTo>
                  <a:lnTo>
                    <a:pt x="12271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3899458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50" y="0"/>
                  </a:lnTo>
                  <a:lnTo>
                    <a:pt x="24512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3433572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50" y="40857"/>
                  </a:moveTo>
                  <a:lnTo>
                    <a:pt x="0" y="0"/>
                  </a:lnTo>
                  <a:lnTo>
                    <a:pt x="24522" y="0"/>
                  </a:lnTo>
                  <a:lnTo>
                    <a:pt x="1225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3409033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71" y="0"/>
                  </a:lnTo>
                  <a:lnTo>
                    <a:pt x="24543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2943139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40857"/>
                  </a:moveTo>
                  <a:lnTo>
                    <a:pt x="0" y="0"/>
                  </a:lnTo>
                  <a:lnTo>
                    <a:pt x="24522" y="0"/>
                  </a:lnTo>
                  <a:lnTo>
                    <a:pt x="12271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2918636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40" y="0"/>
                  </a:lnTo>
                  <a:lnTo>
                    <a:pt x="24512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2452735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50" y="40857"/>
                  </a:moveTo>
                  <a:lnTo>
                    <a:pt x="0" y="0"/>
                  </a:lnTo>
                  <a:lnTo>
                    <a:pt x="24522" y="0"/>
                  </a:lnTo>
                  <a:lnTo>
                    <a:pt x="1225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2428211" y="6902240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40857"/>
                  </a:moveTo>
                  <a:lnTo>
                    <a:pt x="12271" y="0"/>
                  </a:lnTo>
                  <a:lnTo>
                    <a:pt x="24522" y="40857"/>
                  </a:lnTo>
                  <a:lnTo>
                    <a:pt x="0" y="4085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7847284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50" y="0"/>
                  </a:moveTo>
                  <a:lnTo>
                    <a:pt x="0" y="40867"/>
                  </a:lnTo>
                  <a:lnTo>
                    <a:pt x="24522" y="40867"/>
                  </a:lnTo>
                  <a:lnTo>
                    <a:pt x="1225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7822753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71" y="40867"/>
                  </a:lnTo>
                  <a:lnTo>
                    <a:pt x="2453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7356858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0"/>
                  </a:moveTo>
                  <a:lnTo>
                    <a:pt x="0" y="40867"/>
                  </a:lnTo>
                  <a:lnTo>
                    <a:pt x="24543" y="40867"/>
                  </a:lnTo>
                  <a:lnTo>
                    <a:pt x="1227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7332349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71" y="40867"/>
                  </a:lnTo>
                  <a:lnTo>
                    <a:pt x="2452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6866453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50" y="0"/>
                  </a:moveTo>
                  <a:lnTo>
                    <a:pt x="0" y="40867"/>
                  </a:lnTo>
                  <a:lnTo>
                    <a:pt x="24522" y="40867"/>
                  </a:lnTo>
                  <a:lnTo>
                    <a:pt x="1225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6841931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71" y="40867"/>
                  </a:lnTo>
                  <a:lnTo>
                    <a:pt x="2452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6376029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0"/>
                  </a:moveTo>
                  <a:lnTo>
                    <a:pt x="0" y="40867"/>
                  </a:lnTo>
                  <a:lnTo>
                    <a:pt x="24543" y="40867"/>
                  </a:lnTo>
                  <a:lnTo>
                    <a:pt x="1227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6351516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71" y="40867"/>
                  </a:lnTo>
                  <a:lnTo>
                    <a:pt x="2452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5885624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0"/>
                  </a:moveTo>
                  <a:lnTo>
                    <a:pt x="0" y="40867"/>
                  </a:lnTo>
                  <a:lnTo>
                    <a:pt x="24522" y="40867"/>
                  </a:lnTo>
                  <a:lnTo>
                    <a:pt x="1227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5861114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50" y="40867"/>
                  </a:lnTo>
                  <a:lnTo>
                    <a:pt x="2452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5395199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0"/>
                  </a:moveTo>
                  <a:lnTo>
                    <a:pt x="0" y="40867"/>
                  </a:lnTo>
                  <a:lnTo>
                    <a:pt x="24543" y="40867"/>
                  </a:lnTo>
                  <a:lnTo>
                    <a:pt x="1227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5370694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71" y="40867"/>
                  </a:lnTo>
                  <a:lnTo>
                    <a:pt x="2451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4904792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0"/>
                  </a:moveTo>
                  <a:lnTo>
                    <a:pt x="0" y="40867"/>
                  </a:lnTo>
                  <a:lnTo>
                    <a:pt x="24522" y="40867"/>
                  </a:lnTo>
                  <a:lnTo>
                    <a:pt x="1227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4880284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50" y="40867"/>
                  </a:lnTo>
                  <a:lnTo>
                    <a:pt x="2452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4414394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50" y="0"/>
                  </a:moveTo>
                  <a:lnTo>
                    <a:pt x="0" y="40867"/>
                  </a:lnTo>
                  <a:lnTo>
                    <a:pt x="24522" y="40867"/>
                  </a:lnTo>
                  <a:lnTo>
                    <a:pt x="1225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4389864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71" y="40867"/>
                  </a:lnTo>
                  <a:lnTo>
                    <a:pt x="2454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3923962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0"/>
                  </a:moveTo>
                  <a:lnTo>
                    <a:pt x="0" y="40867"/>
                  </a:lnTo>
                  <a:lnTo>
                    <a:pt x="24522" y="40867"/>
                  </a:lnTo>
                  <a:lnTo>
                    <a:pt x="1227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3899458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50" y="40867"/>
                  </a:lnTo>
                  <a:lnTo>
                    <a:pt x="2451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3433572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50" y="0"/>
                  </a:moveTo>
                  <a:lnTo>
                    <a:pt x="0" y="40867"/>
                  </a:lnTo>
                  <a:lnTo>
                    <a:pt x="24522" y="40867"/>
                  </a:lnTo>
                  <a:lnTo>
                    <a:pt x="1225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3409033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71" y="40867"/>
                  </a:lnTo>
                  <a:lnTo>
                    <a:pt x="2454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2943139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71" y="0"/>
                  </a:moveTo>
                  <a:lnTo>
                    <a:pt x="0" y="40867"/>
                  </a:lnTo>
                  <a:lnTo>
                    <a:pt x="24522" y="40867"/>
                  </a:lnTo>
                  <a:lnTo>
                    <a:pt x="1227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2918636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40" y="40867"/>
                  </a:lnTo>
                  <a:lnTo>
                    <a:pt x="2451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2452735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50" y="0"/>
                  </a:moveTo>
                  <a:lnTo>
                    <a:pt x="0" y="40867"/>
                  </a:lnTo>
                  <a:lnTo>
                    <a:pt x="24522" y="40867"/>
                  </a:lnTo>
                  <a:lnTo>
                    <a:pt x="1225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2428211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71" y="40867"/>
                  </a:lnTo>
                  <a:lnTo>
                    <a:pt x="2452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1962306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82" y="0"/>
                  </a:moveTo>
                  <a:lnTo>
                    <a:pt x="0" y="40867"/>
                  </a:lnTo>
                  <a:lnTo>
                    <a:pt x="24554" y="40867"/>
                  </a:lnTo>
                  <a:lnTo>
                    <a:pt x="12282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1937798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71" y="40867"/>
                  </a:lnTo>
                  <a:lnTo>
                    <a:pt x="2451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1471912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12250" y="0"/>
                  </a:moveTo>
                  <a:lnTo>
                    <a:pt x="0" y="40867"/>
                  </a:lnTo>
                  <a:lnTo>
                    <a:pt x="24522" y="40867"/>
                  </a:lnTo>
                  <a:lnTo>
                    <a:pt x="1225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1447372" y="3009978"/>
              <a:ext cx="24765" cy="41275"/>
            </a:xfrm>
            <a:custGeom>
              <a:avLst/>
              <a:gdLst/>
              <a:ahLst/>
              <a:cxnLst/>
              <a:rect l="l" t="t" r="r" b="b"/>
              <a:pathLst>
                <a:path w="24765" h="41275">
                  <a:moveTo>
                    <a:pt x="0" y="0"/>
                  </a:moveTo>
                  <a:lnTo>
                    <a:pt x="12282" y="40867"/>
                  </a:lnTo>
                  <a:lnTo>
                    <a:pt x="2454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6004137" y="310888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1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1584696" y="6795492"/>
              <a:ext cx="19685" cy="55244"/>
            </a:xfrm>
            <a:custGeom>
              <a:avLst/>
              <a:gdLst/>
              <a:ahLst/>
              <a:cxnLst/>
              <a:rect l="l" t="t" r="r" b="b"/>
              <a:pathLst>
                <a:path w="19684" h="55245">
                  <a:moveTo>
                    <a:pt x="19622" y="55087"/>
                  </a:moveTo>
                  <a:lnTo>
                    <a:pt x="19622" y="0"/>
                  </a:lnTo>
                  <a:lnTo>
                    <a:pt x="0" y="0"/>
                  </a:lnTo>
                  <a:lnTo>
                    <a:pt x="0" y="55087"/>
                  </a:lnTo>
                  <a:lnTo>
                    <a:pt x="19622" y="55087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1589603" y="685058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0" y="984"/>
                  </a:lnTo>
                  <a:lnTo>
                    <a:pt x="9821" y="984"/>
                  </a:lnTo>
                  <a:lnTo>
                    <a:pt x="982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2970917" y="5584666"/>
              <a:ext cx="2489835" cy="981075"/>
            </a:xfrm>
            <a:custGeom>
              <a:avLst/>
              <a:gdLst/>
              <a:ahLst/>
              <a:cxnLst/>
              <a:rect l="l" t="t" r="r" b="b"/>
              <a:pathLst>
                <a:path w="2489834" h="981075">
                  <a:moveTo>
                    <a:pt x="63754" y="0"/>
                  </a:moveTo>
                  <a:lnTo>
                    <a:pt x="0" y="0"/>
                  </a:lnTo>
                  <a:lnTo>
                    <a:pt x="0" y="980821"/>
                  </a:lnTo>
                  <a:lnTo>
                    <a:pt x="63754" y="980821"/>
                  </a:lnTo>
                  <a:lnTo>
                    <a:pt x="63754" y="0"/>
                  </a:lnTo>
                  <a:close/>
                </a:path>
                <a:path w="2489834" h="981075">
                  <a:moveTo>
                    <a:pt x="93306" y="903160"/>
                  </a:moveTo>
                  <a:lnTo>
                    <a:pt x="67030" y="903160"/>
                  </a:lnTo>
                  <a:lnTo>
                    <a:pt x="67030" y="960386"/>
                  </a:lnTo>
                  <a:lnTo>
                    <a:pt x="93306" y="960386"/>
                  </a:lnTo>
                  <a:lnTo>
                    <a:pt x="93306" y="903160"/>
                  </a:lnTo>
                  <a:close/>
                </a:path>
                <a:path w="2489834" h="981075">
                  <a:moveTo>
                    <a:pt x="93306" y="805078"/>
                  </a:moveTo>
                  <a:lnTo>
                    <a:pt x="67030" y="805078"/>
                  </a:lnTo>
                  <a:lnTo>
                    <a:pt x="67030" y="862304"/>
                  </a:lnTo>
                  <a:lnTo>
                    <a:pt x="93306" y="862304"/>
                  </a:lnTo>
                  <a:lnTo>
                    <a:pt x="93306" y="805078"/>
                  </a:lnTo>
                  <a:close/>
                </a:path>
                <a:path w="2489834" h="981075">
                  <a:moveTo>
                    <a:pt x="93306" y="707009"/>
                  </a:moveTo>
                  <a:lnTo>
                    <a:pt x="67030" y="707009"/>
                  </a:lnTo>
                  <a:lnTo>
                    <a:pt x="67030" y="764247"/>
                  </a:lnTo>
                  <a:lnTo>
                    <a:pt x="93306" y="764247"/>
                  </a:lnTo>
                  <a:lnTo>
                    <a:pt x="93306" y="707009"/>
                  </a:lnTo>
                  <a:close/>
                </a:path>
                <a:path w="2489834" h="981075">
                  <a:moveTo>
                    <a:pt x="93306" y="608926"/>
                  </a:moveTo>
                  <a:lnTo>
                    <a:pt x="67030" y="608926"/>
                  </a:lnTo>
                  <a:lnTo>
                    <a:pt x="67030" y="666127"/>
                  </a:lnTo>
                  <a:lnTo>
                    <a:pt x="93306" y="666127"/>
                  </a:lnTo>
                  <a:lnTo>
                    <a:pt x="93306" y="608926"/>
                  </a:lnTo>
                  <a:close/>
                </a:path>
                <a:path w="2489834" h="981075">
                  <a:moveTo>
                    <a:pt x="93306" y="510844"/>
                  </a:moveTo>
                  <a:lnTo>
                    <a:pt x="67030" y="510844"/>
                  </a:lnTo>
                  <a:lnTo>
                    <a:pt x="67030" y="568058"/>
                  </a:lnTo>
                  <a:lnTo>
                    <a:pt x="93306" y="568058"/>
                  </a:lnTo>
                  <a:lnTo>
                    <a:pt x="93306" y="510844"/>
                  </a:lnTo>
                  <a:close/>
                </a:path>
                <a:path w="2489834" h="981075">
                  <a:moveTo>
                    <a:pt x="93306" y="412775"/>
                  </a:moveTo>
                  <a:lnTo>
                    <a:pt x="67030" y="412775"/>
                  </a:lnTo>
                  <a:lnTo>
                    <a:pt x="67030" y="469976"/>
                  </a:lnTo>
                  <a:lnTo>
                    <a:pt x="93306" y="469976"/>
                  </a:lnTo>
                  <a:lnTo>
                    <a:pt x="93306" y="412775"/>
                  </a:lnTo>
                  <a:close/>
                </a:path>
                <a:path w="2489834" h="981075">
                  <a:moveTo>
                    <a:pt x="93306" y="314667"/>
                  </a:moveTo>
                  <a:lnTo>
                    <a:pt x="67030" y="314667"/>
                  </a:lnTo>
                  <a:lnTo>
                    <a:pt x="67030" y="371894"/>
                  </a:lnTo>
                  <a:lnTo>
                    <a:pt x="93306" y="371894"/>
                  </a:lnTo>
                  <a:lnTo>
                    <a:pt x="93306" y="314667"/>
                  </a:lnTo>
                  <a:close/>
                </a:path>
                <a:path w="2489834" h="981075">
                  <a:moveTo>
                    <a:pt x="93306" y="216585"/>
                  </a:moveTo>
                  <a:lnTo>
                    <a:pt x="67030" y="216585"/>
                  </a:lnTo>
                  <a:lnTo>
                    <a:pt x="67030" y="273812"/>
                  </a:lnTo>
                  <a:lnTo>
                    <a:pt x="93306" y="273812"/>
                  </a:lnTo>
                  <a:lnTo>
                    <a:pt x="93306" y="216585"/>
                  </a:lnTo>
                  <a:close/>
                </a:path>
                <a:path w="2489834" h="981075">
                  <a:moveTo>
                    <a:pt x="93306" y="118503"/>
                  </a:moveTo>
                  <a:lnTo>
                    <a:pt x="67030" y="118503"/>
                  </a:lnTo>
                  <a:lnTo>
                    <a:pt x="67030" y="175729"/>
                  </a:lnTo>
                  <a:lnTo>
                    <a:pt x="93306" y="175729"/>
                  </a:lnTo>
                  <a:lnTo>
                    <a:pt x="93306" y="118503"/>
                  </a:lnTo>
                  <a:close/>
                </a:path>
                <a:path w="2489834" h="981075">
                  <a:moveTo>
                    <a:pt x="93306" y="20421"/>
                  </a:moveTo>
                  <a:lnTo>
                    <a:pt x="67030" y="20421"/>
                  </a:lnTo>
                  <a:lnTo>
                    <a:pt x="67030" y="77647"/>
                  </a:lnTo>
                  <a:lnTo>
                    <a:pt x="93306" y="77647"/>
                  </a:lnTo>
                  <a:lnTo>
                    <a:pt x="93306" y="20421"/>
                  </a:lnTo>
                  <a:close/>
                </a:path>
                <a:path w="2489834" h="981075">
                  <a:moveTo>
                    <a:pt x="1044575" y="0"/>
                  </a:moveTo>
                  <a:lnTo>
                    <a:pt x="980846" y="0"/>
                  </a:lnTo>
                  <a:lnTo>
                    <a:pt x="980846" y="980821"/>
                  </a:lnTo>
                  <a:lnTo>
                    <a:pt x="1044575" y="980821"/>
                  </a:lnTo>
                  <a:lnTo>
                    <a:pt x="1044575" y="0"/>
                  </a:lnTo>
                  <a:close/>
                </a:path>
                <a:path w="2489834" h="981075">
                  <a:moveTo>
                    <a:pt x="1074140" y="903160"/>
                  </a:moveTo>
                  <a:lnTo>
                    <a:pt x="1047851" y="903160"/>
                  </a:lnTo>
                  <a:lnTo>
                    <a:pt x="1047851" y="960386"/>
                  </a:lnTo>
                  <a:lnTo>
                    <a:pt x="1074140" y="960386"/>
                  </a:lnTo>
                  <a:lnTo>
                    <a:pt x="1074140" y="903160"/>
                  </a:lnTo>
                  <a:close/>
                </a:path>
                <a:path w="2489834" h="981075">
                  <a:moveTo>
                    <a:pt x="1074140" y="805078"/>
                  </a:moveTo>
                  <a:lnTo>
                    <a:pt x="1047851" y="805078"/>
                  </a:lnTo>
                  <a:lnTo>
                    <a:pt x="1047851" y="862304"/>
                  </a:lnTo>
                  <a:lnTo>
                    <a:pt x="1074140" y="862304"/>
                  </a:lnTo>
                  <a:lnTo>
                    <a:pt x="1074140" y="805078"/>
                  </a:lnTo>
                  <a:close/>
                </a:path>
                <a:path w="2489834" h="981075">
                  <a:moveTo>
                    <a:pt x="1074140" y="707009"/>
                  </a:moveTo>
                  <a:lnTo>
                    <a:pt x="1047851" y="707009"/>
                  </a:lnTo>
                  <a:lnTo>
                    <a:pt x="1047851" y="764247"/>
                  </a:lnTo>
                  <a:lnTo>
                    <a:pt x="1074140" y="764247"/>
                  </a:lnTo>
                  <a:lnTo>
                    <a:pt x="1074140" y="707009"/>
                  </a:lnTo>
                  <a:close/>
                </a:path>
                <a:path w="2489834" h="981075">
                  <a:moveTo>
                    <a:pt x="1074140" y="608926"/>
                  </a:moveTo>
                  <a:lnTo>
                    <a:pt x="1047851" y="608926"/>
                  </a:lnTo>
                  <a:lnTo>
                    <a:pt x="1047851" y="666127"/>
                  </a:lnTo>
                  <a:lnTo>
                    <a:pt x="1074140" y="666127"/>
                  </a:lnTo>
                  <a:lnTo>
                    <a:pt x="1074140" y="608926"/>
                  </a:lnTo>
                  <a:close/>
                </a:path>
                <a:path w="2489834" h="981075">
                  <a:moveTo>
                    <a:pt x="1208062" y="0"/>
                  </a:moveTo>
                  <a:lnTo>
                    <a:pt x="1144308" y="0"/>
                  </a:lnTo>
                  <a:lnTo>
                    <a:pt x="1144308" y="980821"/>
                  </a:lnTo>
                  <a:lnTo>
                    <a:pt x="1208062" y="980821"/>
                  </a:lnTo>
                  <a:lnTo>
                    <a:pt x="1208062" y="0"/>
                  </a:lnTo>
                  <a:close/>
                </a:path>
                <a:path w="2489834" h="981075">
                  <a:moveTo>
                    <a:pt x="1237602" y="903160"/>
                  </a:moveTo>
                  <a:lnTo>
                    <a:pt x="1211326" y="903160"/>
                  </a:lnTo>
                  <a:lnTo>
                    <a:pt x="1211326" y="960386"/>
                  </a:lnTo>
                  <a:lnTo>
                    <a:pt x="1237602" y="960386"/>
                  </a:lnTo>
                  <a:lnTo>
                    <a:pt x="1237602" y="903160"/>
                  </a:lnTo>
                  <a:close/>
                </a:path>
                <a:path w="2489834" h="981075">
                  <a:moveTo>
                    <a:pt x="1237602" y="805078"/>
                  </a:moveTo>
                  <a:lnTo>
                    <a:pt x="1211326" y="805078"/>
                  </a:lnTo>
                  <a:lnTo>
                    <a:pt x="1211326" y="862304"/>
                  </a:lnTo>
                  <a:lnTo>
                    <a:pt x="1237602" y="862304"/>
                  </a:lnTo>
                  <a:lnTo>
                    <a:pt x="1237602" y="805078"/>
                  </a:lnTo>
                  <a:close/>
                </a:path>
                <a:path w="2489834" h="981075">
                  <a:moveTo>
                    <a:pt x="1237602" y="707009"/>
                  </a:moveTo>
                  <a:lnTo>
                    <a:pt x="1211326" y="707009"/>
                  </a:lnTo>
                  <a:lnTo>
                    <a:pt x="1211326" y="764247"/>
                  </a:lnTo>
                  <a:lnTo>
                    <a:pt x="1237602" y="764247"/>
                  </a:lnTo>
                  <a:lnTo>
                    <a:pt x="1237602" y="707009"/>
                  </a:lnTo>
                  <a:close/>
                </a:path>
                <a:path w="2489834" h="981075">
                  <a:moveTo>
                    <a:pt x="1237602" y="608926"/>
                  </a:moveTo>
                  <a:lnTo>
                    <a:pt x="1211326" y="608926"/>
                  </a:lnTo>
                  <a:lnTo>
                    <a:pt x="1211326" y="666127"/>
                  </a:lnTo>
                  <a:lnTo>
                    <a:pt x="1237602" y="666127"/>
                  </a:lnTo>
                  <a:lnTo>
                    <a:pt x="1237602" y="608926"/>
                  </a:lnTo>
                  <a:close/>
                </a:path>
                <a:path w="2489834" h="981075">
                  <a:moveTo>
                    <a:pt x="1237602" y="510844"/>
                  </a:moveTo>
                  <a:lnTo>
                    <a:pt x="1211326" y="510844"/>
                  </a:lnTo>
                  <a:lnTo>
                    <a:pt x="1211326" y="568058"/>
                  </a:lnTo>
                  <a:lnTo>
                    <a:pt x="1237602" y="568058"/>
                  </a:lnTo>
                  <a:lnTo>
                    <a:pt x="1237602" y="510844"/>
                  </a:lnTo>
                  <a:close/>
                </a:path>
                <a:path w="2489834" h="981075">
                  <a:moveTo>
                    <a:pt x="1237602" y="412775"/>
                  </a:moveTo>
                  <a:lnTo>
                    <a:pt x="1211326" y="412775"/>
                  </a:lnTo>
                  <a:lnTo>
                    <a:pt x="1211326" y="469976"/>
                  </a:lnTo>
                  <a:lnTo>
                    <a:pt x="1237602" y="469976"/>
                  </a:lnTo>
                  <a:lnTo>
                    <a:pt x="1237602" y="412775"/>
                  </a:lnTo>
                  <a:close/>
                </a:path>
                <a:path w="2489834" h="981075">
                  <a:moveTo>
                    <a:pt x="1237602" y="314667"/>
                  </a:moveTo>
                  <a:lnTo>
                    <a:pt x="1211326" y="314667"/>
                  </a:lnTo>
                  <a:lnTo>
                    <a:pt x="1211326" y="371894"/>
                  </a:lnTo>
                  <a:lnTo>
                    <a:pt x="1237602" y="371894"/>
                  </a:lnTo>
                  <a:lnTo>
                    <a:pt x="1237602" y="314667"/>
                  </a:lnTo>
                  <a:close/>
                </a:path>
                <a:path w="2489834" h="981075">
                  <a:moveTo>
                    <a:pt x="1237602" y="216585"/>
                  </a:moveTo>
                  <a:lnTo>
                    <a:pt x="1211326" y="216585"/>
                  </a:lnTo>
                  <a:lnTo>
                    <a:pt x="1211326" y="273812"/>
                  </a:lnTo>
                  <a:lnTo>
                    <a:pt x="1237602" y="273812"/>
                  </a:lnTo>
                  <a:lnTo>
                    <a:pt x="1237602" y="216585"/>
                  </a:lnTo>
                  <a:close/>
                </a:path>
                <a:path w="2489834" h="981075">
                  <a:moveTo>
                    <a:pt x="1237602" y="118503"/>
                  </a:moveTo>
                  <a:lnTo>
                    <a:pt x="1211326" y="118503"/>
                  </a:lnTo>
                  <a:lnTo>
                    <a:pt x="1211326" y="175729"/>
                  </a:lnTo>
                  <a:lnTo>
                    <a:pt x="1237602" y="175729"/>
                  </a:lnTo>
                  <a:lnTo>
                    <a:pt x="1237602" y="118503"/>
                  </a:lnTo>
                  <a:close/>
                </a:path>
                <a:path w="2489834" h="981075">
                  <a:moveTo>
                    <a:pt x="1237602" y="20421"/>
                  </a:moveTo>
                  <a:lnTo>
                    <a:pt x="1211326" y="20421"/>
                  </a:lnTo>
                  <a:lnTo>
                    <a:pt x="1211326" y="77647"/>
                  </a:lnTo>
                  <a:lnTo>
                    <a:pt x="1237602" y="77647"/>
                  </a:lnTo>
                  <a:lnTo>
                    <a:pt x="1237602" y="20421"/>
                  </a:lnTo>
                  <a:close/>
                </a:path>
                <a:path w="2489834" h="981075">
                  <a:moveTo>
                    <a:pt x="1371536" y="0"/>
                  </a:moveTo>
                  <a:lnTo>
                    <a:pt x="1307769" y="0"/>
                  </a:lnTo>
                  <a:lnTo>
                    <a:pt x="1307769" y="980821"/>
                  </a:lnTo>
                  <a:lnTo>
                    <a:pt x="1371536" y="980821"/>
                  </a:lnTo>
                  <a:lnTo>
                    <a:pt x="1371536" y="0"/>
                  </a:lnTo>
                  <a:close/>
                </a:path>
                <a:path w="2489834" h="981075">
                  <a:moveTo>
                    <a:pt x="1401089" y="903160"/>
                  </a:moveTo>
                  <a:lnTo>
                    <a:pt x="1374813" y="903160"/>
                  </a:lnTo>
                  <a:lnTo>
                    <a:pt x="1374813" y="960386"/>
                  </a:lnTo>
                  <a:lnTo>
                    <a:pt x="1401089" y="960386"/>
                  </a:lnTo>
                  <a:lnTo>
                    <a:pt x="1401089" y="903160"/>
                  </a:lnTo>
                  <a:close/>
                </a:path>
                <a:path w="2489834" h="981075">
                  <a:moveTo>
                    <a:pt x="1401089" y="805078"/>
                  </a:moveTo>
                  <a:lnTo>
                    <a:pt x="1374813" y="805078"/>
                  </a:lnTo>
                  <a:lnTo>
                    <a:pt x="1374813" y="862304"/>
                  </a:lnTo>
                  <a:lnTo>
                    <a:pt x="1401089" y="862304"/>
                  </a:lnTo>
                  <a:lnTo>
                    <a:pt x="1401089" y="805078"/>
                  </a:lnTo>
                  <a:close/>
                </a:path>
                <a:path w="2489834" h="981075">
                  <a:moveTo>
                    <a:pt x="1401089" y="707009"/>
                  </a:moveTo>
                  <a:lnTo>
                    <a:pt x="1374813" y="707009"/>
                  </a:lnTo>
                  <a:lnTo>
                    <a:pt x="1374813" y="764247"/>
                  </a:lnTo>
                  <a:lnTo>
                    <a:pt x="1401089" y="764247"/>
                  </a:lnTo>
                  <a:lnTo>
                    <a:pt x="1401089" y="707009"/>
                  </a:lnTo>
                  <a:close/>
                </a:path>
                <a:path w="2489834" h="981075">
                  <a:moveTo>
                    <a:pt x="1401089" y="608926"/>
                  </a:moveTo>
                  <a:lnTo>
                    <a:pt x="1374813" y="608926"/>
                  </a:lnTo>
                  <a:lnTo>
                    <a:pt x="1374813" y="666127"/>
                  </a:lnTo>
                  <a:lnTo>
                    <a:pt x="1401089" y="666127"/>
                  </a:lnTo>
                  <a:lnTo>
                    <a:pt x="1401089" y="608926"/>
                  </a:lnTo>
                  <a:close/>
                </a:path>
                <a:path w="2489834" h="981075">
                  <a:moveTo>
                    <a:pt x="1401089" y="510844"/>
                  </a:moveTo>
                  <a:lnTo>
                    <a:pt x="1374813" y="510844"/>
                  </a:lnTo>
                  <a:lnTo>
                    <a:pt x="1374813" y="568058"/>
                  </a:lnTo>
                  <a:lnTo>
                    <a:pt x="1401089" y="568058"/>
                  </a:lnTo>
                  <a:lnTo>
                    <a:pt x="1401089" y="510844"/>
                  </a:lnTo>
                  <a:close/>
                </a:path>
                <a:path w="2489834" h="981075">
                  <a:moveTo>
                    <a:pt x="1401089" y="412775"/>
                  </a:moveTo>
                  <a:lnTo>
                    <a:pt x="1374813" y="412775"/>
                  </a:lnTo>
                  <a:lnTo>
                    <a:pt x="1374813" y="469976"/>
                  </a:lnTo>
                  <a:lnTo>
                    <a:pt x="1401089" y="469976"/>
                  </a:lnTo>
                  <a:lnTo>
                    <a:pt x="1401089" y="412775"/>
                  </a:lnTo>
                  <a:close/>
                </a:path>
                <a:path w="2489834" h="981075">
                  <a:moveTo>
                    <a:pt x="1401089" y="314667"/>
                  </a:moveTo>
                  <a:lnTo>
                    <a:pt x="1374813" y="314667"/>
                  </a:lnTo>
                  <a:lnTo>
                    <a:pt x="1374813" y="371894"/>
                  </a:lnTo>
                  <a:lnTo>
                    <a:pt x="1401089" y="371894"/>
                  </a:lnTo>
                  <a:lnTo>
                    <a:pt x="1401089" y="314667"/>
                  </a:lnTo>
                  <a:close/>
                </a:path>
                <a:path w="2489834" h="981075">
                  <a:moveTo>
                    <a:pt x="1401089" y="216585"/>
                  </a:moveTo>
                  <a:lnTo>
                    <a:pt x="1374813" y="216585"/>
                  </a:lnTo>
                  <a:lnTo>
                    <a:pt x="1374813" y="273812"/>
                  </a:lnTo>
                  <a:lnTo>
                    <a:pt x="1401089" y="273812"/>
                  </a:lnTo>
                  <a:lnTo>
                    <a:pt x="1401089" y="216585"/>
                  </a:lnTo>
                  <a:close/>
                </a:path>
                <a:path w="2489834" h="981075">
                  <a:moveTo>
                    <a:pt x="1401089" y="118503"/>
                  </a:moveTo>
                  <a:lnTo>
                    <a:pt x="1374813" y="118503"/>
                  </a:lnTo>
                  <a:lnTo>
                    <a:pt x="1374813" y="175729"/>
                  </a:lnTo>
                  <a:lnTo>
                    <a:pt x="1401089" y="175729"/>
                  </a:lnTo>
                  <a:lnTo>
                    <a:pt x="1401089" y="118503"/>
                  </a:lnTo>
                  <a:close/>
                </a:path>
                <a:path w="2489834" h="981075">
                  <a:moveTo>
                    <a:pt x="1401089" y="20421"/>
                  </a:moveTo>
                  <a:lnTo>
                    <a:pt x="1374813" y="20421"/>
                  </a:lnTo>
                  <a:lnTo>
                    <a:pt x="1374813" y="77647"/>
                  </a:lnTo>
                  <a:lnTo>
                    <a:pt x="1401089" y="77647"/>
                  </a:lnTo>
                  <a:lnTo>
                    <a:pt x="1401089" y="20421"/>
                  </a:lnTo>
                  <a:close/>
                </a:path>
                <a:path w="2489834" h="981075">
                  <a:moveTo>
                    <a:pt x="1768779" y="903160"/>
                  </a:moveTo>
                  <a:lnTo>
                    <a:pt x="1742503" y="903160"/>
                  </a:lnTo>
                  <a:lnTo>
                    <a:pt x="1742503" y="960386"/>
                  </a:lnTo>
                  <a:lnTo>
                    <a:pt x="1768779" y="960386"/>
                  </a:lnTo>
                  <a:lnTo>
                    <a:pt x="1768779" y="903160"/>
                  </a:lnTo>
                  <a:close/>
                </a:path>
                <a:path w="2489834" h="981075">
                  <a:moveTo>
                    <a:pt x="1768779" y="805078"/>
                  </a:moveTo>
                  <a:lnTo>
                    <a:pt x="1742503" y="805078"/>
                  </a:lnTo>
                  <a:lnTo>
                    <a:pt x="1742503" y="862304"/>
                  </a:lnTo>
                  <a:lnTo>
                    <a:pt x="1768779" y="862304"/>
                  </a:lnTo>
                  <a:lnTo>
                    <a:pt x="1768779" y="805078"/>
                  </a:lnTo>
                  <a:close/>
                </a:path>
                <a:path w="2489834" h="981075">
                  <a:moveTo>
                    <a:pt x="1768779" y="707009"/>
                  </a:moveTo>
                  <a:lnTo>
                    <a:pt x="1742503" y="707009"/>
                  </a:lnTo>
                  <a:lnTo>
                    <a:pt x="1742503" y="764247"/>
                  </a:lnTo>
                  <a:lnTo>
                    <a:pt x="1768779" y="764247"/>
                  </a:lnTo>
                  <a:lnTo>
                    <a:pt x="1768779" y="707009"/>
                  </a:lnTo>
                  <a:close/>
                </a:path>
                <a:path w="2489834" h="981075">
                  <a:moveTo>
                    <a:pt x="1768779" y="608926"/>
                  </a:moveTo>
                  <a:lnTo>
                    <a:pt x="1742503" y="608926"/>
                  </a:lnTo>
                  <a:lnTo>
                    <a:pt x="1742503" y="666127"/>
                  </a:lnTo>
                  <a:lnTo>
                    <a:pt x="1768779" y="666127"/>
                  </a:lnTo>
                  <a:lnTo>
                    <a:pt x="1768779" y="608926"/>
                  </a:lnTo>
                  <a:close/>
                </a:path>
                <a:path w="2489834" h="981075">
                  <a:moveTo>
                    <a:pt x="1768779" y="510844"/>
                  </a:moveTo>
                  <a:lnTo>
                    <a:pt x="1742503" y="510844"/>
                  </a:lnTo>
                  <a:lnTo>
                    <a:pt x="1742503" y="568058"/>
                  </a:lnTo>
                  <a:lnTo>
                    <a:pt x="1768779" y="568058"/>
                  </a:lnTo>
                  <a:lnTo>
                    <a:pt x="1768779" y="510844"/>
                  </a:lnTo>
                  <a:close/>
                </a:path>
                <a:path w="2489834" h="981075">
                  <a:moveTo>
                    <a:pt x="1768779" y="412775"/>
                  </a:moveTo>
                  <a:lnTo>
                    <a:pt x="1742503" y="412775"/>
                  </a:lnTo>
                  <a:lnTo>
                    <a:pt x="1742503" y="469976"/>
                  </a:lnTo>
                  <a:lnTo>
                    <a:pt x="1768779" y="469976"/>
                  </a:lnTo>
                  <a:lnTo>
                    <a:pt x="1768779" y="412775"/>
                  </a:lnTo>
                  <a:close/>
                </a:path>
                <a:path w="2489834" h="981075">
                  <a:moveTo>
                    <a:pt x="1768779" y="314667"/>
                  </a:moveTo>
                  <a:lnTo>
                    <a:pt x="1742503" y="314667"/>
                  </a:lnTo>
                  <a:lnTo>
                    <a:pt x="1742503" y="371894"/>
                  </a:lnTo>
                  <a:lnTo>
                    <a:pt x="1768779" y="371894"/>
                  </a:lnTo>
                  <a:lnTo>
                    <a:pt x="1768779" y="314667"/>
                  </a:lnTo>
                  <a:close/>
                </a:path>
                <a:path w="2489834" h="981075">
                  <a:moveTo>
                    <a:pt x="1768779" y="216585"/>
                  </a:moveTo>
                  <a:lnTo>
                    <a:pt x="1742503" y="216585"/>
                  </a:lnTo>
                  <a:lnTo>
                    <a:pt x="1742503" y="273812"/>
                  </a:lnTo>
                  <a:lnTo>
                    <a:pt x="1768779" y="273812"/>
                  </a:lnTo>
                  <a:lnTo>
                    <a:pt x="1768779" y="216585"/>
                  </a:lnTo>
                  <a:close/>
                </a:path>
                <a:path w="2489834" h="981075">
                  <a:moveTo>
                    <a:pt x="1768779" y="118503"/>
                  </a:moveTo>
                  <a:lnTo>
                    <a:pt x="1742503" y="118503"/>
                  </a:lnTo>
                  <a:lnTo>
                    <a:pt x="1742503" y="175729"/>
                  </a:lnTo>
                  <a:lnTo>
                    <a:pt x="1768779" y="175729"/>
                  </a:lnTo>
                  <a:lnTo>
                    <a:pt x="1768779" y="118503"/>
                  </a:lnTo>
                  <a:close/>
                </a:path>
                <a:path w="2489834" h="981075">
                  <a:moveTo>
                    <a:pt x="1768779" y="20421"/>
                  </a:moveTo>
                  <a:lnTo>
                    <a:pt x="1742503" y="20421"/>
                  </a:lnTo>
                  <a:lnTo>
                    <a:pt x="1742503" y="77647"/>
                  </a:lnTo>
                  <a:lnTo>
                    <a:pt x="1768779" y="77647"/>
                  </a:lnTo>
                  <a:lnTo>
                    <a:pt x="1768779" y="20421"/>
                  </a:lnTo>
                  <a:close/>
                </a:path>
                <a:path w="2489834" h="981075">
                  <a:moveTo>
                    <a:pt x="1835797" y="0"/>
                  </a:moveTo>
                  <a:lnTo>
                    <a:pt x="1772043" y="0"/>
                  </a:lnTo>
                  <a:lnTo>
                    <a:pt x="1772043" y="980821"/>
                  </a:lnTo>
                  <a:lnTo>
                    <a:pt x="1835797" y="980821"/>
                  </a:lnTo>
                  <a:lnTo>
                    <a:pt x="1835797" y="0"/>
                  </a:lnTo>
                  <a:close/>
                </a:path>
                <a:path w="2489834" h="981075">
                  <a:moveTo>
                    <a:pt x="2259190" y="903160"/>
                  </a:moveTo>
                  <a:lnTo>
                    <a:pt x="2232914" y="903160"/>
                  </a:lnTo>
                  <a:lnTo>
                    <a:pt x="2232914" y="960386"/>
                  </a:lnTo>
                  <a:lnTo>
                    <a:pt x="2259190" y="960386"/>
                  </a:lnTo>
                  <a:lnTo>
                    <a:pt x="2259190" y="903160"/>
                  </a:lnTo>
                  <a:close/>
                </a:path>
                <a:path w="2489834" h="981075">
                  <a:moveTo>
                    <a:pt x="2259190" y="805078"/>
                  </a:moveTo>
                  <a:lnTo>
                    <a:pt x="2232914" y="805078"/>
                  </a:lnTo>
                  <a:lnTo>
                    <a:pt x="2232914" y="862304"/>
                  </a:lnTo>
                  <a:lnTo>
                    <a:pt x="2259190" y="862304"/>
                  </a:lnTo>
                  <a:lnTo>
                    <a:pt x="2259190" y="805078"/>
                  </a:lnTo>
                  <a:close/>
                </a:path>
                <a:path w="2489834" h="981075">
                  <a:moveTo>
                    <a:pt x="2259190" y="707009"/>
                  </a:moveTo>
                  <a:lnTo>
                    <a:pt x="2232914" y="707009"/>
                  </a:lnTo>
                  <a:lnTo>
                    <a:pt x="2232914" y="764247"/>
                  </a:lnTo>
                  <a:lnTo>
                    <a:pt x="2259190" y="764247"/>
                  </a:lnTo>
                  <a:lnTo>
                    <a:pt x="2259190" y="707009"/>
                  </a:lnTo>
                  <a:close/>
                </a:path>
                <a:path w="2489834" h="981075">
                  <a:moveTo>
                    <a:pt x="2259190" y="608926"/>
                  </a:moveTo>
                  <a:lnTo>
                    <a:pt x="2232914" y="608926"/>
                  </a:lnTo>
                  <a:lnTo>
                    <a:pt x="2232914" y="666127"/>
                  </a:lnTo>
                  <a:lnTo>
                    <a:pt x="2259190" y="666127"/>
                  </a:lnTo>
                  <a:lnTo>
                    <a:pt x="2259190" y="608926"/>
                  </a:lnTo>
                  <a:close/>
                </a:path>
                <a:path w="2489834" h="981075">
                  <a:moveTo>
                    <a:pt x="2259190" y="510844"/>
                  </a:moveTo>
                  <a:lnTo>
                    <a:pt x="2232914" y="510844"/>
                  </a:lnTo>
                  <a:lnTo>
                    <a:pt x="2232914" y="568058"/>
                  </a:lnTo>
                  <a:lnTo>
                    <a:pt x="2259190" y="568058"/>
                  </a:lnTo>
                  <a:lnTo>
                    <a:pt x="2259190" y="510844"/>
                  </a:lnTo>
                  <a:close/>
                </a:path>
                <a:path w="2489834" h="981075">
                  <a:moveTo>
                    <a:pt x="2259190" y="412775"/>
                  </a:moveTo>
                  <a:lnTo>
                    <a:pt x="2232914" y="412775"/>
                  </a:lnTo>
                  <a:lnTo>
                    <a:pt x="2232914" y="469976"/>
                  </a:lnTo>
                  <a:lnTo>
                    <a:pt x="2259190" y="469976"/>
                  </a:lnTo>
                  <a:lnTo>
                    <a:pt x="2259190" y="412775"/>
                  </a:lnTo>
                  <a:close/>
                </a:path>
                <a:path w="2489834" h="981075">
                  <a:moveTo>
                    <a:pt x="2259190" y="314667"/>
                  </a:moveTo>
                  <a:lnTo>
                    <a:pt x="2232914" y="314667"/>
                  </a:lnTo>
                  <a:lnTo>
                    <a:pt x="2232914" y="371894"/>
                  </a:lnTo>
                  <a:lnTo>
                    <a:pt x="2259190" y="371894"/>
                  </a:lnTo>
                  <a:lnTo>
                    <a:pt x="2259190" y="314667"/>
                  </a:lnTo>
                  <a:close/>
                </a:path>
                <a:path w="2489834" h="981075">
                  <a:moveTo>
                    <a:pt x="2259190" y="216585"/>
                  </a:moveTo>
                  <a:lnTo>
                    <a:pt x="2232914" y="216585"/>
                  </a:lnTo>
                  <a:lnTo>
                    <a:pt x="2232914" y="273812"/>
                  </a:lnTo>
                  <a:lnTo>
                    <a:pt x="2259190" y="273812"/>
                  </a:lnTo>
                  <a:lnTo>
                    <a:pt x="2259190" y="216585"/>
                  </a:lnTo>
                  <a:close/>
                </a:path>
                <a:path w="2489834" h="981075">
                  <a:moveTo>
                    <a:pt x="2259190" y="118503"/>
                  </a:moveTo>
                  <a:lnTo>
                    <a:pt x="2232914" y="118503"/>
                  </a:lnTo>
                  <a:lnTo>
                    <a:pt x="2232914" y="175729"/>
                  </a:lnTo>
                  <a:lnTo>
                    <a:pt x="2259190" y="175729"/>
                  </a:lnTo>
                  <a:lnTo>
                    <a:pt x="2259190" y="118503"/>
                  </a:lnTo>
                  <a:close/>
                </a:path>
                <a:path w="2489834" h="981075">
                  <a:moveTo>
                    <a:pt x="2259190" y="20421"/>
                  </a:moveTo>
                  <a:lnTo>
                    <a:pt x="2232914" y="20421"/>
                  </a:lnTo>
                  <a:lnTo>
                    <a:pt x="2232914" y="77647"/>
                  </a:lnTo>
                  <a:lnTo>
                    <a:pt x="2259190" y="77647"/>
                  </a:lnTo>
                  <a:lnTo>
                    <a:pt x="2259190" y="20421"/>
                  </a:lnTo>
                  <a:close/>
                </a:path>
                <a:path w="2489834" h="981075">
                  <a:moveTo>
                    <a:pt x="2326208" y="0"/>
                  </a:moveTo>
                  <a:lnTo>
                    <a:pt x="2262441" y="0"/>
                  </a:lnTo>
                  <a:lnTo>
                    <a:pt x="2262441" y="980821"/>
                  </a:lnTo>
                  <a:lnTo>
                    <a:pt x="2326208" y="980821"/>
                  </a:lnTo>
                  <a:lnTo>
                    <a:pt x="2326208" y="0"/>
                  </a:lnTo>
                  <a:close/>
                </a:path>
                <a:path w="2489834" h="981075">
                  <a:moveTo>
                    <a:pt x="2422677" y="903160"/>
                  </a:moveTo>
                  <a:lnTo>
                    <a:pt x="2396388" y="903160"/>
                  </a:lnTo>
                  <a:lnTo>
                    <a:pt x="2396388" y="960386"/>
                  </a:lnTo>
                  <a:lnTo>
                    <a:pt x="2422677" y="960386"/>
                  </a:lnTo>
                  <a:lnTo>
                    <a:pt x="2422677" y="903160"/>
                  </a:lnTo>
                  <a:close/>
                </a:path>
                <a:path w="2489834" h="981075">
                  <a:moveTo>
                    <a:pt x="2422677" y="805078"/>
                  </a:moveTo>
                  <a:lnTo>
                    <a:pt x="2396388" y="805078"/>
                  </a:lnTo>
                  <a:lnTo>
                    <a:pt x="2396388" y="862304"/>
                  </a:lnTo>
                  <a:lnTo>
                    <a:pt x="2422677" y="862304"/>
                  </a:lnTo>
                  <a:lnTo>
                    <a:pt x="2422677" y="805078"/>
                  </a:lnTo>
                  <a:close/>
                </a:path>
                <a:path w="2489834" h="981075">
                  <a:moveTo>
                    <a:pt x="2422677" y="707009"/>
                  </a:moveTo>
                  <a:lnTo>
                    <a:pt x="2396388" y="707009"/>
                  </a:lnTo>
                  <a:lnTo>
                    <a:pt x="2396388" y="764247"/>
                  </a:lnTo>
                  <a:lnTo>
                    <a:pt x="2422677" y="764247"/>
                  </a:lnTo>
                  <a:lnTo>
                    <a:pt x="2422677" y="707009"/>
                  </a:lnTo>
                  <a:close/>
                </a:path>
                <a:path w="2489834" h="981075">
                  <a:moveTo>
                    <a:pt x="2422677" y="608926"/>
                  </a:moveTo>
                  <a:lnTo>
                    <a:pt x="2396388" y="608926"/>
                  </a:lnTo>
                  <a:lnTo>
                    <a:pt x="2396388" y="666127"/>
                  </a:lnTo>
                  <a:lnTo>
                    <a:pt x="2422677" y="666127"/>
                  </a:lnTo>
                  <a:lnTo>
                    <a:pt x="2422677" y="608926"/>
                  </a:lnTo>
                  <a:close/>
                </a:path>
                <a:path w="2489834" h="981075">
                  <a:moveTo>
                    <a:pt x="2422677" y="510844"/>
                  </a:moveTo>
                  <a:lnTo>
                    <a:pt x="2396388" y="510844"/>
                  </a:lnTo>
                  <a:lnTo>
                    <a:pt x="2396388" y="568058"/>
                  </a:lnTo>
                  <a:lnTo>
                    <a:pt x="2422677" y="568058"/>
                  </a:lnTo>
                  <a:lnTo>
                    <a:pt x="2422677" y="510844"/>
                  </a:lnTo>
                  <a:close/>
                </a:path>
                <a:path w="2489834" h="981075">
                  <a:moveTo>
                    <a:pt x="2422677" y="412775"/>
                  </a:moveTo>
                  <a:lnTo>
                    <a:pt x="2396388" y="412775"/>
                  </a:lnTo>
                  <a:lnTo>
                    <a:pt x="2396388" y="469976"/>
                  </a:lnTo>
                  <a:lnTo>
                    <a:pt x="2422677" y="469976"/>
                  </a:lnTo>
                  <a:lnTo>
                    <a:pt x="2422677" y="412775"/>
                  </a:lnTo>
                  <a:close/>
                </a:path>
                <a:path w="2489834" h="981075">
                  <a:moveTo>
                    <a:pt x="2422677" y="314667"/>
                  </a:moveTo>
                  <a:lnTo>
                    <a:pt x="2396388" y="314667"/>
                  </a:lnTo>
                  <a:lnTo>
                    <a:pt x="2396388" y="371894"/>
                  </a:lnTo>
                  <a:lnTo>
                    <a:pt x="2422677" y="371894"/>
                  </a:lnTo>
                  <a:lnTo>
                    <a:pt x="2422677" y="314667"/>
                  </a:lnTo>
                  <a:close/>
                </a:path>
                <a:path w="2489834" h="981075">
                  <a:moveTo>
                    <a:pt x="2422677" y="216585"/>
                  </a:moveTo>
                  <a:lnTo>
                    <a:pt x="2396388" y="216585"/>
                  </a:lnTo>
                  <a:lnTo>
                    <a:pt x="2396388" y="273812"/>
                  </a:lnTo>
                  <a:lnTo>
                    <a:pt x="2422677" y="273812"/>
                  </a:lnTo>
                  <a:lnTo>
                    <a:pt x="2422677" y="216585"/>
                  </a:lnTo>
                  <a:close/>
                </a:path>
                <a:path w="2489834" h="981075">
                  <a:moveTo>
                    <a:pt x="2422677" y="118503"/>
                  </a:moveTo>
                  <a:lnTo>
                    <a:pt x="2396388" y="118503"/>
                  </a:lnTo>
                  <a:lnTo>
                    <a:pt x="2396388" y="175729"/>
                  </a:lnTo>
                  <a:lnTo>
                    <a:pt x="2422677" y="175729"/>
                  </a:lnTo>
                  <a:lnTo>
                    <a:pt x="2422677" y="118503"/>
                  </a:lnTo>
                  <a:close/>
                </a:path>
                <a:path w="2489834" h="981075">
                  <a:moveTo>
                    <a:pt x="2422677" y="20421"/>
                  </a:moveTo>
                  <a:lnTo>
                    <a:pt x="2396388" y="20421"/>
                  </a:lnTo>
                  <a:lnTo>
                    <a:pt x="2396388" y="77647"/>
                  </a:lnTo>
                  <a:lnTo>
                    <a:pt x="2422677" y="77647"/>
                  </a:lnTo>
                  <a:lnTo>
                    <a:pt x="2422677" y="20421"/>
                  </a:lnTo>
                  <a:close/>
                </a:path>
                <a:path w="2489834" h="981075">
                  <a:moveTo>
                    <a:pt x="2489670" y="0"/>
                  </a:moveTo>
                  <a:lnTo>
                    <a:pt x="2425916" y="0"/>
                  </a:lnTo>
                  <a:lnTo>
                    <a:pt x="2425916" y="980821"/>
                  </a:lnTo>
                  <a:lnTo>
                    <a:pt x="2489670" y="980821"/>
                  </a:lnTo>
                  <a:lnTo>
                    <a:pt x="248967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3134404" y="5584666"/>
              <a:ext cx="2980690" cy="981075"/>
            </a:xfrm>
            <a:custGeom>
              <a:avLst/>
              <a:gdLst/>
              <a:ahLst/>
              <a:cxnLst/>
              <a:rect l="l" t="t" r="r" b="b"/>
              <a:pathLst>
                <a:path w="2980690" h="981075">
                  <a:moveTo>
                    <a:pt x="63754" y="0"/>
                  </a:moveTo>
                  <a:lnTo>
                    <a:pt x="0" y="0"/>
                  </a:lnTo>
                  <a:lnTo>
                    <a:pt x="0" y="980821"/>
                  </a:lnTo>
                  <a:lnTo>
                    <a:pt x="63754" y="980821"/>
                  </a:lnTo>
                  <a:lnTo>
                    <a:pt x="63754" y="0"/>
                  </a:lnTo>
                  <a:close/>
                </a:path>
                <a:path w="2980690" h="981075">
                  <a:moveTo>
                    <a:pt x="93294" y="903160"/>
                  </a:moveTo>
                  <a:lnTo>
                    <a:pt x="67005" y="903160"/>
                  </a:lnTo>
                  <a:lnTo>
                    <a:pt x="67005" y="960386"/>
                  </a:lnTo>
                  <a:lnTo>
                    <a:pt x="93294" y="960386"/>
                  </a:lnTo>
                  <a:lnTo>
                    <a:pt x="93294" y="903160"/>
                  </a:lnTo>
                  <a:close/>
                </a:path>
                <a:path w="2980690" h="981075">
                  <a:moveTo>
                    <a:pt x="93294" y="805078"/>
                  </a:moveTo>
                  <a:lnTo>
                    <a:pt x="67005" y="805078"/>
                  </a:lnTo>
                  <a:lnTo>
                    <a:pt x="67005" y="862304"/>
                  </a:lnTo>
                  <a:lnTo>
                    <a:pt x="93294" y="862304"/>
                  </a:lnTo>
                  <a:lnTo>
                    <a:pt x="93294" y="805078"/>
                  </a:lnTo>
                  <a:close/>
                </a:path>
                <a:path w="2980690" h="981075">
                  <a:moveTo>
                    <a:pt x="93294" y="707009"/>
                  </a:moveTo>
                  <a:lnTo>
                    <a:pt x="67005" y="707009"/>
                  </a:lnTo>
                  <a:lnTo>
                    <a:pt x="67005" y="764247"/>
                  </a:lnTo>
                  <a:lnTo>
                    <a:pt x="93294" y="764247"/>
                  </a:lnTo>
                  <a:lnTo>
                    <a:pt x="93294" y="707009"/>
                  </a:lnTo>
                  <a:close/>
                </a:path>
                <a:path w="2980690" h="981075">
                  <a:moveTo>
                    <a:pt x="93294" y="608926"/>
                  </a:moveTo>
                  <a:lnTo>
                    <a:pt x="67005" y="608926"/>
                  </a:lnTo>
                  <a:lnTo>
                    <a:pt x="67005" y="666127"/>
                  </a:lnTo>
                  <a:lnTo>
                    <a:pt x="93294" y="666127"/>
                  </a:lnTo>
                  <a:lnTo>
                    <a:pt x="93294" y="608926"/>
                  </a:lnTo>
                  <a:close/>
                </a:path>
                <a:path w="2980690" h="981075">
                  <a:moveTo>
                    <a:pt x="93294" y="510844"/>
                  </a:moveTo>
                  <a:lnTo>
                    <a:pt x="67005" y="510844"/>
                  </a:lnTo>
                  <a:lnTo>
                    <a:pt x="67005" y="568058"/>
                  </a:lnTo>
                  <a:lnTo>
                    <a:pt x="93294" y="568058"/>
                  </a:lnTo>
                  <a:lnTo>
                    <a:pt x="93294" y="510844"/>
                  </a:lnTo>
                  <a:close/>
                </a:path>
                <a:path w="2980690" h="981075">
                  <a:moveTo>
                    <a:pt x="93294" y="412775"/>
                  </a:moveTo>
                  <a:lnTo>
                    <a:pt x="67005" y="412775"/>
                  </a:lnTo>
                  <a:lnTo>
                    <a:pt x="67005" y="469976"/>
                  </a:lnTo>
                  <a:lnTo>
                    <a:pt x="93294" y="469976"/>
                  </a:lnTo>
                  <a:lnTo>
                    <a:pt x="93294" y="412775"/>
                  </a:lnTo>
                  <a:close/>
                </a:path>
                <a:path w="2980690" h="981075">
                  <a:moveTo>
                    <a:pt x="93294" y="314667"/>
                  </a:moveTo>
                  <a:lnTo>
                    <a:pt x="67005" y="314667"/>
                  </a:lnTo>
                  <a:lnTo>
                    <a:pt x="67005" y="371894"/>
                  </a:lnTo>
                  <a:lnTo>
                    <a:pt x="93294" y="371894"/>
                  </a:lnTo>
                  <a:lnTo>
                    <a:pt x="93294" y="314667"/>
                  </a:lnTo>
                  <a:close/>
                </a:path>
                <a:path w="2980690" h="981075">
                  <a:moveTo>
                    <a:pt x="93294" y="216585"/>
                  </a:moveTo>
                  <a:lnTo>
                    <a:pt x="67005" y="216585"/>
                  </a:lnTo>
                  <a:lnTo>
                    <a:pt x="67005" y="273812"/>
                  </a:lnTo>
                  <a:lnTo>
                    <a:pt x="93294" y="273812"/>
                  </a:lnTo>
                  <a:lnTo>
                    <a:pt x="93294" y="216585"/>
                  </a:lnTo>
                  <a:close/>
                </a:path>
                <a:path w="2980690" h="981075">
                  <a:moveTo>
                    <a:pt x="93294" y="118503"/>
                  </a:moveTo>
                  <a:lnTo>
                    <a:pt x="67005" y="118503"/>
                  </a:lnTo>
                  <a:lnTo>
                    <a:pt x="67005" y="175729"/>
                  </a:lnTo>
                  <a:lnTo>
                    <a:pt x="93294" y="175729"/>
                  </a:lnTo>
                  <a:lnTo>
                    <a:pt x="93294" y="118503"/>
                  </a:lnTo>
                  <a:close/>
                </a:path>
                <a:path w="2980690" h="981075">
                  <a:moveTo>
                    <a:pt x="93294" y="20421"/>
                  </a:moveTo>
                  <a:lnTo>
                    <a:pt x="67005" y="20421"/>
                  </a:lnTo>
                  <a:lnTo>
                    <a:pt x="67005" y="77647"/>
                  </a:lnTo>
                  <a:lnTo>
                    <a:pt x="93294" y="77647"/>
                  </a:lnTo>
                  <a:lnTo>
                    <a:pt x="93294" y="20421"/>
                  </a:lnTo>
                  <a:close/>
                </a:path>
                <a:path w="2980690" h="981075">
                  <a:moveTo>
                    <a:pt x="227215" y="0"/>
                  </a:moveTo>
                  <a:lnTo>
                    <a:pt x="163461" y="0"/>
                  </a:lnTo>
                  <a:lnTo>
                    <a:pt x="163461" y="980821"/>
                  </a:lnTo>
                  <a:lnTo>
                    <a:pt x="227215" y="980821"/>
                  </a:lnTo>
                  <a:lnTo>
                    <a:pt x="227215" y="0"/>
                  </a:lnTo>
                  <a:close/>
                </a:path>
                <a:path w="2980690" h="981075">
                  <a:moveTo>
                    <a:pt x="256768" y="903160"/>
                  </a:moveTo>
                  <a:lnTo>
                    <a:pt x="230479" y="903160"/>
                  </a:lnTo>
                  <a:lnTo>
                    <a:pt x="230479" y="960386"/>
                  </a:lnTo>
                  <a:lnTo>
                    <a:pt x="256768" y="960386"/>
                  </a:lnTo>
                  <a:lnTo>
                    <a:pt x="256768" y="903160"/>
                  </a:lnTo>
                  <a:close/>
                </a:path>
                <a:path w="2980690" h="981075">
                  <a:moveTo>
                    <a:pt x="256768" y="805078"/>
                  </a:moveTo>
                  <a:lnTo>
                    <a:pt x="230479" y="805078"/>
                  </a:lnTo>
                  <a:lnTo>
                    <a:pt x="230479" y="862304"/>
                  </a:lnTo>
                  <a:lnTo>
                    <a:pt x="256768" y="862304"/>
                  </a:lnTo>
                  <a:lnTo>
                    <a:pt x="256768" y="805078"/>
                  </a:lnTo>
                  <a:close/>
                </a:path>
                <a:path w="2980690" h="981075">
                  <a:moveTo>
                    <a:pt x="256768" y="707009"/>
                  </a:moveTo>
                  <a:lnTo>
                    <a:pt x="230479" y="707009"/>
                  </a:lnTo>
                  <a:lnTo>
                    <a:pt x="230479" y="764247"/>
                  </a:lnTo>
                  <a:lnTo>
                    <a:pt x="256768" y="764247"/>
                  </a:lnTo>
                  <a:lnTo>
                    <a:pt x="256768" y="707009"/>
                  </a:lnTo>
                  <a:close/>
                </a:path>
                <a:path w="2980690" h="981075">
                  <a:moveTo>
                    <a:pt x="256768" y="608926"/>
                  </a:moveTo>
                  <a:lnTo>
                    <a:pt x="230479" y="608926"/>
                  </a:lnTo>
                  <a:lnTo>
                    <a:pt x="230479" y="666127"/>
                  </a:lnTo>
                  <a:lnTo>
                    <a:pt x="256768" y="666127"/>
                  </a:lnTo>
                  <a:lnTo>
                    <a:pt x="256768" y="608926"/>
                  </a:lnTo>
                  <a:close/>
                </a:path>
                <a:path w="2980690" h="981075">
                  <a:moveTo>
                    <a:pt x="256768" y="510844"/>
                  </a:moveTo>
                  <a:lnTo>
                    <a:pt x="230479" y="510844"/>
                  </a:lnTo>
                  <a:lnTo>
                    <a:pt x="230479" y="568058"/>
                  </a:lnTo>
                  <a:lnTo>
                    <a:pt x="256768" y="568058"/>
                  </a:lnTo>
                  <a:lnTo>
                    <a:pt x="256768" y="510844"/>
                  </a:lnTo>
                  <a:close/>
                </a:path>
                <a:path w="2980690" h="981075">
                  <a:moveTo>
                    <a:pt x="256768" y="412775"/>
                  </a:moveTo>
                  <a:lnTo>
                    <a:pt x="230479" y="412775"/>
                  </a:lnTo>
                  <a:lnTo>
                    <a:pt x="230479" y="469976"/>
                  </a:lnTo>
                  <a:lnTo>
                    <a:pt x="256768" y="469976"/>
                  </a:lnTo>
                  <a:lnTo>
                    <a:pt x="256768" y="412775"/>
                  </a:lnTo>
                  <a:close/>
                </a:path>
                <a:path w="2980690" h="981075">
                  <a:moveTo>
                    <a:pt x="256768" y="314667"/>
                  </a:moveTo>
                  <a:lnTo>
                    <a:pt x="230479" y="314667"/>
                  </a:lnTo>
                  <a:lnTo>
                    <a:pt x="230479" y="371894"/>
                  </a:lnTo>
                  <a:lnTo>
                    <a:pt x="256768" y="371894"/>
                  </a:lnTo>
                  <a:lnTo>
                    <a:pt x="256768" y="314667"/>
                  </a:lnTo>
                  <a:close/>
                </a:path>
                <a:path w="2980690" h="981075">
                  <a:moveTo>
                    <a:pt x="256768" y="216585"/>
                  </a:moveTo>
                  <a:lnTo>
                    <a:pt x="230479" y="216585"/>
                  </a:lnTo>
                  <a:lnTo>
                    <a:pt x="230479" y="273812"/>
                  </a:lnTo>
                  <a:lnTo>
                    <a:pt x="256768" y="273812"/>
                  </a:lnTo>
                  <a:lnTo>
                    <a:pt x="256768" y="216585"/>
                  </a:lnTo>
                  <a:close/>
                </a:path>
                <a:path w="2980690" h="981075">
                  <a:moveTo>
                    <a:pt x="256768" y="118503"/>
                  </a:moveTo>
                  <a:lnTo>
                    <a:pt x="230479" y="118503"/>
                  </a:lnTo>
                  <a:lnTo>
                    <a:pt x="230479" y="175729"/>
                  </a:lnTo>
                  <a:lnTo>
                    <a:pt x="256768" y="175729"/>
                  </a:lnTo>
                  <a:lnTo>
                    <a:pt x="256768" y="118503"/>
                  </a:lnTo>
                  <a:close/>
                </a:path>
                <a:path w="2980690" h="981075">
                  <a:moveTo>
                    <a:pt x="256768" y="20421"/>
                  </a:moveTo>
                  <a:lnTo>
                    <a:pt x="230479" y="20421"/>
                  </a:lnTo>
                  <a:lnTo>
                    <a:pt x="230479" y="77647"/>
                  </a:lnTo>
                  <a:lnTo>
                    <a:pt x="256768" y="77647"/>
                  </a:lnTo>
                  <a:lnTo>
                    <a:pt x="256768" y="20421"/>
                  </a:lnTo>
                  <a:close/>
                </a:path>
                <a:path w="2980690" h="981075">
                  <a:moveTo>
                    <a:pt x="390690" y="0"/>
                  </a:moveTo>
                  <a:lnTo>
                    <a:pt x="326923" y="0"/>
                  </a:lnTo>
                  <a:lnTo>
                    <a:pt x="326923" y="980821"/>
                  </a:lnTo>
                  <a:lnTo>
                    <a:pt x="390690" y="980821"/>
                  </a:lnTo>
                  <a:lnTo>
                    <a:pt x="390690" y="0"/>
                  </a:lnTo>
                  <a:close/>
                </a:path>
                <a:path w="2980690" h="981075">
                  <a:moveTo>
                    <a:pt x="420243" y="903160"/>
                  </a:moveTo>
                  <a:lnTo>
                    <a:pt x="393966" y="903160"/>
                  </a:lnTo>
                  <a:lnTo>
                    <a:pt x="393966" y="960386"/>
                  </a:lnTo>
                  <a:lnTo>
                    <a:pt x="420243" y="960386"/>
                  </a:lnTo>
                  <a:lnTo>
                    <a:pt x="420243" y="903160"/>
                  </a:lnTo>
                  <a:close/>
                </a:path>
                <a:path w="2980690" h="981075">
                  <a:moveTo>
                    <a:pt x="420243" y="805078"/>
                  </a:moveTo>
                  <a:lnTo>
                    <a:pt x="393966" y="805078"/>
                  </a:lnTo>
                  <a:lnTo>
                    <a:pt x="393966" y="862304"/>
                  </a:lnTo>
                  <a:lnTo>
                    <a:pt x="420243" y="862304"/>
                  </a:lnTo>
                  <a:lnTo>
                    <a:pt x="420243" y="805078"/>
                  </a:lnTo>
                  <a:close/>
                </a:path>
                <a:path w="2980690" h="981075">
                  <a:moveTo>
                    <a:pt x="420243" y="707009"/>
                  </a:moveTo>
                  <a:lnTo>
                    <a:pt x="393966" y="707009"/>
                  </a:lnTo>
                  <a:lnTo>
                    <a:pt x="393966" y="764247"/>
                  </a:lnTo>
                  <a:lnTo>
                    <a:pt x="420243" y="764247"/>
                  </a:lnTo>
                  <a:lnTo>
                    <a:pt x="420243" y="707009"/>
                  </a:lnTo>
                  <a:close/>
                </a:path>
                <a:path w="2980690" h="981075">
                  <a:moveTo>
                    <a:pt x="420243" y="608926"/>
                  </a:moveTo>
                  <a:lnTo>
                    <a:pt x="393966" y="608926"/>
                  </a:lnTo>
                  <a:lnTo>
                    <a:pt x="393966" y="666127"/>
                  </a:lnTo>
                  <a:lnTo>
                    <a:pt x="420243" y="666127"/>
                  </a:lnTo>
                  <a:lnTo>
                    <a:pt x="420243" y="608926"/>
                  </a:lnTo>
                  <a:close/>
                </a:path>
                <a:path w="2980690" h="981075">
                  <a:moveTo>
                    <a:pt x="420243" y="510844"/>
                  </a:moveTo>
                  <a:lnTo>
                    <a:pt x="393966" y="510844"/>
                  </a:lnTo>
                  <a:lnTo>
                    <a:pt x="393966" y="568058"/>
                  </a:lnTo>
                  <a:lnTo>
                    <a:pt x="420243" y="568058"/>
                  </a:lnTo>
                  <a:lnTo>
                    <a:pt x="420243" y="510844"/>
                  </a:lnTo>
                  <a:close/>
                </a:path>
                <a:path w="2980690" h="981075">
                  <a:moveTo>
                    <a:pt x="420243" y="412775"/>
                  </a:moveTo>
                  <a:lnTo>
                    <a:pt x="393966" y="412775"/>
                  </a:lnTo>
                  <a:lnTo>
                    <a:pt x="393966" y="469976"/>
                  </a:lnTo>
                  <a:lnTo>
                    <a:pt x="420243" y="469976"/>
                  </a:lnTo>
                  <a:lnTo>
                    <a:pt x="420243" y="412775"/>
                  </a:lnTo>
                  <a:close/>
                </a:path>
                <a:path w="2980690" h="981075">
                  <a:moveTo>
                    <a:pt x="420243" y="314667"/>
                  </a:moveTo>
                  <a:lnTo>
                    <a:pt x="393966" y="314667"/>
                  </a:lnTo>
                  <a:lnTo>
                    <a:pt x="393966" y="371894"/>
                  </a:lnTo>
                  <a:lnTo>
                    <a:pt x="420243" y="371894"/>
                  </a:lnTo>
                  <a:lnTo>
                    <a:pt x="420243" y="314667"/>
                  </a:lnTo>
                  <a:close/>
                </a:path>
                <a:path w="2980690" h="981075">
                  <a:moveTo>
                    <a:pt x="420243" y="216585"/>
                  </a:moveTo>
                  <a:lnTo>
                    <a:pt x="393966" y="216585"/>
                  </a:lnTo>
                  <a:lnTo>
                    <a:pt x="393966" y="273812"/>
                  </a:lnTo>
                  <a:lnTo>
                    <a:pt x="420243" y="273812"/>
                  </a:lnTo>
                  <a:lnTo>
                    <a:pt x="420243" y="216585"/>
                  </a:lnTo>
                  <a:close/>
                </a:path>
                <a:path w="2980690" h="981075">
                  <a:moveTo>
                    <a:pt x="420243" y="118503"/>
                  </a:moveTo>
                  <a:lnTo>
                    <a:pt x="393966" y="118503"/>
                  </a:lnTo>
                  <a:lnTo>
                    <a:pt x="393966" y="175729"/>
                  </a:lnTo>
                  <a:lnTo>
                    <a:pt x="420243" y="175729"/>
                  </a:lnTo>
                  <a:lnTo>
                    <a:pt x="420243" y="118503"/>
                  </a:lnTo>
                  <a:close/>
                </a:path>
                <a:path w="2980690" h="981075">
                  <a:moveTo>
                    <a:pt x="420243" y="20421"/>
                  </a:moveTo>
                  <a:lnTo>
                    <a:pt x="393966" y="20421"/>
                  </a:lnTo>
                  <a:lnTo>
                    <a:pt x="393966" y="77647"/>
                  </a:lnTo>
                  <a:lnTo>
                    <a:pt x="420243" y="77647"/>
                  </a:lnTo>
                  <a:lnTo>
                    <a:pt x="420243" y="20421"/>
                  </a:lnTo>
                  <a:close/>
                </a:path>
                <a:path w="2980690" h="981075">
                  <a:moveTo>
                    <a:pt x="554164" y="0"/>
                  </a:moveTo>
                  <a:lnTo>
                    <a:pt x="490410" y="0"/>
                  </a:lnTo>
                  <a:lnTo>
                    <a:pt x="490410" y="980821"/>
                  </a:lnTo>
                  <a:lnTo>
                    <a:pt x="554164" y="980821"/>
                  </a:lnTo>
                  <a:lnTo>
                    <a:pt x="554164" y="0"/>
                  </a:lnTo>
                  <a:close/>
                </a:path>
                <a:path w="2980690" h="981075">
                  <a:moveTo>
                    <a:pt x="583717" y="903160"/>
                  </a:moveTo>
                  <a:lnTo>
                    <a:pt x="557441" y="903160"/>
                  </a:lnTo>
                  <a:lnTo>
                    <a:pt x="557441" y="960386"/>
                  </a:lnTo>
                  <a:lnTo>
                    <a:pt x="583717" y="960386"/>
                  </a:lnTo>
                  <a:lnTo>
                    <a:pt x="583717" y="903160"/>
                  </a:lnTo>
                  <a:close/>
                </a:path>
                <a:path w="2980690" h="981075">
                  <a:moveTo>
                    <a:pt x="583717" y="805078"/>
                  </a:moveTo>
                  <a:lnTo>
                    <a:pt x="557441" y="805078"/>
                  </a:lnTo>
                  <a:lnTo>
                    <a:pt x="557441" y="862304"/>
                  </a:lnTo>
                  <a:lnTo>
                    <a:pt x="583717" y="862304"/>
                  </a:lnTo>
                  <a:lnTo>
                    <a:pt x="583717" y="805078"/>
                  </a:lnTo>
                  <a:close/>
                </a:path>
                <a:path w="2980690" h="981075">
                  <a:moveTo>
                    <a:pt x="583717" y="707009"/>
                  </a:moveTo>
                  <a:lnTo>
                    <a:pt x="557441" y="707009"/>
                  </a:lnTo>
                  <a:lnTo>
                    <a:pt x="557441" y="764247"/>
                  </a:lnTo>
                  <a:lnTo>
                    <a:pt x="583717" y="764247"/>
                  </a:lnTo>
                  <a:lnTo>
                    <a:pt x="583717" y="707009"/>
                  </a:lnTo>
                  <a:close/>
                </a:path>
                <a:path w="2980690" h="981075">
                  <a:moveTo>
                    <a:pt x="583717" y="608926"/>
                  </a:moveTo>
                  <a:lnTo>
                    <a:pt x="557441" y="608926"/>
                  </a:lnTo>
                  <a:lnTo>
                    <a:pt x="557441" y="666127"/>
                  </a:lnTo>
                  <a:lnTo>
                    <a:pt x="583717" y="666127"/>
                  </a:lnTo>
                  <a:lnTo>
                    <a:pt x="583717" y="608926"/>
                  </a:lnTo>
                  <a:close/>
                </a:path>
                <a:path w="2980690" h="981075">
                  <a:moveTo>
                    <a:pt x="583717" y="510844"/>
                  </a:moveTo>
                  <a:lnTo>
                    <a:pt x="557441" y="510844"/>
                  </a:lnTo>
                  <a:lnTo>
                    <a:pt x="557441" y="568058"/>
                  </a:lnTo>
                  <a:lnTo>
                    <a:pt x="583717" y="568058"/>
                  </a:lnTo>
                  <a:lnTo>
                    <a:pt x="583717" y="510844"/>
                  </a:lnTo>
                  <a:close/>
                </a:path>
                <a:path w="2980690" h="981075">
                  <a:moveTo>
                    <a:pt x="583717" y="412775"/>
                  </a:moveTo>
                  <a:lnTo>
                    <a:pt x="557441" y="412775"/>
                  </a:lnTo>
                  <a:lnTo>
                    <a:pt x="557441" y="469976"/>
                  </a:lnTo>
                  <a:lnTo>
                    <a:pt x="583717" y="469976"/>
                  </a:lnTo>
                  <a:lnTo>
                    <a:pt x="583717" y="412775"/>
                  </a:lnTo>
                  <a:close/>
                </a:path>
                <a:path w="2980690" h="981075">
                  <a:moveTo>
                    <a:pt x="583717" y="314667"/>
                  </a:moveTo>
                  <a:lnTo>
                    <a:pt x="557441" y="314667"/>
                  </a:lnTo>
                  <a:lnTo>
                    <a:pt x="557441" y="371894"/>
                  </a:lnTo>
                  <a:lnTo>
                    <a:pt x="583717" y="371894"/>
                  </a:lnTo>
                  <a:lnTo>
                    <a:pt x="583717" y="314667"/>
                  </a:lnTo>
                  <a:close/>
                </a:path>
                <a:path w="2980690" h="981075">
                  <a:moveTo>
                    <a:pt x="583717" y="216585"/>
                  </a:moveTo>
                  <a:lnTo>
                    <a:pt x="557441" y="216585"/>
                  </a:lnTo>
                  <a:lnTo>
                    <a:pt x="557441" y="273812"/>
                  </a:lnTo>
                  <a:lnTo>
                    <a:pt x="583717" y="273812"/>
                  </a:lnTo>
                  <a:lnTo>
                    <a:pt x="583717" y="216585"/>
                  </a:lnTo>
                  <a:close/>
                </a:path>
                <a:path w="2980690" h="981075">
                  <a:moveTo>
                    <a:pt x="583717" y="118503"/>
                  </a:moveTo>
                  <a:lnTo>
                    <a:pt x="557441" y="118503"/>
                  </a:lnTo>
                  <a:lnTo>
                    <a:pt x="557441" y="175729"/>
                  </a:lnTo>
                  <a:lnTo>
                    <a:pt x="583717" y="175729"/>
                  </a:lnTo>
                  <a:lnTo>
                    <a:pt x="583717" y="118503"/>
                  </a:lnTo>
                  <a:close/>
                </a:path>
                <a:path w="2980690" h="981075">
                  <a:moveTo>
                    <a:pt x="583717" y="20421"/>
                  </a:moveTo>
                  <a:lnTo>
                    <a:pt x="557441" y="20421"/>
                  </a:lnTo>
                  <a:lnTo>
                    <a:pt x="557441" y="77647"/>
                  </a:lnTo>
                  <a:lnTo>
                    <a:pt x="583717" y="77647"/>
                  </a:lnTo>
                  <a:lnTo>
                    <a:pt x="583717" y="20421"/>
                  </a:lnTo>
                  <a:close/>
                </a:path>
                <a:path w="2980690" h="981075">
                  <a:moveTo>
                    <a:pt x="717638" y="0"/>
                  </a:moveTo>
                  <a:lnTo>
                    <a:pt x="653884" y="0"/>
                  </a:lnTo>
                  <a:lnTo>
                    <a:pt x="653884" y="980821"/>
                  </a:lnTo>
                  <a:lnTo>
                    <a:pt x="717638" y="980821"/>
                  </a:lnTo>
                  <a:lnTo>
                    <a:pt x="717638" y="0"/>
                  </a:lnTo>
                  <a:close/>
                </a:path>
                <a:path w="2980690" h="981075">
                  <a:moveTo>
                    <a:pt x="747191" y="903160"/>
                  </a:moveTo>
                  <a:lnTo>
                    <a:pt x="720915" y="903160"/>
                  </a:lnTo>
                  <a:lnTo>
                    <a:pt x="720915" y="960386"/>
                  </a:lnTo>
                  <a:lnTo>
                    <a:pt x="747191" y="960386"/>
                  </a:lnTo>
                  <a:lnTo>
                    <a:pt x="747191" y="903160"/>
                  </a:lnTo>
                  <a:close/>
                </a:path>
                <a:path w="2980690" h="981075">
                  <a:moveTo>
                    <a:pt x="747191" y="805078"/>
                  </a:moveTo>
                  <a:lnTo>
                    <a:pt x="720915" y="805078"/>
                  </a:lnTo>
                  <a:lnTo>
                    <a:pt x="720915" y="862304"/>
                  </a:lnTo>
                  <a:lnTo>
                    <a:pt x="747191" y="862304"/>
                  </a:lnTo>
                  <a:lnTo>
                    <a:pt x="747191" y="805078"/>
                  </a:lnTo>
                  <a:close/>
                </a:path>
                <a:path w="2980690" h="981075">
                  <a:moveTo>
                    <a:pt x="747191" y="707009"/>
                  </a:moveTo>
                  <a:lnTo>
                    <a:pt x="720915" y="707009"/>
                  </a:lnTo>
                  <a:lnTo>
                    <a:pt x="720915" y="764247"/>
                  </a:lnTo>
                  <a:lnTo>
                    <a:pt x="747191" y="764247"/>
                  </a:lnTo>
                  <a:lnTo>
                    <a:pt x="747191" y="707009"/>
                  </a:lnTo>
                  <a:close/>
                </a:path>
                <a:path w="2980690" h="981075">
                  <a:moveTo>
                    <a:pt x="747191" y="608926"/>
                  </a:moveTo>
                  <a:lnTo>
                    <a:pt x="720915" y="608926"/>
                  </a:lnTo>
                  <a:lnTo>
                    <a:pt x="720915" y="666127"/>
                  </a:lnTo>
                  <a:lnTo>
                    <a:pt x="747191" y="666127"/>
                  </a:lnTo>
                  <a:lnTo>
                    <a:pt x="747191" y="608926"/>
                  </a:lnTo>
                  <a:close/>
                </a:path>
                <a:path w="2980690" h="981075">
                  <a:moveTo>
                    <a:pt x="747191" y="510844"/>
                  </a:moveTo>
                  <a:lnTo>
                    <a:pt x="720915" y="510844"/>
                  </a:lnTo>
                  <a:lnTo>
                    <a:pt x="720915" y="568058"/>
                  </a:lnTo>
                  <a:lnTo>
                    <a:pt x="747191" y="568058"/>
                  </a:lnTo>
                  <a:lnTo>
                    <a:pt x="747191" y="510844"/>
                  </a:lnTo>
                  <a:close/>
                </a:path>
                <a:path w="2980690" h="981075">
                  <a:moveTo>
                    <a:pt x="747191" y="412775"/>
                  </a:moveTo>
                  <a:lnTo>
                    <a:pt x="720915" y="412775"/>
                  </a:lnTo>
                  <a:lnTo>
                    <a:pt x="720915" y="469976"/>
                  </a:lnTo>
                  <a:lnTo>
                    <a:pt x="747191" y="469976"/>
                  </a:lnTo>
                  <a:lnTo>
                    <a:pt x="747191" y="412775"/>
                  </a:lnTo>
                  <a:close/>
                </a:path>
                <a:path w="2980690" h="981075">
                  <a:moveTo>
                    <a:pt x="747191" y="314667"/>
                  </a:moveTo>
                  <a:lnTo>
                    <a:pt x="720915" y="314667"/>
                  </a:lnTo>
                  <a:lnTo>
                    <a:pt x="720915" y="371894"/>
                  </a:lnTo>
                  <a:lnTo>
                    <a:pt x="747191" y="371894"/>
                  </a:lnTo>
                  <a:lnTo>
                    <a:pt x="747191" y="314667"/>
                  </a:lnTo>
                  <a:close/>
                </a:path>
                <a:path w="2980690" h="981075">
                  <a:moveTo>
                    <a:pt x="747191" y="216585"/>
                  </a:moveTo>
                  <a:lnTo>
                    <a:pt x="720915" y="216585"/>
                  </a:lnTo>
                  <a:lnTo>
                    <a:pt x="720915" y="273812"/>
                  </a:lnTo>
                  <a:lnTo>
                    <a:pt x="747191" y="273812"/>
                  </a:lnTo>
                  <a:lnTo>
                    <a:pt x="747191" y="216585"/>
                  </a:lnTo>
                  <a:close/>
                </a:path>
                <a:path w="2980690" h="981075">
                  <a:moveTo>
                    <a:pt x="747191" y="118503"/>
                  </a:moveTo>
                  <a:lnTo>
                    <a:pt x="720915" y="118503"/>
                  </a:lnTo>
                  <a:lnTo>
                    <a:pt x="720915" y="175729"/>
                  </a:lnTo>
                  <a:lnTo>
                    <a:pt x="747191" y="175729"/>
                  </a:lnTo>
                  <a:lnTo>
                    <a:pt x="747191" y="118503"/>
                  </a:lnTo>
                  <a:close/>
                </a:path>
                <a:path w="2980690" h="981075">
                  <a:moveTo>
                    <a:pt x="747191" y="20421"/>
                  </a:moveTo>
                  <a:lnTo>
                    <a:pt x="720915" y="20421"/>
                  </a:lnTo>
                  <a:lnTo>
                    <a:pt x="720915" y="77647"/>
                  </a:lnTo>
                  <a:lnTo>
                    <a:pt x="747191" y="77647"/>
                  </a:lnTo>
                  <a:lnTo>
                    <a:pt x="747191" y="20421"/>
                  </a:lnTo>
                  <a:close/>
                </a:path>
                <a:path w="2980690" h="981075">
                  <a:moveTo>
                    <a:pt x="910653" y="608926"/>
                  </a:moveTo>
                  <a:lnTo>
                    <a:pt x="884364" y="608926"/>
                  </a:lnTo>
                  <a:lnTo>
                    <a:pt x="884364" y="666127"/>
                  </a:lnTo>
                  <a:lnTo>
                    <a:pt x="910653" y="666127"/>
                  </a:lnTo>
                  <a:lnTo>
                    <a:pt x="910653" y="608926"/>
                  </a:lnTo>
                  <a:close/>
                </a:path>
                <a:path w="2980690" h="981075">
                  <a:moveTo>
                    <a:pt x="910653" y="510844"/>
                  </a:moveTo>
                  <a:lnTo>
                    <a:pt x="884364" y="510844"/>
                  </a:lnTo>
                  <a:lnTo>
                    <a:pt x="884364" y="568058"/>
                  </a:lnTo>
                  <a:lnTo>
                    <a:pt x="910653" y="568058"/>
                  </a:lnTo>
                  <a:lnTo>
                    <a:pt x="910653" y="510844"/>
                  </a:lnTo>
                  <a:close/>
                </a:path>
                <a:path w="2980690" h="981075">
                  <a:moveTo>
                    <a:pt x="910653" y="412775"/>
                  </a:moveTo>
                  <a:lnTo>
                    <a:pt x="884364" y="412775"/>
                  </a:lnTo>
                  <a:lnTo>
                    <a:pt x="884364" y="469976"/>
                  </a:lnTo>
                  <a:lnTo>
                    <a:pt x="910653" y="469976"/>
                  </a:lnTo>
                  <a:lnTo>
                    <a:pt x="910653" y="412775"/>
                  </a:lnTo>
                  <a:close/>
                </a:path>
                <a:path w="2980690" h="981075">
                  <a:moveTo>
                    <a:pt x="910653" y="314667"/>
                  </a:moveTo>
                  <a:lnTo>
                    <a:pt x="884364" y="314667"/>
                  </a:lnTo>
                  <a:lnTo>
                    <a:pt x="884364" y="371894"/>
                  </a:lnTo>
                  <a:lnTo>
                    <a:pt x="910653" y="371894"/>
                  </a:lnTo>
                  <a:lnTo>
                    <a:pt x="910653" y="314667"/>
                  </a:lnTo>
                  <a:close/>
                </a:path>
                <a:path w="2980690" h="981075">
                  <a:moveTo>
                    <a:pt x="910653" y="216585"/>
                  </a:moveTo>
                  <a:lnTo>
                    <a:pt x="884364" y="216585"/>
                  </a:lnTo>
                  <a:lnTo>
                    <a:pt x="884364" y="273812"/>
                  </a:lnTo>
                  <a:lnTo>
                    <a:pt x="910653" y="273812"/>
                  </a:lnTo>
                  <a:lnTo>
                    <a:pt x="910653" y="216585"/>
                  </a:lnTo>
                  <a:close/>
                </a:path>
                <a:path w="2980690" h="981075">
                  <a:moveTo>
                    <a:pt x="910653" y="118503"/>
                  </a:moveTo>
                  <a:lnTo>
                    <a:pt x="884364" y="118503"/>
                  </a:lnTo>
                  <a:lnTo>
                    <a:pt x="884364" y="175729"/>
                  </a:lnTo>
                  <a:lnTo>
                    <a:pt x="910653" y="175729"/>
                  </a:lnTo>
                  <a:lnTo>
                    <a:pt x="910653" y="118503"/>
                  </a:lnTo>
                  <a:close/>
                </a:path>
                <a:path w="2980690" h="981075">
                  <a:moveTo>
                    <a:pt x="910653" y="20421"/>
                  </a:moveTo>
                  <a:lnTo>
                    <a:pt x="884364" y="20421"/>
                  </a:lnTo>
                  <a:lnTo>
                    <a:pt x="884364" y="77647"/>
                  </a:lnTo>
                  <a:lnTo>
                    <a:pt x="910653" y="77647"/>
                  </a:lnTo>
                  <a:lnTo>
                    <a:pt x="910653" y="20421"/>
                  </a:lnTo>
                  <a:close/>
                </a:path>
                <a:path w="2980690" h="981075">
                  <a:moveTo>
                    <a:pt x="2913062" y="903160"/>
                  </a:moveTo>
                  <a:lnTo>
                    <a:pt x="2886773" y="903160"/>
                  </a:lnTo>
                  <a:lnTo>
                    <a:pt x="2886773" y="960386"/>
                  </a:lnTo>
                  <a:lnTo>
                    <a:pt x="2913062" y="960386"/>
                  </a:lnTo>
                  <a:lnTo>
                    <a:pt x="2913062" y="903160"/>
                  </a:lnTo>
                  <a:close/>
                </a:path>
                <a:path w="2980690" h="981075">
                  <a:moveTo>
                    <a:pt x="2913062" y="805078"/>
                  </a:moveTo>
                  <a:lnTo>
                    <a:pt x="2886773" y="805078"/>
                  </a:lnTo>
                  <a:lnTo>
                    <a:pt x="2886773" y="862304"/>
                  </a:lnTo>
                  <a:lnTo>
                    <a:pt x="2913062" y="862304"/>
                  </a:lnTo>
                  <a:lnTo>
                    <a:pt x="2913062" y="805078"/>
                  </a:lnTo>
                  <a:close/>
                </a:path>
                <a:path w="2980690" h="981075">
                  <a:moveTo>
                    <a:pt x="2913062" y="707009"/>
                  </a:moveTo>
                  <a:lnTo>
                    <a:pt x="2886773" y="707009"/>
                  </a:lnTo>
                  <a:lnTo>
                    <a:pt x="2886773" y="764247"/>
                  </a:lnTo>
                  <a:lnTo>
                    <a:pt x="2913062" y="764247"/>
                  </a:lnTo>
                  <a:lnTo>
                    <a:pt x="2913062" y="707009"/>
                  </a:lnTo>
                  <a:close/>
                </a:path>
                <a:path w="2980690" h="981075">
                  <a:moveTo>
                    <a:pt x="2913062" y="608926"/>
                  </a:moveTo>
                  <a:lnTo>
                    <a:pt x="2886773" y="608926"/>
                  </a:lnTo>
                  <a:lnTo>
                    <a:pt x="2886773" y="666127"/>
                  </a:lnTo>
                  <a:lnTo>
                    <a:pt x="2913062" y="666127"/>
                  </a:lnTo>
                  <a:lnTo>
                    <a:pt x="2913062" y="608926"/>
                  </a:lnTo>
                  <a:close/>
                </a:path>
                <a:path w="2980690" h="981075">
                  <a:moveTo>
                    <a:pt x="2913062" y="510844"/>
                  </a:moveTo>
                  <a:lnTo>
                    <a:pt x="2886773" y="510844"/>
                  </a:lnTo>
                  <a:lnTo>
                    <a:pt x="2886773" y="568058"/>
                  </a:lnTo>
                  <a:lnTo>
                    <a:pt x="2913062" y="568058"/>
                  </a:lnTo>
                  <a:lnTo>
                    <a:pt x="2913062" y="510844"/>
                  </a:lnTo>
                  <a:close/>
                </a:path>
                <a:path w="2980690" h="981075">
                  <a:moveTo>
                    <a:pt x="2913062" y="412775"/>
                  </a:moveTo>
                  <a:lnTo>
                    <a:pt x="2886773" y="412775"/>
                  </a:lnTo>
                  <a:lnTo>
                    <a:pt x="2886773" y="469976"/>
                  </a:lnTo>
                  <a:lnTo>
                    <a:pt x="2913062" y="469976"/>
                  </a:lnTo>
                  <a:lnTo>
                    <a:pt x="2913062" y="412775"/>
                  </a:lnTo>
                  <a:close/>
                </a:path>
                <a:path w="2980690" h="981075">
                  <a:moveTo>
                    <a:pt x="2913062" y="314667"/>
                  </a:moveTo>
                  <a:lnTo>
                    <a:pt x="2886773" y="314667"/>
                  </a:lnTo>
                  <a:lnTo>
                    <a:pt x="2886773" y="371894"/>
                  </a:lnTo>
                  <a:lnTo>
                    <a:pt x="2913062" y="371894"/>
                  </a:lnTo>
                  <a:lnTo>
                    <a:pt x="2913062" y="314667"/>
                  </a:lnTo>
                  <a:close/>
                </a:path>
                <a:path w="2980690" h="981075">
                  <a:moveTo>
                    <a:pt x="2913062" y="216585"/>
                  </a:moveTo>
                  <a:lnTo>
                    <a:pt x="2886773" y="216585"/>
                  </a:lnTo>
                  <a:lnTo>
                    <a:pt x="2886773" y="273812"/>
                  </a:lnTo>
                  <a:lnTo>
                    <a:pt x="2913062" y="273812"/>
                  </a:lnTo>
                  <a:lnTo>
                    <a:pt x="2913062" y="216585"/>
                  </a:lnTo>
                  <a:close/>
                </a:path>
                <a:path w="2980690" h="981075">
                  <a:moveTo>
                    <a:pt x="2980067" y="0"/>
                  </a:moveTo>
                  <a:lnTo>
                    <a:pt x="2916313" y="0"/>
                  </a:lnTo>
                  <a:lnTo>
                    <a:pt x="2916313" y="980821"/>
                  </a:lnTo>
                  <a:lnTo>
                    <a:pt x="2980067" y="980821"/>
                  </a:lnTo>
                  <a:lnTo>
                    <a:pt x="29800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2970917" y="3377799"/>
              <a:ext cx="3076575" cy="3187700"/>
            </a:xfrm>
            <a:custGeom>
              <a:avLst/>
              <a:gdLst/>
              <a:ahLst/>
              <a:cxnLst/>
              <a:rect l="l" t="t" r="r" b="b"/>
              <a:pathLst>
                <a:path w="3076575" h="3187700">
                  <a:moveTo>
                    <a:pt x="63754" y="0"/>
                  </a:moveTo>
                  <a:lnTo>
                    <a:pt x="0" y="0"/>
                  </a:lnTo>
                  <a:lnTo>
                    <a:pt x="0" y="980833"/>
                  </a:lnTo>
                  <a:lnTo>
                    <a:pt x="63754" y="980833"/>
                  </a:lnTo>
                  <a:lnTo>
                    <a:pt x="63754" y="0"/>
                  </a:lnTo>
                  <a:close/>
                </a:path>
                <a:path w="3076575" h="3187700">
                  <a:moveTo>
                    <a:pt x="93306" y="903173"/>
                  </a:moveTo>
                  <a:lnTo>
                    <a:pt x="67030" y="903173"/>
                  </a:lnTo>
                  <a:lnTo>
                    <a:pt x="67030" y="960386"/>
                  </a:lnTo>
                  <a:lnTo>
                    <a:pt x="93306" y="960386"/>
                  </a:lnTo>
                  <a:lnTo>
                    <a:pt x="93306" y="903173"/>
                  </a:lnTo>
                  <a:close/>
                </a:path>
                <a:path w="3076575" h="3187700">
                  <a:moveTo>
                    <a:pt x="717651" y="0"/>
                  </a:moveTo>
                  <a:lnTo>
                    <a:pt x="653897" y="0"/>
                  </a:lnTo>
                  <a:lnTo>
                    <a:pt x="653897" y="980833"/>
                  </a:lnTo>
                  <a:lnTo>
                    <a:pt x="717651" y="980833"/>
                  </a:lnTo>
                  <a:lnTo>
                    <a:pt x="717651" y="0"/>
                  </a:lnTo>
                  <a:close/>
                </a:path>
                <a:path w="3076575" h="3187700">
                  <a:moveTo>
                    <a:pt x="747204" y="903173"/>
                  </a:moveTo>
                  <a:lnTo>
                    <a:pt x="720928" y="903173"/>
                  </a:lnTo>
                  <a:lnTo>
                    <a:pt x="720928" y="960386"/>
                  </a:lnTo>
                  <a:lnTo>
                    <a:pt x="747204" y="960386"/>
                  </a:lnTo>
                  <a:lnTo>
                    <a:pt x="747204" y="903173"/>
                  </a:lnTo>
                  <a:close/>
                </a:path>
                <a:path w="3076575" h="3187700">
                  <a:moveTo>
                    <a:pt x="747204" y="805103"/>
                  </a:moveTo>
                  <a:lnTo>
                    <a:pt x="720928" y="805103"/>
                  </a:lnTo>
                  <a:lnTo>
                    <a:pt x="720928" y="862317"/>
                  </a:lnTo>
                  <a:lnTo>
                    <a:pt x="747204" y="862317"/>
                  </a:lnTo>
                  <a:lnTo>
                    <a:pt x="747204" y="805103"/>
                  </a:lnTo>
                  <a:close/>
                </a:path>
                <a:path w="3076575" h="3187700">
                  <a:moveTo>
                    <a:pt x="747204" y="706996"/>
                  </a:moveTo>
                  <a:lnTo>
                    <a:pt x="720928" y="706996"/>
                  </a:lnTo>
                  <a:lnTo>
                    <a:pt x="720928" y="764222"/>
                  </a:lnTo>
                  <a:lnTo>
                    <a:pt x="747204" y="764222"/>
                  </a:lnTo>
                  <a:lnTo>
                    <a:pt x="747204" y="706996"/>
                  </a:lnTo>
                  <a:close/>
                </a:path>
                <a:path w="3076575" h="3187700">
                  <a:moveTo>
                    <a:pt x="747204" y="608926"/>
                  </a:moveTo>
                  <a:lnTo>
                    <a:pt x="720928" y="608926"/>
                  </a:lnTo>
                  <a:lnTo>
                    <a:pt x="720928" y="666153"/>
                  </a:lnTo>
                  <a:lnTo>
                    <a:pt x="747204" y="666153"/>
                  </a:lnTo>
                  <a:lnTo>
                    <a:pt x="747204" y="608926"/>
                  </a:lnTo>
                  <a:close/>
                </a:path>
                <a:path w="3076575" h="3187700">
                  <a:moveTo>
                    <a:pt x="747204" y="510857"/>
                  </a:moveTo>
                  <a:lnTo>
                    <a:pt x="720928" y="510857"/>
                  </a:lnTo>
                  <a:lnTo>
                    <a:pt x="720928" y="568071"/>
                  </a:lnTo>
                  <a:lnTo>
                    <a:pt x="747204" y="568071"/>
                  </a:lnTo>
                  <a:lnTo>
                    <a:pt x="747204" y="510857"/>
                  </a:lnTo>
                  <a:close/>
                </a:path>
                <a:path w="3076575" h="3187700">
                  <a:moveTo>
                    <a:pt x="747204" y="412762"/>
                  </a:moveTo>
                  <a:lnTo>
                    <a:pt x="720928" y="412762"/>
                  </a:lnTo>
                  <a:lnTo>
                    <a:pt x="720928" y="469988"/>
                  </a:lnTo>
                  <a:lnTo>
                    <a:pt x="747204" y="469988"/>
                  </a:lnTo>
                  <a:lnTo>
                    <a:pt x="747204" y="412762"/>
                  </a:lnTo>
                  <a:close/>
                </a:path>
                <a:path w="3076575" h="3187700">
                  <a:moveTo>
                    <a:pt x="747204" y="314667"/>
                  </a:moveTo>
                  <a:lnTo>
                    <a:pt x="720928" y="314667"/>
                  </a:lnTo>
                  <a:lnTo>
                    <a:pt x="720928" y="371894"/>
                  </a:lnTo>
                  <a:lnTo>
                    <a:pt x="747204" y="371894"/>
                  </a:lnTo>
                  <a:lnTo>
                    <a:pt x="747204" y="314667"/>
                  </a:lnTo>
                  <a:close/>
                </a:path>
                <a:path w="3076575" h="3187700">
                  <a:moveTo>
                    <a:pt x="747204" y="216611"/>
                  </a:moveTo>
                  <a:lnTo>
                    <a:pt x="720928" y="216611"/>
                  </a:lnTo>
                  <a:lnTo>
                    <a:pt x="720928" y="273812"/>
                  </a:lnTo>
                  <a:lnTo>
                    <a:pt x="747204" y="273812"/>
                  </a:lnTo>
                  <a:lnTo>
                    <a:pt x="747204" y="216611"/>
                  </a:lnTo>
                  <a:close/>
                </a:path>
                <a:path w="3076575" h="3187700">
                  <a:moveTo>
                    <a:pt x="747204" y="118516"/>
                  </a:moveTo>
                  <a:lnTo>
                    <a:pt x="720928" y="118516"/>
                  </a:lnTo>
                  <a:lnTo>
                    <a:pt x="720928" y="175729"/>
                  </a:lnTo>
                  <a:lnTo>
                    <a:pt x="747204" y="175729"/>
                  </a:lnTo>
                  <a:lnTo>
                    <a:pt x="747204" y="118516"/>
                  </a:lnTo>
                  <a:close/>
                </a:path>
                <a:path w="3076575" h="3187700">
                  <a:moveTo>
                    <a:pt x="747204" y="20434"/>
                  </a:moveTo>
                  <a:lnTo>
                    <a:pt x="720928" y="20434"/>
                  </a:lnTo>
                  <a:lnTo>
                    <a:pt x="720928" y="77635"/>
                  </a:lnTo>
                  <a:lnTo>
                    <a:pt x="747204" y="77635"/>
                  </a:lnTo>
                  <a:lnTo>
                    <a:pt x="747204" y="20434"/>
                  </a:lnTo>
                  <a:close/>
                </a:path>
                <a:path w="3076575" h="3187700">
                  <a:moveTo>
                    <a:pt x="1932241" y="3110026"/>
                  </a:moveTo>
                  <a:lnTo>
                    <a:pt x="1905990" y="3110026"/>
                  </a:lnTo>
                  <a:lnTo>
                    <a:pt x="1905990" y="3167253"/>
                  </a:lnTo>
                  <a:lnTo>
                    <a:pt x="1932241" y="3167253"/>
                  </a:lnTo>
                  <a:lnTo>
                    <a:pt x="1932241" y="3110026"/>
                  </a:lnTo>
                  <a:close/>
                </a:path>
                <a:path w="3076575" h="3187700">
                  <a:moveTo>
                    <a:pt x="1932241" y="3011944"/>
                  </a:moveTo>
                  <a:lnTo>
                    <a:pt x="1905990" y="3011944"/>
                  </a:lnTo>
                  <a:lnTo>
                    <a:pt x="1905990" y="3069171"/>
                  </a:lnTo>
                  <a:lnTo>
                    <a:pt x="1932241" y="3069171"/>
                  </a:lnTo>
                  <a:lnTo>
                    <a:pt x="1932241" y="3011944"/>
                  </a:lnTo>
                  <a:close/>
                </a:path>
                <a:path w="3076575" h="3187700">
                  <a:moveTo>
                    <a:pt x="1932241" y="2913875"/>
                  </a:moveTo>
                  <a:lnTo>
                    <a:pt x="1905990" y="2913875"/>
                  </a:lnTo>
                  <a:lnTo>
                    <a:pt x="1905990" y="2971114"/>
                  </a:lnTo>
                  <a:lnTo>
                    <a:pt x="1932241" y="2971114"/>
                  </a:lnTo>
                  <a:lnTo>
                    <a:pt x="1932241" y="2913875"/>
                  </a:lnTo>
                  <a:close/>
                </a:path>
                <a:path w="3076575" h="3187700">
                  <a:moveTo>
                    <a:pt x="1932241" y="2815793"/>
                  </a:moveTo>
                  <a:lnTo>
                    <a:pt x="1905990" y="2815793"/>
                  </a:lnTo>
                  <a:lnTo>
                    <a:pt x="1905990" y="2872994"/>
                  </a:lnTo>
                  <a:lnTo>
                    <a:pt x="1932241" y="2872994"/>
                  </a:lnTo>
                  <a:lnTo>
                    <a:pt x="1932241" y="2815793"/>
                  </a:lnTo>
                  <a:close/>
                </a:path>
                <a:path w="3076575" h="3187700">
                  <a:moveTo>
                    <a:pt x="1932241" y="2717711"/>
                  </a:moveTo>
                  <a:lnTo>
                    <a:pt x="1905990" y="2717711"/>
                  </a:lnTo>
                  <a:lnTo>
                    <a:pt x="1905990" y="2774924"/>
                  </a:lnTo>
                  <a:lnTo>
                    <a:pt x="1932241" y="2774924"/>
                  </a:lnTo>
                  <a:lnTo>
                    <a:pt x="1932241" y="2717711"/>
                  </a:lnTo>
                  <a:close/>
                </a:path>
                <a:path w="3076575" h="3187700">
                  <a:moveTo>
                    <a:pt x="1932241" y="2619641"/>
                  </a:moveTo>
                  <a:lnTo>
                    <a:pt x="1905990" y="2619641"/>
                  </a:lnTo>
                  <a:lnTo>
                    <a:pt x="1905990" y="2676842"/>
                  </a:lnTo>
                  <a:lnTo>
                    <a:pt x="1932241" y="2676842"/>
                  </a:lnTo>
                  <a:lnTo>
                    <a:pt x="1932241" y="2619641"/>
                  </a:lnTo>
                  <a:close/>
                </a:path>
                <a:path w="3076575" h="3187700">
                  <a:moveTo>
                    <a:pt x="1932241" y="2521534"/>
                  </a:moveTo>
                  <a:lnTo>
                    <a:pt x="1905990" y="2521534"/>
                  </a:lnTo>
                  <a:lnTo>
                    <a:pt x="1905990" y="2578760"/>
                  </a:lnTo>
                  <a:lnTo>
                    <a:pt x="1932241" y="2578760"/>
                  </a:lnTo>
                  <a:lnTo>
                    <a:pt x="1932241" y="2521534"/>
                  </a:lnTo>
                  <a:close/>
                </a:path>
                <a:path w="3076575" h="3187700">
                  <a:moveTo>
                    <a:pt x="1932241" y="2423452"/>
                  </a:moveTo>
                  <a:lnTo>
                    <a:pt x="1905990" y="2423452"/>
                  </a:lnTo>
                  <a:lnTo>
                    <a:pt x="1905990" y="2480678"/>
                  </a:lnTo>
                  <a:lnTo>
                    <a:pt x="1932241" y="2480678"/>
                  </a:lnTo>
                  <a:lnTo>
                    <a:pt x="1932241" y="2423452"/>
                  </a:lnTo>
                  <a:close/>
                </a:path>
                <a:path w="3076575" h="3187700">
                  <a:moveTo>
                    <a:pt x="1932241" y="2325370"/>
                  </a:moveTo>
                  <a:lnTo>
                    <a:pt x="1905990" y="2325370"/>
                  </a:lnTo>
                  <a:lnTo>
                    <a:pt x="1905990" y="2382596"/>
                  </a:lnTo>
                  <a:lnTo>
                    <a:pt x="1932241" y="2382596"/>
                  </a:lnTo>
                  <a:lnTo>
                    <a:pt x="1932241" y="2325370"/>
                  </a:lnTo>
                  <a:close/>
                </a:path>
                <a:path w="3076575" h="3187700">
                  <a:moveTo>
                    <a:pt x="1932241" y="2227288"/>
                  </a:moveTo>
                  <a:lnTo>
                    <a:pt x="1905990" y="2227288"/>
                  </a:lnTo>
                  <a:lnTo>
                    <a:pt x="1905990" y="2284514"/>
                  </a:lnTo>
                  <a:lnTo>
                    <a:pt x="1932241" y="2284514"/>
                  </a:lnTo>
                  <a:lnTo>
                    <a:pt x="1932241" y="2227288"/>
                  </a:lnTo>
                  <a:close/>
                </a:path>
                <a:path w="3076575" h="3187700">
                  <a:moveTo>
                    <a:pt x="1999259" y="2206866"/>
                  </a:moveTo>
                  <a:lnTo>
                    <a:pt x="1935505" y="2206866"/>
                  </a:lnTo>
                  <a:lnTo>
                    <a:pt x="1935505" y="3187687"/>
                  </a:lnTo>
                  <a:lnTo>
                    <a:pt x="1999259" y="3187687"/>
                  </a:lnTo>
                  <a:lnTo>
                    <a:pt x="1999259" y="2206866"/>
                  </a:lnTo>
                  <a:close/>
                </a:path>
                <a:path w="3076575" h="3187700">
                  <a:moveTo>
                    <a:pt x="2095703" y="3110026"/>
                  </a:moveTo>
                  <a:lnTo>
                    <a:pt x="2069426" y="3110026"/>
                  </a:lnTo>
                  <a:lnTo>
                    <a:pt x="2069426" y="3167253"/>
                  </a:lnTo>
                  <a:lnTo>
                    <a:pt x="2095703" y="3167253"/>
                  </a:lnTo>
                  <a:lnTo>
                    <a:pt x="2095703" y="3110026"/>
                  </a:lnTo>
                  <a:close/>
                </a:path>
                <a:path w="3076575" h="3187700">
                  <a:moveTo>
                    <a:pt x="2095703" y="3011944"/>
                  </a:moveTo>
                  <a:lnTo>
                    <a:pt x="2069426" y="3011944"/>
                  </a:lnTo>
                  <a:lnTo>
                    <a:pt x="2069426" y="3069171"/>
                  </a:lnTo>
                  <a:lnTo>
                    <a:pt x="2095703" y="3069171"/>
                  </a:lnTo>
                  <a:lnTo>
                    <a:pt x="2095703" y="3011944"/>
                  </a:lnTo>
                  <a:close/>
                </a:path>
                <a:path w="3076575" h="3187700">
                  <a:moveTo>
                    <a:pt x="2095703" y="2913875"/>
                  </a:moveTo>
                  <a:lnTo>
                    <a:pt x="2069426" y="2913875"/>
                  </a:lnTo>
                  <a:lnTo>
                    <a:pt x="2069426" y="2971114"/>
                  </a:lnTo>
                  <a:lnTo>
                    <a:pt x="2095703" y="2971114"/>
                  </a:lnTo>
                  <a:lnTo>
                    <a:pt x="2095703" y="2913875"/>
                  </a:lnTo>
                  <a:close/>
                </a:path>
                <a:path w="3076575" h="3187700">
                  <a:moveTo>
                    <a:pt x="2095703" y="2815793"/>
                  </a:moveTo>
                  <a:lnTo>
                    <a:pt x="2069426" y="2815793"/>
                  </a:lnTo>
                  <a:lnTo>
                    <a:pt x="2069426" y="2872994"/>
                  </a:lnTo>
                  <a:lnTo>
                    <a:pt x="2095703" y="2872994"/>
                  </a:lnTo>
                  <a:lnTo>
                    <a:pt x="2095703" y="2815793"/>
                  </a:lnTo>
                  <a:close/>
                </a:path>
                <a:path w="3076575" h="3187700">
                  <a:moveTo>
                    <a:pt x="2095703" y="2717711"/>
                  </a:moveTo>
                  <a:lnTo>
                    <a:pt x="2069426" y="2717711"/>
                  </a:lnTo>
                  <a:lnTo>
                    <a:pt x="2069426" y="2774924"/>
                  </a:lnTo>
                  <a:lnTo>
                    <a:pt x="2095703" y="2774924"/>
                  </a:lnTo>
                  <a:lnTo>
                    <a:pt x="2095703" y="2717711"/>
                  </a:lnTo>
                  <a:close/>
                </a:path>
                <a:path w="3076575" h="3187700">
                  <a:moveTo>
                    <a:pt x="2095703" y="2619641"/>
                  </a:moveTo>
                  <a:lnTo>
                    <a:pt x="2069426" y="2619641"/>
                  </a:lnTo>
                  <a:lnTo>
                    <a:pt x="2069426" y="2676842"/>
                  </a:lnTo>
                  <a:lnTo>
                    <a:pt x="2095703" y="2676842"/>
                  </a:lnTo>
                  <a:lnTo>
                    <a:pt x="2095703" y="2619641"/>
                  </a:lnTo>
                  <a:close/>
                </a:path>
                <a:path w="3076575" h="3187700">
                  <a:moveTo>
                    <a:pt x="2095703" y="2521534"/>
                  </a:moveTo>
                  <a:lnTo>
                    <a:pt x="2069426" y="2521534"/>
                  </a:lnTo>
                  <a:lnTo>
                    <a:pt x="2069426" y="2578760"/>
                  </a:lnTo>
                  <a:lnTo>
                    <a:pt x="2095703" y="2578760"/>
                  </a:lnTo>
                  <a:lnTo>
                    <a:pt x="2095703" y="2521534"/>
                  </a:lnTo>
                  <a:close/>
                </a:path>
                <a:path w="3076575" h="3187700">
                  <a:moveTo>
                    <a:pt x="2095703" y="2423452"/>
                  </a:moveTo>
                  <a:lnTo>
                    <a:pt x="2069426" y="2423452"/>
                  </a:lnTo>
                  <a:lnTo>
                    <a:pt x="2069426" y="2480678"/>
                  </a:lnTo>
                  <a:lnTo>
                    <a:pt x="2095703" y="2480678"/>
                  </a:lnTo>
                  <a:lnTo>
                    <a:pt x="2095703" y="2423452"/>
                  </a:lnTo>
                  <a:close/>
                </a:path>
                <a:path w="3076575" h="3187700">
                  <a:moveTo>
                    <a:pt x="2095703" y="2325370"/>
                  </a:moveTo>
                  <a:lnTo>
                    <a:pt x="2069426" y="2325370"/>
                  </a:lnTo>
                  <a:lnTo>
                    <a:pt x="2069426" y="2382596"/>
                  </a:lnTo>
                  <a:lnTo>
                    <a:pt x="2095703" y="2382596"/>
                  </a:lnTo>
                  <a:lnTo>
                    <a:pt x="2095703" y="2325370"/>
                  </a:lnTo>
                  <a:close/>
                </a:path>
                <a:path w="3076575" h="3187700">
                  <a:moveTo>
                    <a:pt x="2095703" y="2227288"/>
                  </a:moveTo>
                  <a:lnTo>
                    <a:pt x="2069426" y="2227288"/>
                  </a:lnTo>
                  <a:lnTo>
                    <a:pt x="2069426" y="2284514"/>
                  </a:lnTo>
                  <a:lnTo>
                    <a:pt x="2095703" y="2284514"/>
                  </a:lnTo>
                  <a:lnTo>
                    <a:pt x="2095703" y="2227288"/>
                  </a:lnTo>
                  <a:close/>
                </a:path>
                <a:path w="3076575" h="3187700">
                  <a:moveTo>
                    <a:pt x="2162746" y="2206866"/>
                  </a:moveTo>
                  <a:lnTo>
                    <a:pt x="2098979" y="2206866"/>
                  </a:lnTo>
                  <a:lnTo>
                    <a:pt x="2098979" y="3187687"/>
                  </a:lnTo>
                  <a:lnTo>
                    <a:pt x="2162746" y="3187687"/>
                  </a:lnTo>
                  <a:lnTo>
                    <a:pt x="2162746" y="2206866"/>
                  </a:lnTo>
                  <a:close/>
                </a:path>
                <a:path w="3076575" h="3187700">
                  <a:moveTo>
                    <a:pt x="2586139" y="3110026"/>
                  </a:moveTo>
                  <a:lnTo>
                    <a:pt x="2559862" y="3110026"/>
                  </a:lnTo>
                  <a:lnTo>
                    <a:pt x="2559862" y="3167253"/>
                  </a:lnTo>
                  <a:lnTo>
                    <a:pt x="2586139" y="3167253"/>
                  </a:lnTo>
                  <a:lnTo>
                    <a:pt x="2586139" y="3110026"/>
                  </a:lnTo>
                  <a:close/>
                </a:path>
                <a:path w="3076575" h="3187700">
                  <a:moveTo>
                    <a:pt x="2586139" y="3011944"/>
                  </a:moveTo>
                  <a:lnTo>
                    <a:pt x="2559862" y="3011944"/>
                  </a:lnTo>
                  <a:lnTo>
                    <a:pt x="2559862" y="3069171"/>
                  </a:lnTo>
                  <a:lnTo>
                    <a:pt x="2586139" y="3069171"/>
                  </a:lnTo>
                  <a:lnTo>
                    <a:pt x="2586139" y="3011944"/>
                  </a:lnTo>
                  <a:close/>
                </a:path>
                <a:path w="3076575" h="3187700">
                  <a:moveTo>
                    <a:pt x="2586139" y="2913875"/>
                  </a:moveTo>
                  <a:lnTo>
                    <a:pt x="2559862" y="2913875"/>
                  </a:lnTo>
                  <a:lnTo>
                    <a:pt x="2559862" y="2971114"/>
                  </a:lnTo>
                  <a:lnTo>
                    <a:pt x="2586139" y="2971114"/>
                  </a:lnTo>
                  <a:lnTo>
                    <a:pt x="2586139" y="2913875"/>
                  </a:lnTo>
                  <a:close/>
                </a:path>
                <a:path w="3076575" h="3187700">
                  <a:moveTo>
                    <a:pt x="2586139" y="2815793"/>
                  </a:moveTo>
                  <a:lnTo>
                    <a:pt x="2559862" y="2815793"/>
                  </a:lnTo>
                  <a:lnTo>
                    <a:pt x="2559862" y="2872994"/>
                  </a:lnTo>
                  <a:lnTo>
                    <a:pt x="2586139" y="2872994"/>
                  </a:lnTo>
                  <a:lnTo>
                    <a:pt x="2586139" y="2815793"/>
                  </a:lnTo>
                  <a:close/>
                </a:path>
                <a:path w="3076575" h="3187700">
                  <a:moveTo>
                    <a:pt x="2586139" y="2717711"/>
                  </a:moveTo>
                  <a:lnTo>
                    <a:pt x="2559862" y="2717711"/>
                  </a:lnTo>
                  <a:lnTo>
                    <a:pt x="2559862" y="2774924"/>
                  </a:lnTo>
                  <a:lnTo>
                    <a:pt x="2586139" y="2774924"/>
                  </a:lnTo>
                  <a:lnTo>
                    <a:pt x="2586139" y="2717711"/>
                  </a:lnTo>
                  <a:close/>
                </a:path>
                <a:path w="3076575" h="3187700">
                  <a:moveTo>
                    <a:pt x="2586139" y="2619641"/>
                  </a:moveTo>
                  <a:lnTo>
                    <a:pt x="2559862" y="2619641"/>
                  </a:lnTo>
                  <a:lnTo>
                    <a:pt x="2559862" y="2676842"/>
                  </a:lnTo>
                  <a:lnTo>
                    <a:pt x="2586139" y="2676842"/>
                  </a:lnTo>
                  <a:lnTo>
                    <a:pt x="2586139" y="2619641"/>
                  </a:lnTo>
                  <a:close/>
                </a:path>
                <a:path w="3076575" h="3187700">
                  <a:moveTo>
                    <a:pt x="2586139" y="2521534"/>
                  </a:moveTo>
                  <a:lnTo>
                    <a:pt x="2559862" y="2521534"/>
                  </a:lnTo>
                  <a:lnTo>
                    <a:pt x="2559862" y="2578760"/>
                  </a:lnTo>
                  <a:lnTo>
                    <a:pt x="2586139" y="2578760"/>
                  </a:lnTo>
                  <a:lnTo>
                    <a:pt x="2586139" y="2521534"/>
                  </a:lnTo>
                  <a:close/>
                </a:path>
                <a:path w="3076575" h="3187700">
                  <a:moveTo>
                    <a:pt x="2586139" y="2423452"/>
                  </a:moveTo>
                  <a:lnTo>
                    <a:pt x="2559862" y="2423452"/>
                  </a:lnTo>
                  <a:lnTo>
                    <a:pt x="2559862" y="2480678"/>
                  </a:lnTo>
                  <a:lnTo>
                    <a:pt x="2586139" y="2480678"/>
                  </a:lnTo>
                  <a:lnTo>
                    <a:pt x="2586139" y="2423452"/>
                  </a:lnTo>
                  <a:close/>
                </a:path>
                <a:path w="3076575" h="3187700">
                  <a:moveTo>
                    <a:pt x="2586139" y="2325370"/>
                  </a:moveTo>
                  <a:lnTo>
                    <a:pt x="2559862" y="2325370"/>
                  </a:lnTo>
                  <a:lnTo>
                    <a:pt x="2559862" y="2382596"/>
                  </a:lnTo>
                  <a:lnTo>
                    <a:pt x="2586139" y="2382596"/>
                  </a:lnTo>
                  <a:lnTo>
                    <a:pt x="2586139" y="2325370"/>
                  </a:lnTo>
                  <a:close/>
                </a:path>
                <a:path w="3076575" h="3187700">
                  <a:moveTo>
                    <a:pt x="2586139" y="2227288"/>
                  </a:moveTo>
                  <a:lnTo>
                    <a:pt x="2559862" y="2227288"/>
                  </a:lnTo>
                  <a:lnTo>
                    <a:pt x="2559862" y="2284514"/>
                  </a:lnTo>
                  <a:lnTo>
                    <a:pt x="2586139" y="2284514"/>
                  </a:lnTo>
                  <a:lnTo>
                    <a:pt x="2586139" y="2227288"/>
                  </a:lnTo>
                  <a:close/>
                </a:path>
                <a:path w="3076575" h="3187700">
                  <a:moveTo>
                    <a:pt x="2653157" y="2206866"/>
                  </a:moveTo>
                  <a:lnTo>
                    <a:pt x="2589403" y="2206866"/>
                  </a:lnTo>
                  <a:lnTo>
                    <a:pt x="2589403" y="3187687"/>
                  </a:lnTo>
                  <a:lnTo>
                    <a:pt x="2653157" y="3187687"/>
                  </a:lnTo>
                  <a:lnTo>
                    <a:pt x="2653157" y="2206866"/>
                  </a:lnTo>
                  <a:close/>
                </a:path>
                <a:path w="3076575" h="3187700">
                  <a:moveTo>
                    <a:pt x="2749600" y="3110026"/>
                  </a:moveTo>
                  <a:lnTo>
                    <a:pt x="2723324" y="3110026"/>
                  </a:lnTo>
                  <a:lnTo>
                    <a:pt x="2723324" y="3167253"/>
                  </a:lnTo>
                  <a:lnTo>
                    <a:pt x="2749600" y="3167253"/>
                  </a:lnTo>
                  <a:lnTo>
                    <a:pt x="2749600" y="3110026"/>
                  </a:lnTo>
                  <a:close/>
                </a:path>
                <a:path w="3076575" h="3187700">
                  <a:moveTo>
                    <a:pt x="2749600" y="3011944"/>
                  </a:moveTo>
                  <a:lnTo>
                    <a:pt x="2723324" y="3011944"/>
                  </a:lnTo>
                  <a:lnTo>
                    <a:pt x="2723324" y="3069171"/>
                  </a:lnTo>
                  <a:lnTo>
                    <a:pt x="2749600" y="3069171"/>
                  </a:lnTo>
                  <a:lnTo>
                    <a:pt x="2749600" y="3011944"/>
                  </a:lnTo>
                  <a:close/>
                </a:path>
                <a:path w="3076575" h="3187700">
                  <a:moveTo>
                    <a:pt x="2749600" y="2913875"/>
                  </a:moveTo>
                  <a:lnTo>
                    <a:pt x="2723324" y="2913875"/>
                  </a:lnTo>
                  <a:lnTo>
                    <a:pt x="2723324" y="2971114"/>
                  </a:lnTo>
                  <a:lnTo>
                    <a:pt x="2749600" y="2971114"/>
                  </a:lnTo>
                  <a:lnTo>
                    <a:pt x="2749600" y="2913875"/>
                  </a:lnTo>
                  <a:close/>
                </a:path>
                <a:path w="3076575" h="3187700">
                  <a:moveTo>
                    <a:pt x="2749600" y="2815793"/>
                  </a:moveTo>
                  <a:lnTo>
                    <a:pt x="2723324" y="2815793"/>
                  </a:lnTo>
                  <a:lnTo>
                    <a:pt x="2723324" y="2872994"/>
                  </a:lnTo>
                  <a:lnTo>
                    <a:pt x="2749600" y="2872994"/>
                  </a:lnTo>
                  <a:lnTo>
                    <a:pt x="2749600" y="2815793"/>
                  </a:lnTo>
                  <a:close/>
                </a:path>
                <a:path w="3076575" h="3187700">
                  <a:moveTo>
                    <a:pt x="2749600" y="2717711"/>
                  </a:moveTo>
                  <a:lnTo>
                    <a:pt x="2723324" y="2717711"/>
                  </a:lnTo>
                  <a:lnTo>
                    <a:pt x="2723324" y="2774924"/>
                  </a:lnTo>
                  <a:lnTo>
                    <a:pt x="2749600" y="2774924"/>
                  </a:lnTo>
                  <a:lnTo>
                    <a:pt x="2749600" y="2717711"/>
                  </a:lnTo>
                  <a:close/>
                </a:path>
                <a:path w="3076575" h="3187700">
                  <a:moveTo>
                    <a:pt x="2749600" y="2619641"/>
                  </a:moveTo>
                  <a:lnTo>
                    <a:pt x="2723324" y="2619641"/>
                  </a:lnTo>
                  <a:lnTo>
                    <a:pt x="2723324" y="2676842"/>
                  </a:lnTo>
                  <a:lnTo>
                    <a:pt x="2749600" y="2676842"/>
                  </a:lnTo>
                  <a:lnTo>
                    <a:pt x="2749600" y="2619641"/>
                  </a:lnTo>
                  <a:close/>
                </a:path>
                <a:path w="3076575" h="3187700">
                  <a:moveTo>
                    <a:pt x="2749600" y="2521534"/>
                  </a:moveTo>
                  <a:lnTo>
                    <a:pt x="2723324" y="2521534"/>
                  </a:lnTo>
                  <a:lnTo>
                    <a:pt x="2723324" y="2578760"/>
                  </a:lnTo>
                  <a:lnTo>
                    <a:pt x="2749600" y="2578760"/>
                  </a:lnTo>
                  <a:lnTo>
                    <a:pt x="2749600" y="2521534"/>
                  </a:lnTo>
                  <a:close/>
                </a:path>
                <a:path w="3076575" h="3187700">
                  <a:moveTo>
                    <a:pt x="2749600" y="2423452"/>
                  </a:moveTo>
                  <a:lnTo>
                    <a:pt x="2723324" y="2423452"/>
                  </a:lnTo>
                  <a:lnTo>
                    <a:pt x="2723324" y="2480678"/>
                  </a:lnTo>
                  <a:lnTo>
                    <a:pt x="2749600" y="2480678"/>
                  </a:lnTo>
                  <a:lnTo>
                    <a:pt x="2749600" y="2423452"/>
                  </a:lnTo>
                  <a:close/>
                </a:path>
                <a:path w="3076575" h="3187700">
                  <a:moveTo>
                    <a:pt x="2749600" y="2325370"/>
                  </a:moveTo>
                  <a:lnTo>
                    <a:pt x="2723324" y="2325370"/>
                  </a:lnTo>
                  <a:lnTo>
                    <a:pt x="2723324" y="2382596"/>
                  </a:lnTo>
                  <a:lnTo>
                    <a:pt x="2749600" y="2382596"/>
                  </a:lnTo>
                  <a:lnTo>
                    <a:pt x="2749600" y="2325370"/>
                  </a:lnTo>
                  <a:close/>
                </a:path>
                <a:path w="3076575" h="3187700">
                  <a:moveTo>
                    <a:pt x="2749600" y="2227288"/>
                  </a:moveTo>
                  <a:lnTo>
                    <a:pt x="2723324" y="2227288"/>
                  </a:lnTo>
                  <a:lnTo>
                    <a:pt x="2723324" y="2284514"/>
                  </a:lnTo>
                  <a:lnTo>
                    <a:pt x="2749600" y="2284514"/>
                  </a:lnTo>
                  <a:lnTo>
                    <a:pt x="2749600" y="2227288"/>
                  </a:lnTo>
                  <a:close/>
                </a:path>
                <a:path w="3076575" h="3187700">
                  <a:moveTo>
                    <a:pt x="2816631" y="2206866"/>
                  </a:moveTo>
                  <a:lnTo>
                    <a:pt x="2752877" y="2206866"/>
                  </a:lnTo>
                  <a:lnTo>
                    <a:pt x="2752877" y="3187687"/>
                  </a:lnTo>
                  <a:lnTo>
                    <a:pt x="2816631" y="3187687"/>
                  </a:lnTo>
                  <a:lnTo>
                    <a:pt x="2816631" y="2206866"/>
                  </a:lnTo>
                  <a:close/>
                </a:path>
                <a:path w="3076575" h="3187700">
                  <a:moveTo>
                    <a:pt x="2913049" y="3110026"/>
                  </a:moveTo>
                  <a:lnTo>
                    <a:pt x="2886799" y="3110026"/>
                  </a:lnTo>
                  <a:lnTo>
                    <a:pt x="2886799" y="3167253"/>
                  </a:lnTo>
                  <a:lnTo>
                    <a:pt x="2913049" y="3167253"/>
                  </a:lnTo>
                  <a:lnTo>
                    <a:pt x="2913049" y="3110026"/>
                  </a:lnTo>
                  <a:close/>
                </a:path>
                <a:path w="3076575" h="3187700">
                  <a:moveTo>
                    <a:pt x="2913049" y="3011944"/>
                  </a:moveTo>
                  <a:lnTo>
                    <a:pt x="2886799" y="3011944"/>
                  </a:lnTo>
                  <a:lnTo>
                    <a:pt x="2886799" y="3069171"/>
                  </a:lnTo>
                  <a:lnTo>
                    <a:pt x="2913049" y="3069171"/>
                  </a:lnTo>
                  <a:lnTo>
                    <a:pt x="2913049" y="3011944"/>
                  </a:lnTo>
                  <a:close/>
                </a:path>
                <a:path w="3076575" h="3187700">
                  <a:moveTo>
                    <a:pt x="2913049" y="2913875"/>
                  </a:moveTo>
                  <a:lnTo>
                    <a:pt x="2886799" y="2913875"/>
                  </a:lnTo>
                  <a:lnTo>
                    <a:pt x="2886799" y="2971114"/>
                  </a:lnTo>
                  <a:lnTo>
                    <a:pt x="2913049" y="2971114"/>
                  </a:lnTo>
                  <a:lnTo>
                    <a:pt x="2913049" y="2913875"/>
                  </a:lnTo>
                  <a:close/>
                </a:path>
                <a:path w="3076575" h="3187700">
                  <a:moveTo>
                    <a:pt x="2913049" y="2815793"/>
                  </a:moveTo>
                  <a:lnTo>
                    <a:pt x="2886799" y="2815793"/>
                  </a:lnTo>
                  <a:lnTo>
                    <a:pt x="2886799" y="2872994"/>
                  </a:lnTo>
                  <a:lnTo>
                    <a:pt x="2913049" y="2872994"/>
                  </a:lnTo>
                  <a:lnTo>
                    <a:pt x="2913049" y="2815793"/>
                  </a:lnTo>
                  <a:close/>
                </a:path>
                <a:path w="3076575" h="3187700">
                  <a:moveTo>
                    <a:pt x="2913049" y="2717711"/>
                  </a:moveTo>
                  <a:lnTo>
                    <a:pt x="2886799" y="2717711"/>
                  </a:lnTo>
                  <a:lnTo>
                    <a:pt x="2886799" y="2774924"/>
                  </a:lnTo>
                  <a:lnTo>
                    <a:pt x="2913049" y="2774924"/>
                  </a:lnTo>
                  <a:lnTo>
                    <a:pt x="2913049" y="2717711"/>
                  </a:lnTo>
                  <a:close/>
                </a:path>
                <a:path w="3076575" h="3187700">
                  <a:moveTo>
                    <a:pt x="2913049" y="2619641"/>
                  </a:moveTo>
                  <a:lnTo>
                    <a:pt x="2886799" y="2619641"/>
                  </a:lnTo>
                  <a:lnTo>
                    <a:pt x="2886799" y="2676842"/>
                  </a:lnTo>
                  <a:lnTo>
                    <a:pt x="2913049" y="2676842"/>
                  </a:lnTo>
                  <a:lnTo>
                    <a:pt x="2913049" y="2619641"/>
                  </a:lnTo>
                  <a:close/>
                </a:path>
                <a:path w="3076575" h="3187700">
                  <a:moveTo>
                    <a:pt x="2913049" y="2521534"/>
                  </a:moveTo>
                  <a:lnTo>
                    <a:pt x="2886799" y="2521534"/>
                  </a:lnTo>
                  <a:lnTo>
                    <a:pt x="2886799" y="2578760"/>
                  </a:lnTo>
                  <a:lnTo>
                    <a:pt x="2913049" y="2578760"/>
                  </a:lnTo>
                  <a:lnTo>
                    <a:pt x="2913049" y="2521534"/>
                  </a:lnTo>
                  <a:close/>
                </a:path>
                <a:path w="3076575" h="3187700">
                  <a:moveTo>
                    <a:pt x="2913049" y="2423452"/>
                  </a:moveTo>
                  <a:lnTo>
                    <a:pt x="2886799" y="2423452"/>
                  </a:lnTo>
                  <a:lnTo>
                    <a:pt x="2886799" y="2480678"/>
                  </a:lnTo>
                  <a:lnTo>
                    <a:pt x="2913049" y="2480678"/>
                  </a:lnTo>
                  <a:lnTo>
                    <a:pt x="2913049" y="2423452"/>
                  </a:lnTo>
                  <a:close/>
                </a:path>
                <a:path w="3076575" h="3187700">
                  <a:moveTo>
                    <a:pt x="2913049" y="2325370"/>
                  </a:moveTo>
                  <a:lnTo>
                    <a:pt x="2886799" y="2325370"/>
                  </a:lnTo>
                  <a:lnTo>
                    <a:pt x="2886799" y="2382596"/>
                  </a:lnTo>
                  <a:lnTo>
                    <a:pt x="2913049" y="2382596"/>
                  </a:lnTo>
                  <a:lnTo>
                    <a:pt x="2913049" y="2325370"/>
                  </a:lnTo>
                  <a:close/>
                </a:path>
                <a:path w="3076575" h="3187700">
                  <a:moveTo>
                    <a:pt x="2913049" y="2227288"/>
                  </a:moveTo>
                  <a:lnTo>
                    <a:pt x="2886799" y="2227288"/>
                  </a:lnTo>
                  <a:lnTo>
                    <a:pt x="2886799" y="2284514"/>
                  </a:lnTo>
                  <a:lnTo>
                    <a:pt x="2913049" y="2284514"/>
                  </a:lnTo>
                  <a:lnTo>
                    <a:pt x="2913049" y="2227288"/>
                  </a:lnTo>
                  <a:close/>
                </a:path>
                <a:path w="3076575" h="3187700">
                  <a:moveTo>
                    <a:pt x="2980080" y="2206866"/>
                  </a:moveTo>
                  <a:lnTo>
                    <a:pt x="2916326" y="2206866"/>
                  </a:lnTo>
                  <a:lnTo>
                    <a:pt x="2916326" y="3187687"/>
                  </a:lnTo>
                  <a:lnTo>
                    <a:pt x="2980080" y="3187687"/>
                  </a:lnTo>
                  <a:lnTo>
                    <a:pt x="2980080" y="2206866"/>
                  </a:lnTo>
                  <a:close/>
                </a:path>
                <a:path w="3076575" h="3187700">
                  <a:moveTo>
                    <a:pt x="3076549" y="2423452"/>
                  </a:moveTo>
                  <a:lnTo>
                    <a:pt x="3050260" y="2423452"/>
                  </a:lnTo>
                  <a:lnTo>
                    <a:pt x="3050260" y="2480678"/>
                  </a:lnTo>
                  <a:lnTo>
                    <a:pt x="3076549" y="2480678"/>
                  </a:lnTo>
                  <a:lnTo>
                    <a:pt x="3076549" y="2423452"/>
                  </a:lnTo>
                  <a:close/>
                </a:path>
                <a:path w="3076575" h="3187700">
                  <a:moveTo>
                    <a:pt x="3076549" y="2325370"/>
                  </a:moveTo>
                  <a:lnTo>
                    <a:pt x="3050260" y="2325370"/>
                  </a:lnTo>
                  <a:lnTo>
                    <a:pt x="3050260" y="2382596"/>
                  </a:lnTo>
                  <a:lnTo>
                    <a:pt x="3076549" y="2382596"/>
                  </a:lnTo>
                  <a:lnTo>
                    <a:pt x="3076549" y="2325370"/>
                  </a:lnTo>
                  <a:close/>
                </a:path>
                <a:path w="3076575" h="3187700">
                  <a:moveTo>
                    <a:pt x="3076549" y="2227288"/>
                  </a:moveTo>
                  <a:lnTo>
                    <a:pt x="3050260" y="2227288"/>
                  </a:lnTo>
                  <a:lnTo>
                    <a:pt x="3050260" y="2284514"/>
                  </a:lnTo>
                  <a:lnTo>
                    <a:pt x="3076549" y="2284514"/>
                  </a:lnTo>
                  <a:lnTo>
                    <a:pt x="3076549" y="22272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3037947" y="3377799"/>
              <a:ext cx="680720" cy="981075"/>
            </a:xfrm>
            <a:custGeom>
              <a:avLst/>
              <a:gdLst/>
              <a:ahLst/>
              <a:cxnLst/>
              <a:rect l="l" t="t" r="r" b="b"/>
              <a:pathLst>
                <a:path w="680719" h="981075">
                  <a:moveTo>
                    <a:pt x="26276" y="805103"/>
                  </a:moveTo>
                  <a:lnTo>
                    <a:pt x="0" y="805103"/>
                  </a:lnTo>
                  <a:lnTo>
                    <a:pt x="0" y="862317"/>
                  </a:lnTo>
                  <a:lnTo>
                    <a:pt x="26276" y="862317"/>
                  </a:lnTo>
                  <a:lnTo>
                    <a:pt x="26276" y="805103"/>
                  </a:lnTo>
                  <a:close/>
                </a:path>
                <a:path w="680719" h="981075">
                  <a:moveTo>
                    <a:pt x="26276" y="706996"/>
                  </a:moveTo>
                  <a:lnTo>
                    <a:pt x="0" y="706996"/>
                  </a:lnTo>
                  <a:lnTo>
                    <a:pt x="0" y="764222"/>
                  </a:lnTo>
                  <a:lnTo>
                    <a:pt x="26276" y="764222"/>
                  </a:lnTo>
                  <a:lnTo>
                    <a:pt x="26276" y="706996"/>
                  </a:lnTo>
                  <a:close/>
                </a:path>
                <a:path w="680719" h="981075">
                  <a:moveTo>
                    <a:pt x="26276" y="608926"/>
                  </a:moveTo>
                  <a:lnTo>
                    <a:pt x="0" y="608926"/>
                  </a:lnTo>
                  <a:lnTo>
                    <a:pt x="0" y="666153"/>
                  </a:lnTo>
                  <a:lnTo>
                    <a:pt x="26276" y="666153"/>
                  </a:lnTo>
                  <a:lnTo>
                    <a:pt x="26276" y="608926"/>
                  </a:lnTo>
                  <a:close/>
                </a:path>
                <a:path w="680719" h="981075">
                  <a:moveTo>
                    <a:pt x="26276" y="510857"/>
                  </a:moveTo>
                  <a:lnTo>
                    <a:pt x="0" y="510857"/>
                  </a:lnTo>
                  <a:lnTo>
                    <a:pt x="0" y="568071"/>
                  </a:lnTo>
                  <a:lnTo>
                    <a:pt x="26276" y="568071"/>
                  </a:lnTo>
                  <a:lnTo>
                    <a:pt x="26276" y="510857"/>
                  </a:lnTo>
                  <a:close/>
                </a:path>
                <a:path w="680719" h="981075">
                  <a:moveTo>
                    <a:pt x="26276" y="412762"/>
                  </a:moveTo>
                  <a:lnTo>
                    <a:pt x="0" y="412762"/>
                  </a:lnTo>
                  <a:lnTo>
                    <a:pt x="0" y="469988"/>
                  </a:lnTo>
                  <a:lnTo>
                    <a:pt x="26276" y="469988"/>
                  </a:lnTo>
                  <a:lnTo>
                    <a:pt x="26276" y="412762"/>
                  </a:lnTo>
                  <a:close/>
                </a:path>
                <a:path w="680719" h="981075">
                  <a:moveTo>
                    <a:pt x="26276" y="314667"/>
                  </a:moveTo>
                  <a:lnTo>
                    <a:pt x="0" y="314667"/>
                  </a:lnTo>
                  <a:lnTo>
                    <a:pt x="0" y="371894"/>
                  </a:lnTo>
                  <a:lnTo>
                    <a:pt x="26276" y="371894"/>
                  </a:lnTo>
                  <a:lnTo>
                    <a:pt x="26276" y="314667"/>
                  </a:lnTo>
                  <a:close/>
                </a:path>
                <a:path w="680719" h="981075">
                  <a:moveTo>
                    <a:pt x="26276" y="216611"/>
                  </a:moveTo>
                  <a:lnTo>
                    <a:pt x="0" y="216611"/>
                  </a:lnTo>
                  <a:lnTo>
                    <a:pt x="0" y="273812"/>
                  </a:lnTo>
                  <a:lnTo>
                    <a:pt x="26276" y="273812"/>
                  </a:lnTo>
                  <a:lnTo>
                    <a:pt x="26276" y="216611"/>
                  </a:lnTo>
                  <a:close/>
                </a:path>
                <a:path w="680719" h="981075">
                  <a:moveTo>
                    <a:pt x="26276" y="118516"/>
                  </a:moveTo>
                  <a:lnTo>
                    <a:pt x="0" y="118516"/>
                  </a:lnTo>
                  <a:lnTo>
                    <a:pt x="0" y="175729"/>
                  </a:lnTo>
                  <a:lnTo>
                    <a:pt x="26276" y="175729"/>
                  </a:lnTo>
                  <a:lnTo>
                    <a:pt x="26276" y="118516"/>
                  </a:lnTo>
                  <a:close/>
                </a:path>
                <a:path w="680719" h="981075">
                  <a:moveTo>
                    <a:pt x="26276" y="20434"/>
                  </a:moveTo>
                  <a:lnTo>
                    <a:pt x="0" y="20434"/>
                  </a:lnTo>
                  <a:lnTo>
                    <a:pt x="0" y="77635"/>
                  </a:lnTo>
                  <a:lnTo>
                    <a:pt x="26276" y="77635"/>
                  </a:lnTo>
                  <a:lnTo>
                    <a:pt x="26276" y="20434"/>
                  </a:lnTo>
                  <a:close/>
                </a:path>
                <a:path w="680719" h="981075">
                  <a:moveTo>
                    <a:pt x="160210" y="0"/>
                  </a:moveTo>
                  <a:lnTo>
                    <a:pt x="96456" y="0"/>
                  </a:lnTo>
                  <a:lnTo>
                    <a:pt x="96456" y="980833"/>
                  </a:lnTo>
                  <a:lnTo>
                    <a:pt x="160210" y="980833"/>
                  </a:lnTo>
                  <a:lnTo>
                    <a:pt x="160210" y="0"/>
                  </a:lnTo>
                  <a:close/>
                </a:path>
                <a:path w="680719" h="981075">
                  <a:moveTo>
                    <a:pt x="189750" y="903173"/>
                  </a:moveTo>
                  <a:lnTo>
                    <a:pt x="163461" y="903173"/>
                  </a:lnTo>
                  <a:lnTo>
                    <a:pt x="163461" y="960386"/>
                  </a:lnTo>
                  <a:lnTo>
                    <a:pt x="189750" y="960386"/>
                  </a:lnTo>
                  <a:lnTo>
                    <a:pt x="189750" y="903173"/>
                  </a:lnTo>
                  <a:close/>
                </a:path>
                <a:path w="680719" h="981075">
                  <a:moveTo>
                    <a:pt x="189750" y="805103"/>
                  </a:moveTo>
                  <a:lnTo>
                    <a:pt x="163461" y="805103"/>
                  </a:lnTo>
                  <a:lnTo>
                    <a:pt x="163461" y="862317"/>
                  </a:lnTo>
                  <a:lnTo>
                    <a:pt x="189750" y="862317"/>
                  </a:lnTo>
                  <a:lnTo>
                    <a:pt x="189750" y="805103"/>
                  </a:lnTo>
                  <a:close/>
                </a:path>
                <a:path w="680719" h="981075">
                  <a:moveTo>
                    <a:pt x="189750" y="706996"/>
                  </a:moveTo>
                  <a:lnTo>
                    <a:pt x="163461" y="706996"/>
                  </a:lnTo>
                  <a:lnTo>
                    <a:pt x="163461" y="764222"/>
                  </a:lnTo>
                  <a:lnTo>
                    <a:pt x="189750" y="764222"/>
                  </a:lnTo>
                  <a:lnTo>
                    <a:pt x="189750" y="706996"/>
                  </a:lnTo>
                  <a:close/>
                </a:path>
                <a:path w="680719" h="981075">
                  <a:moveTo>
                    <a:pt x="189750" y="608926"/>
                  </a:moveTo>
                  <a:lnTo>
                    <a:pt x="163461" y="608926"/>
                  </a:lnTo>
                  <a:lnTo>
                    <a:pt x="163461" y="666153"/>
                  </a:lnTo>
                  <a:lnTo>
                    <a:pt x="189750" y="666153"/>
                  </a:lnTo>
                  <a:lnTo>
                    <a:pt x="189750" y="608926"/>
                  </a:lnTo>
                  <a:close/>
                </a:path>
                <a:path w="680719" h="981075">
                  <a:moveTo>
                    <a:pt x="189750" y="510857"/>
                  </a:moveTo>
                  <a:lnTo>
                    <a:pt x="163461" y="510857"/>
                  </a:lnTo>
                  <a:lnTo>
                    <a:pt x="163461" y="568071"/>
                  </a:lnTo>
                  <a:lnTo>
                    <a:pt x="189750" y="568071"/>
                  </a:lnTo>
                  <a:lnTo>
                    <a:pt x="189750" y="510857"/>
                  </a:lnTo>
                  <a:close/>
                </a:path>
                <a:path w="680719" h="981075">
                  <a:moveTo>
                    <a:pt x="189750" y="412762"/>
                  </a:moveTo>
                  <a:lnTo>
                    <a:pt x="163461" y="412762"/>
                  </a:lnTo>
                  <a:lnTo>
                    <a:pt x="163461" y="469988"/>
                  </a:lnTo>
                  <a:lnTo>
                    <a:pt x="189750" y="469988"/>
                  </a:lnTo>
                  <a:lnTo>
                    <a:pt x="189750" y="412762"/>
                  </a:lnTo>
                  <a:close/>
                </a:path>
                <a:path w="680719" h="981075">
                  <a:moveTo>
                    <a:pt x="189750" y="314667"/>
                  </a:moveTo>
                  <a:lnTo>
                    <a:pt x="163461" y="314667"/>
                  </a:lnTo>
                  <a:lnTo>
                    <a:pt x="163461" y="371894"/>
                  </a:lnTo>
                  <a:lnTo>
                    <a:pt x="189750" y="371894"/>
                  </a:lnTo>
                  <a:lnTo>
                    <a:pt x="189750" y="314667"/>
                  </a:lnTo>
                  <a:close/>
                </a:path>
                <a:path w="680719" h="981075">
                  <a:moveTo>
                    <a:pt x="189750" y="216611"/>
                  </a:moveTo>
                  <a:lnTo>
                    <a:pt x="163461" y="216611"/>
                  </a:lnTo>
                  <a:lnTo>
                    <a:pt x="163461" y="273812"/>
                  </a:lnTo>
                  <a:lnTo>
                    <a:pt x="189750" y="273812"/>
                  </a:lnTo>
                  <a:lnTo>
                    <a:pt x="189750" y="216611"/>
                  </a:lnTo>
                  <a:close/>
                </a:path>
                <a:path w="680719" h="981075">
                  <a:moveTo>
                    <a:pt x="189750" y="118516"/>
                  </a:moveTo>
                  <a:lnTo>
                    <a:pt x="163461" y="118516"/>
                  </a:lnTo>
                  <a:lnTo>
                    <a:pt x="163461" y="175729"/>
                  </a:lnTo>
                  <a:lnTo>
                    <a:pt x="189750" y="175729"/>
                  </a:lnTo>
                  <a:lnTo>
                    <a:pt x="189750" y="118516"/>
                  </a:lnTo>
                  <a:close/>
                </a:path>
                <a:path w="680719" h="981075">
                  <a:moveTo>
                    <a:pt x="189750" y="20434"/>
                  </a:moveTo>
                  <a:lnTo>
                    <a:pt x="163461" y="20434"/>
                  </a:lnTo>
                  <a:lnTo>
                    <a:pt x="163461" y="77635"/>
                  </a:lnTo>
                  <a:lnTo>
                    <a:pt x="189750" y="77635"/>
                  </a:lnTo>
                  <a:lnTo>
                    <a:pt x="189750" y="20434"/>
                  </a:lnTo>
                  <a:close/>
                </a:path>
                <a:path w="680719" h="981075">
                  <a:moveTo>
                    <a:pt x="323672" y="0"/>
                  </a:moveTo>
                  <a:lnTo>
                    <a:pt x="259918" y="0"/>
                  </a:lnTo>
                  <a:lnTo>
                    <a:pt x="259918" y="980833"/>
                  </a:lnTo>
                  <a:lnTo>
                    <a:pt x="323672" y="980833"/>
                  </a:lnTo>
                  <a:lnTo>
                    <a:pt x="323672" y="0"/>
                  </a:lnTo>
                  <a:close/>
                </a:path>
                <a:path w="680719" h="981075">
                  <a:moveTo>
                    <a:pt x="353225" y="903173"/>
                  </a:moveTo>
                  <a:lnTo>
                    <a:pt x="326936" y="903173"/>
                  </a:lnTo>
                  <a:lnTo>
                    <a:pt x="326936" y="960386"/>
                  </a:lnTo>
                  <a:lnTo>
                    <a:pt x="353225" y="960386"/>
                  </a:lnTo>
                  <a:lnTo>
                    <a:pt x="353225" y="903173"/>
                  </a:lnTo>
                  <a:close/>
                </a:path>
                <a:path w="680719" h="981075">
                  <a:moveTo>
                    <a:pt x="353225" y="805103"/>
                  </a:moveTo>
                  <a:lnTo>
                    <a:pt x="326936" y="805103"/>
                  </a:lnTo>
                  <a:lnTo>
                    <a:pt x="326936" y="862317"/>
                  </a:lnTo>
                  <a:lnTo>
                    <a:pt x="353225" y="862317"/>
                  </a:lnTo>
                  <a:lnTo>
                    <a:pt x="353225" y="805103"/>
                  </a:lnTo>
                  <a:close/>
                </a:path>
                <a:path w="680719" h="981075">
                  <a:moveTo>
                    <a:pt x="353225" y="706996"/>
                  </a:moveTo>
                  <a:lnTo>
                    <a:pt x="326936" y="706996"/>
                  </a:lnTo>
                  <a:lnTo>
                    <a:pt x="326936" y="764222"/>
                  </a:lnTo>
                  <a:lnTo>
                    <a:pt x="353225" y="764222"/>
                  </a:lnTo>
                  <a:lnTo>
                    <a:pt x="353225" y="706996"/>
                  </a:lnTo>
                  <a:close/>
                </a:path>
                <a:path w="680719" h="981075">
                  <a:moveTo>
                    <a:pt x="353225" y="608926"/>
                  </a:moveTo>
                  <a:lnTo>
                    <a:pt x="326936" y="608926"/>
                  </a:lnTo>
                  <a:lnTo>
                    <a:pt x="326936" y="666153"/>
                  </a:lnTo>
                  <a:lnTo>
                    <a:pt x="353225" y="666153"/>
                  </a:lnTo>
                  <a:lnTo>
                    <a:pt x="353225" y="608926"/>
                  </a:lnTo>
                  <a:close/>
                </a:path>
                <a:path w="680719" h="981075">
                  <a:moveTo>
                    <a:pt x="353225" y="510857"/>
                  </a:moveTo>
                  <a:lnTo>
                    <a:pt x="326936" y="510857"/>
                  </a:lnTo>
                  <a:lnTo>
                    <a:pt x="326936" y="568071"/>
                  </a:lnTo>
                  <a:lnTo>
                    <a:pt x="353225" y="568071"/>
                  </a:lnTo>
                  <a:lnTo>
                    <a:pt x="353225" y="510857"/>
                  </a:lnTo>
                  <a:close/>
                </a:path>
                <a:path w="680719" h="981075">
                  <a:moveTo>
                    <a:pt x="353225" y="412762"/>
                  </a:moveTo>
                  <a:lnTo>
                    <a:pt x="326936" y="412762"/>
                  </a:lnTo>
                  <a:lnTo>
                    <a:pt x="326936" y="469988"/>
                  </a:lnTo>
                  <a:lnTo>
                    <a:pt x="353225" y="469988"/>
                  </a:lnTo>
                  <a:lnTo>
                    <a:pt x="353225" y="412762"/>
                  </a:lnTo>
                  <a:close/>
                </a:path>
                <a:path w="680719" h="981075">
                  <a:moveTo>
                    <a:pt x="353225" y="314667"/>
                  </a:moveTo>
                  <a:lnTo>
                    <a:pt x="326936" y="314667"/>
                  </a:lnTo>
                  <a:lnTo>
                    <a:pt x="326936" y="371894"/>
                  </a:lnTo>
                  <a:lnTo>
                    <a:pt x="353225" y="371894"/>
                  </a:lnTo>
                  <a:lnTo>
                    <a:pt x="353225" y="314667"/>
                  </a:lnTo>
                  <a:close/>
                </a:path>
                <a:path w="680719" h="981075">
                  <a:moveTo>
                    <a:pt x="353225" y="216611"/>
                  </a:moveTo>
                  <a:lnTo>
                    <a:pt x="326936" y="216611"/>
                  </a:lnTo>
                  <a:lnTo>
                    <a:pt x="326936" y="273812"/>
                  </a:lnTo>
                  <a:lnTo>
                    <a:pt x="353225" y="273812"/>
                  </a:lnTo>
                  <a:lnTo>
                    <a:pt x="353225" y="216611"/>
                  </a:lnTo>
                  <a:close/>
                </a:path>
                <a:path w="680719" h="981075">
                  <a:moveTo>
                    <a:pt x="353225" y="118516"/>
                  </a:moveTo>
                  <a:lnTo>
                    <a:pt x="326936" y="118516"/>
                  </a:lnTo>
                  <a:lnTo>
                    <a:pt x="326936" y="175729"/>
                  </a:lnTo>
                  <a:lnTo>
                    <a:pt x="353225" y="175729"/>
                  </a:lnTo>
                  <a:lnTo>
                    <a:pt x="353225" y="118516"/>
                  </a:lnTo>
                  <a:close/>
                </a:path>
                <a:path w="680719" h="981075">
                  <a:moveTo>
                    <a:pt x="353225" y="20434"/>
                  </a:moveTo>
                  <a:lnTo>
                    <a:pt x="326936" y="20434"/>
                  </a:lnTo>
                  <a:lnTo>
                    <a:pt x="326936" y="77635"/>
                  </a:lnTo>
                  <a:lnTo>
                    <a:pt x="353225" y="77635"/>
                  </a:lnTo>
                  <a:lnTo>
                    <a:pt x="353225" y="20434"/>
                  </a:lnTo>
                  <a:close/>
                </a:path>
                <a:path w="680719" h="981075">
                  <a:moveTo>
                    <a:pt x="487146" y="0"/>
                  </a:moveTo>
                  <a:lnTo>
                    <a:pt x="423379" y="0"/>
                  </a:lnTo>
                  <a:lnTo>
                    <a:pt x="423379" y="980833"/>
                  </a:lnTo>
                  <a:lnTo>
                    <a:pt x="487146" y="980833"/>
                  </a:lnTo>
                  <a:lnTo>
                    <a:pt x="487146" y="0"/>
                  </a:lnTo>
                  <a:close/>
                </a:path>
                <a:path w="680719" h="981075">
                  <a:moveTo>
                    <a:pt x="516699" y="903173"/>
                  </a:moveTo>
                  <a:lnTo>
                    <a:pt x="490423" y="903173"/>
                  </a:lnTo>
                  <a:lnTo>
                    <a:pt x="490423" y="960386"/>
                  </a:lnTo>
                  <a:lnTo>
                    <a:pt x="516699" y="960386"/>
                  </a:lnTo>
                  <a:lnTo>
                    <a:pt x="516699" y="903173"/>
                  </a:lnTo>
                  <a:close/>
                </a:path>
                <a:path w="680719" h="981075">
                  <a:moveTo>
                    <a:pt x="516699" y="805103"/>
                  </a:moveTo>
                  <a:lnTo>
                    <a:pt x="490423" y="805103"/>
                  </a:lnTo>
                  <a:lnTo>
                    <a:pt x="490423" y="862317"/>
                  </a:lnTo>
                  <a:lnTo>
                    <a:pt x="516699" y="862317"/>
                  </a:lnTo>
                  <a:lnTo>
                    <a:pt x="516699" y="805103"/>
                  </a:lnTo>
                  <a:close/>
                </a:path>
                <a:path w="680719" h="981075">
                  <a:moveTo>
                    <a:pt x="516699" y="706996"/>
                  </a:moveTo>
                  <a:lnTo>
                    <a:pt x="490423" y="706996"/>
                  </a:lnTo>
                  <a:lnTo>
                    <a:pt x="490423" y="764222"/>
                  </a:lnTo>
                  <a:lnTo>
                    <a:pt x="516699" y="764222"/>
                  </a:lnTo>
                  <a:lnTo>
                    <a:pt x="516699" y="706996"/>
                  </a:lnTo>
                  <a:close/>
                </a:path>
                <a:path w="680719" h="981075">
                  <a:moveTo>
                    <a:pt x="516699" y="608926"/>
                  </a:moveTo>
                  <a:lnTo>
                    <a:pt x="490423" y="608926"/>
                  </a:lnTo>
                  <a:lnTo>
                    <a:pt x="490423" y="666153"/>
                  </a:lnTo>
                  <a:lnTo>
                    <a:pt x="516699" y="666153"/>
                  </a:lnTo>
                  <a:lnTo>
                    <a:pt x="516699" y="608926"/>
                  </a:lnTo>
                  <a:close/>
                </a:path>
                <a:path w="680719" h="981075">
                  <a:moveTo>
                    <a:pt x="516699" y="510857"/>
                  </a:moveTo>
                  <a:lnTo>
                    <a:pt x="490423" y="510857"/>
                  </a:lnTo>
                  <a:lnTo>
                    <a:pt x="490423" y="568071"/>
                  </a:lnTo>
                  <a:lnTo>
                    <a:pt x="516699" y="568071"/>
                  </a:lnTo>
                  <a:lnTo>
                    <a:pt x="516699" y="510857"/>
                  </a:lnTo>
                  <a:close/>
                </a:path>
                <a:path w="680719" h="981075">
                  <a:moveTo>
                    <a:pt x="516699" y="412762"/>
                  </a:moveTo>
                  <a:lnTo>
                    <a:pt x="490423" y="412762"/>
                  </a:lnTo>
                  <a:lnTo>
                    <a:pt x="490423" y="469988"/>
                  </a:lnTo>
                  <a:lnTo>
                    <a:pt x="516699" y="469988"/>
                  </a:lnTo>
                  <a:lnTo>
                    <a:pt x="516699" y="412762"/>
                  </a:lnTo>
                  <a:close/>
                </a:path>
                <a:path w="680719" h="981075">
                  <a:moveTo>
                    <a:pt x="516699" y="314667"/>
                  </a:moveTo>
                  <a:lnTo>
                    <a:pt x="490423" y="314667"/>
                  </a:lnTo>
                  <a:lnTo>
                    <a:pt x="490423" y="371894"/>
                  </a:lnTo>
                  <a:lnTo>
                    <a:pt x="516699" y="371894"/>
                  </a:lnTo>
                  <a:lnTo>
                    <a:pt x="516699" y="314667"/>
                  </a:lnTo>
                  <a:close/>
                </a:path>
                <a:path w="680719" h="981075">
                  <a:moveTo>
                    <a:pt x="516699" y="216611"/>
                  </a:moveTo>
                  <a:lnTo>
                    <a:pt x="490423" y="216611"/>
                  </a:lnTo>
                  <a:lnTo>
                    <a:pt x="490423" y="273812"/>
                  </a:lnTo>
                  <a:lnTo>
                    <a:pt x="516699" y="273812"/>
                  </a:lnTo>
                  <a:lnTo>
                    <a:pt x="516699" y="216611"/>
                  </a:lnTo>
                  <a:close/>
                </a:path>
                <a:path w="680719" h="981075">
                  <a:moveTo>
                    <a:pt x="516699" y="118516"/>
                  </a:moveTo>
                  <a:lnTo>
                    <a:pt x="490423" y="118516"/>
                  </a:lnTo>
                  <a:lnTo>
                    <a:pt x="490423" y="175729"/>
                  </a:lnTo>
                  <a:lnTo>
                    <a:pt x="516699" y="175729"/>
                  </a:lnTo>
                  <a:lnTo>
                    <a:pt x="516699" y="118516"/>
                  </a:lnTo>
                  <a:close/>
                </a:path>
                <a:path w="680719" h="981075">
                  <a:moveTo>
                    <a:pt x="516699" y="20434"/>
                  </a:moveTo>
                  <a:lnTo>
                    <a:pt x="490423" y="20434"/>
                  </a:lnTo>
                  <a:lnTo>
                    <a:pt x="490423" y="77635"/>
                  </a:lnTo>
                  <a:lnTo>
                    <a:pt x="516699" y="77635"/>
                  </a:lnTo>
                  <a:lnTo>
                    <a:pt x="516699" y="20434"/>
                  </a:lnTo>
                  <a:close/>
                </a:path>
                <a:path w="680719" h="981075">
                  <a:moveTo>
                    <a:pt x="680173" y="20434"/>
                  </a:moveTo>
                  <a:lnTo>
                    <a:pt x="653897" y="20434"/>
                  </a:lnTo>
                  <a:lnTo>
                    <a:pt x="653897" y="77635"/>
                  </a:lnTo>
                  <a:lnTo>
                    <a:pt x="680173" y="77635"/>
                  </a:lnTo>
                  <a:lnTo>
                    <a:pt x="680173" y="2043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6128149" y="6598229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163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6128139" y="6761658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2724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6400571" y="659822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2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6128149" y="6598225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0" y="0"/>
                  </a:moveTo>
                  <a:lnTo>
                    <a:pt x="27243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4922675" y="4348940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163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4922669" y="4512370"/>
              <a:ext cx="272415" cy="0"/>
            </a:xfrm>
            <a:custGeom>
              <a:avLst/>
              <a:gdLst/>
              <a:ahLst/>
              <a:cxnLst/>
              <a:rect l="l" t="t" r="r" b="b"/>
              <a:pathLst>
                <a:path w="272415">
                  <a:moveTo>
                    <a:pt x="2724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5195069" y="4348937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2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4922675" y="4348937"/>
              <a:ext cx="272415" cy="0"/>
            </a:xfrm>
            <a:custGeom>
              <a:avLst/>
              <a:gdLst/>
              <a:ahLst/>
              <a:cxnLst/>
              <a:rect l="l" t="t" r="r" b="b"/>
              <a:pathLst>
                <a:path w="272415">
                  <a:moveTo>
                    <a:pt x="0" y="0"/>
                  </a:moveTo>
                  <a:lnTo>
                    <a:pt x="27240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2444558" y="6598183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163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2444546" y="6761602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2724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2716978" y="6598182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1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2444558" y="6598182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0" y="0"/>
                  </a:moveTo>
                  <a:lnTo>
                    <a:pt x="27243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8280133" y="4846516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0" y="0"/>
                  </a:moveTo>
                  <a:lnTo>
                    <a:pt x="163419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8280133" y="4846505"/>
              <a:ext cx="0" cy="273050"/>
            </a:xfrm>
            <a:custGeom>
              <a:avLst/>
              <a:gdLst/>
              <a:ahLst/>
              <a:cxnLst/>
              <a:rect l="l" t="t" r="r" b="b"/>
              <a:pathLst>
                <a:path h="273050">
                  <a:moveTo>
                    <a:pt x="0" y="2724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8280140" y="5118937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1634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8443560" y="4846516"/>
              <a:ext cx="0" cy="273050"/>
            </a:xfrm>
            <a:custGeom>
              <a:avLst/>
              <a:gdLst/>
              <a:ahLst/>
              <a:cxnLst/>
              <a:rect l="l" t="t" r="r" b="b"/>
              <a:pathLst>
                <a:path h="273050">
                  <a:moveTo>
                    <a:pt x="0" y="0"/>
                  </a:moveTo>
                  <a:lnTo>
                    <a:pt x="0" y="272431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0984650" y="6568857"/>
              <a:ext cx="272415" cy="163830"/>
            </a:xfrm>
            <a:custGeom>
              <a:avLst/>
              <a:gdLst/>
              <a:ahLst/>
              <a:cxnLst/>
              <a:rect l="l" t="t" r="r" b="b"/>
              <a:pathLst>
                <a:path w="272415" h="163829">
                  <a:moveTo>
                    <a:pt x="272400" y="0"/>
                  </a:moveTo>
                  <a:lnTo>
                    <a:pt x="0" y="0"/>
                  </a:lnTo>
                  <a:lnTo>
                    <a:pt x="0" y="163419"/>
                  </a:lnTo>
                  <a:lnTo>
                    <a:pt x="272400" y="163419"/>
                  </a:lnTo>
                  <a:lnTo>
                    <a:pt x="2724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0984655" y="6732274"/>
              <a:ext cx="272415" cy="0"/>
            </a:xfrm>
            <a:custGeom>
              <a:avLst/>
              <a:gdLst/>
              <a:ahLst/>
              <a:cxnLst/>
              <a:rect l="l" t="t" r="r" b="b"/>
              <a:pathLst>
                <a:path w="272415">
                  <a:moveTo>
                    <a:pt x="0" y="0"/>
                  </a:moveTo>
                  <a:lnTo>
                    <a:pt x="27240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1257049" y="656885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163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0984649" y="6568855"/>
              <a:ext cx="272415" cy="0"/>
            </a:xfrm>
            <a:custGeom>
              <a:avLst/>
              <a:gdLst/>
              <a:ahLst/>
              <a:cxnLst/>
              <a:rect l="l" t="t" r="r" b="b"/>
              <a:pathLst>
                <a:path w="272415">
                  <a:moveTo>
                    <a:pt x="2724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0984655" y="656885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1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1085903" y="2662097"/>
              <a:ext cx="163830" cy="272415"/>
            </a:xfrm>
            <a:custGeom>
              <a:avLst/>
              <a:gdLst/>
              <a:ahLst/>
              <a:cxnLst/>
              <a:rect l="l" t="t" r="r" b="b"/>
              <a:pathLst>
                <a:path w="163829" h="272414">
                  <a:moveTo>
                    <a:pt x="163419" y="0"/>
                  </a:moveTo>
                  <a:lnTo>
                    <a:pt x="0" y="0"/>
                  </a:lnTo>
                  <a:lnTo>
                    <a:pt x="0" y="272410"/>
                  </a:lnTo>
                  <a:lnTo>
                    <a:pt x="163419" y="272410"/>
                  </a:lnTo>
                  <a:lnTo>
                    <a:pt x="1634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1249319" y="2662102"/>
              <a:ext cx="0" cy="272415"/>
            </a:xfrm>
            <a:custGeom>
              <a:avLst/>
              <a:gdLst/>
              <a:ahLst/>
              <a:cxnLst/>
              <a:rect l="l" t="t" r="r" b="b"/>
              <a:pathLst>
                <a:path h="272414">
                  <a:moveTo>
                    <a:pt x="0" y="2724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11085900" y="2662099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1634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1085901" y="2662099"/>
              <a:ext cx="0" cy="272415"/>
            </a:xfrm>
            <a:custGeom>
              <a:avLst/>
              <a:gdLst/>
              <a:ahLst/>
              <a:cxnLst/>
              <a:rect l="l" t="t" r="r" b="b"/>
              <a:pathLst>
                <a:path h="272414">
                  <a:moveTo>
                    <a:pt x="0" y="0"/>
                  </a:moveTo>
                  <a:lnTo>
                    <a:pt x="0" y="27241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1085901" y="2934512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0" y="0"/>
                  </a:moveTo>
                  <a:lnTo>
                    <a:pt x="163419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0972350" y="2344765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0" y="0"/>
                  </a:moveTo>
                  <a:lnTo>
                    <a:pt x="27243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1244771" y="2181346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30">
                  <a:moveTo>
                    <a:pt x="0" y="163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0972340" y="2181345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2724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0972350" y="218134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30">
                  <a:moveTo>
                    <a:pt x="0" y="0"/>
                  </a:moveTo>
                  <a:lnTo>
                    <a:pt x="0" y="16341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5367312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5367299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5367299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5370568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5367291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5203830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5203826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5203826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5207100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5203823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5203830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5203826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5203826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5207100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5203823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5203830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5203826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5203826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5207100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5203823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5203830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77" y="5723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5203826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5203826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5207100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5203823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5203830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5203826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5203826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5207100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5203823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5203830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5203826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5203826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5207100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5203823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5203830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77" y="5721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5203826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5203826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5207100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5203823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5203830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77" y="57244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5203826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5203826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5207100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5203823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5203830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5203826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5203826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5207100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5203823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5203830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5203826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5203826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5207100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5203823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5040348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5040350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5040350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5043625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5040348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5040348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5040350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5040350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5043625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5040348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5040348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5040350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5040350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5043625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15040348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15040348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5040350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5040350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5043625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5040348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5040348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5040350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5040350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5043625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5040348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5040348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5040350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5040350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5043625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5040348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5040348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15040350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15040350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5043625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15040348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15040348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5040350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5040350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5043625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15040348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15040348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15040350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5040350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15043625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5040348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15040348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15040350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15040350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15043625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15040348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14876908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14876896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14876896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14880163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14876896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14876908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14876896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14876896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14880163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14876896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4876908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4876896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4876896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4880163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4876896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4876908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4876896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4876896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4880163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4876896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4876908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4876896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4876896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14880163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14876896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4876908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4876896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4876896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14880163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14876896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14876908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14876896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4876896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14880163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14876896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4876908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4876896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4876896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4880163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4876896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4876908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4876896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4876896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4880163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4876896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4876908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4876896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4876896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4880163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4876896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4205263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4205263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4205263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4208536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4205269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5367312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5367299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5367299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5370568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5367291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5367312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5367299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5367299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5370568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5367291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5367312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5367299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5367299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5370568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15367291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5367312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5367299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5367299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15370568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5367291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5367312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5367299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5367299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15370568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5367291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5367312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5367299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5367299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5370568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5367291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5367312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5367299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5367299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15370568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15367291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15367312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15367299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15367299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15370568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15367291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15367312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15367299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15367299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15370568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15367291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14713426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14713422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14713422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14716689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14713411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14713426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14713422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14713422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14716689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14713411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14713426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14713422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14713422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14716689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14713411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14713426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14713422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14713422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14716689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14713411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14713426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14713422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14713422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14716689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14713411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14713426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14713422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14713422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14716689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14713411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14713426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14713422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14713422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14716689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14713411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14713426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14713422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14713422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14716689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14713411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14713426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14713422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14713422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14716689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14713411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14713426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14713422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14713422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14716689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14713411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13060963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13060964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13060964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13064231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13060954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13060963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13060964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13060964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13064231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13060954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13060963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13060964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13060964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13064231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13060954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13060963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13060964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13060964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13064231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13060954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13060963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13060964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13060964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13064231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13060954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13060963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13060964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13060964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13064231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13060954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13060963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13060964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13060964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13064231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13060954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13060963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13060964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13060964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13064231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13060954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13060963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13060964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13060964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13064231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13060954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13060963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3060964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3060964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3064231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3060954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4368735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4368737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14368737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4372013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4368735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4368735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4368737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4368737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4372013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4368735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4368735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4368737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4368737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4372013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4368735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4368735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77" y="5723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4368737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4368737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4372013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4368735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4368735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4368737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4368737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4372013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4368735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4368735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4368737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4368737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4372013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4368735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4368735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77" y="5721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4368737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4368737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4372013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4368735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4368735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77" y="57244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4368737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4368737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4372013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4368735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4368735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4368737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14368737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14372013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14368735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14368735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14368737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14368737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14372013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14368735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14205263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14205263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14205263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4208536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4205269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4205263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4205263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14205263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14208536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14205269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14205263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14205263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14205263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14208536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14205269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14205263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14205263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14205263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14208536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14205269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14205263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14205263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14205263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14208536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14205269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14205263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14205263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14205263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14208536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14205269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14205263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14205263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14205263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14208536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14205269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14205263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14205263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14205263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14208536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14205269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14205263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14205263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14205263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14208536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14205269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14041782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14041787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14041787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14045061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14041784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14041782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14041787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14041787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14045061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14041784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14041782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14041787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14041787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14045061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14041784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14041782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14041787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14041787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14045061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14041784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14041782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14041787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14041787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14045061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14041784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14041782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14041787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14041787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14045061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14041784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14041782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14041787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14041787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14045061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14041784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14041782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14041787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14041787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14045061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14041784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14041782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14041787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14041787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14045061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14041784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14041782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14041787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14041787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14045061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14041784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13878310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13878312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13878312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13881593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13878305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13878310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13878312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13878312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13881593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13878305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13878310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13878312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13878312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13881593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13878305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13878310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77" y="5723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13878312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13878312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13881593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13878305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13878310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13878312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13878312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13881593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13878305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13878310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13878312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13878312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13881593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13878305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13878310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77" y="5721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13878312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13878312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13881593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13878305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13878310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77" y="57244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13878312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13878312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13881593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13878305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13878310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13878312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13878312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13881593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13878305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13878310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13878312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13878312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13881593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13878305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13714860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13714866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13714866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13718133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13714855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13714860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13714866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13714866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13718133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13714855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13714860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13714866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13714866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13718133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13714855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13714860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77" y="5723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13714866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13714866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13718133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13714855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13714860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13714866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13714866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13718133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13714855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13714860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13714866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13714866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13718133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13714855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13714860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77" y="5721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13714866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13714866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13718133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13714855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13714860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77" y="57244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13714866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13714866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13718133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13714855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13714860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13714866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13714866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13718133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13714855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13714860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13714866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13714866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13718133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13714855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13551388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13551389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13551389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13554657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13551380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13551388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13551389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13551389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13554657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13551380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13551388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13551389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13551389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13554657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13551380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13551388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77" y="5723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13551389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13551389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13554657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13551380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13551388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13551389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13551389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13554657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13551380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13551388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13551389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13551389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13554657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13551380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13551388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77" y="5721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13551389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13551389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13554657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13551380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13551388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77" y="57244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13551389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13551389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13554657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13551380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13551388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13551389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13551389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13554657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13551380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13551388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13551389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13551389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13554657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13551380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13387917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13387914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13387914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13391181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13387914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13387917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13387914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13387914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13391181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13387914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13387917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13387914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13387914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13391181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13387914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13387917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77" y="5723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13387914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13387914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13391181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13387914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13387917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13387914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13387914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13391181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13387914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13387917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13387914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13387914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13391181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13387914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13387917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77" y="5721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13387914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13387914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13391181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13387914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13387917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77" y="57244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13387914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13387914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13391181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13387914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13387917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13387914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13387914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13391181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13387914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13387917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13387914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13387914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13391181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13387914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13224445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13224439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13224439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13227706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13224439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13224445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13224439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13224439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13227706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13224439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13224445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13224439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13224439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13227706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13224439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13224445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13224439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13224439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13227706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13224439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13224445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13224439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13224439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13227706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13224439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13224445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13224439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13224439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13227706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13224439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13224445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13224439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13224439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13227706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13224439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13224445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13224439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13224439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13227706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13224439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13224445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13224439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13224439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13227706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13224439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13224445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13224439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13224439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13227706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13224439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16021187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16021180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16021180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16024455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16021178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16021187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16021180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16021180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16024455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16021178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16021187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16021180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16021180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16024455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16021178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16021187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16021180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16021180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16024455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16021178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16021187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16021180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16021180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16024455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16021178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16021187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16021180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16021180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16024455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16021178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16021187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16021180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16021180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16024455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16021178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16021187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16021180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16021180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16024455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16021178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16021187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16021180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16021180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16024455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16021178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16021187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16021180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16021180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16024455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16021178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15857726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15857726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15857726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15860993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15857716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15857726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15857726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15857726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15860993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15857716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15857726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15857726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15857726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15860993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15857716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15857726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15857726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15857726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15860993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15857716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15857726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15857726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15857726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15860993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15857716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15857726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15857726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15857726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15860993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15857716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15857726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15857726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15857726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15860993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15857716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15857726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15857726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15857726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15860993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15857716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15857726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15857726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15857726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15860993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15857716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15857726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15857726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15857726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15860993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15857716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15694245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15694252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15694252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15697517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15694240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15694245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15694252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15694252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15697517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15694240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15694245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15694252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15694252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15697517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15694240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15694245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15694252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15694252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15697517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15694240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15694245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15694252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15694252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15697517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15694240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15694245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15694252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15694252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15697517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15694240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15694245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15694252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15694252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15697517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15694240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15694245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15694252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15694252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15697517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15694240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15694245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15694252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15694252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15697517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15694240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15694245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15694252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15694252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15697517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15694240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15530783" y="5605085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15530777" y="560508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15530777" y="56623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15534043" y="560507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15530765" y="5605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15530783" y="570316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15530777" y="570317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15530777" y="57603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15534043" y="57031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15530765" y="57031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15530783" y="580124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15530777" y="58012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15530777" y="5858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15534043" y="580124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15530765" y="5801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15530783" y="5899317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15530777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15530777" y="59565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15534043" y="58993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15530765" y="58993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15530783" y="599743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15530777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15530777" y="6054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15534043" y="59974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15530765" y="59974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15530783" y="6095510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15530777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15530777" y="61527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15534043" y="609550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15530765" y="60955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15530783" y="619358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15530777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15530777" y="62507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15534043" y="61935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15530765" y="61935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15530783" y="629166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44"/>
                  </a:lnTo>
                  <a:lnTo>
                    <a:pt x="3266" y="57244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15530777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15530777" y="63488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15534043" y="62916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15530765" y="6291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15530783" y="638974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15530777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15530777" y="64469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15534043" y="63897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15530765" y="6389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15530783" y="648783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4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15530777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15530777" y="6545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15534043" y="64878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15530765" y="64878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13060963" y="339823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13060964" y="339822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13060964" y="3455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13064231" y="33982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13060954" y="33982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13224445" y="339823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13224439" y="339822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13224439" y="3455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13227706" y="33982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13224439" y="33982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13224445" y="349632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13224439" y="349632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13224439" y="35535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13227706" y="349631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13224439" y="34963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13224445" y="359440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13224439" y="359439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13224439" y="36516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13227706" y="359439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13224439" y="359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13224445" y="369246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13224439" y="369247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13224439" y="3749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13227706" y="36924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13224439" y="36924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13224445" y="3790544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13224439" y="379055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13224439" y="38477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13227706" y="379054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13224439" y="37905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13224445" y="388864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13224439" y="38886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13224439" y="39458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13227706" y="388863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13224439" y="38886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13224445" y="398672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13224439" y="398671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13224439" y="40439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13227706" y="398671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13224439" y="39867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13224445" y="408478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13224439" y="408479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13224439" y="41420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13227706" y="408478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13224439" y="40847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13224445" y="4182898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13224439" y="418289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13224439" y="42401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13227706" y="418289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13224439" y="41828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13224445" y="4280979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13224439" y="42809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13224439" y="43381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13227706" y="42809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13224439" y="42809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13387917" y="339823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13387914" y="339822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13387914" y="3455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13391181" y="33982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13387914" y="33982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13387917" y="349632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13387914" y="349632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13387914" y="35535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13391181" y="349631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13387914" y="34963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13387917" y="359440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13387914" y="359439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13387914" y="36516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13391181" y="359439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13387914" y="359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13387917" y="369246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13387914" y="369247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13387914" y="3749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13391181" y="36924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13387914" y="36924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13387917" y="3790544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77" y="5723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13387914" y="379055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13387914" y="38477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13391181" y="379054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13387914" y="37905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13387917" y="388864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13387914" y="38886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13387914" y="39458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13391181" y="388863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13387914" y="38886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13387917" y="398672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13387914" y="398671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13387914" y="40439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13391181" y="398671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13387914" y="39867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13387917" y="408478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13387914" y="408479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13387914" y="41420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13391181" y="408478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13387914" y="40847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13387917" y="4182898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13387914" y="418289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13387914" y="42401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13391181" y="418289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13387914" y="41828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13387917" y="4280979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77" y="5721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13387914" y="42809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13387914" y="43381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13391181" y="42809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13387914" y="42809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13551388" y="339823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13551389" y="339822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13551389" y="3455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13554657" y="33982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13551380" y="33982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13551388" y="349632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13551389" y="349632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13551389" y="35535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13554657" y="349631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13551380" y="34963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13551388" y="359440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13551389" y="359439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13551389" y="36516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13554657" y="359439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13551380" y="359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13551388" y="369246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13551389" y="369247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13551389" y="3749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13554657" y="36924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13551380" y="36924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13551388" y="3790544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77" y="5723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13551389" y="379055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13551389" y="38477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13554657" y="379054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13551380" y="37905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13551388" y="388864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13551389" y="38886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13551389" y="39458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13554657" y="388863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13551380" y="38886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13551388" y="398672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13551389" y="398671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13551389" y="40439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13554657" y="398671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13551380" y="39867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13551388" y="408478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13551389" y="408479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13551389" y="41420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13554657" y="408478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13551380" y="40847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13551388" y="4182898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13551389" y="418289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13551389" y="42401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13554657" y="418289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13551380" y="41828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13551388" y="4280979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77" y="5721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13551389" y="42809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13551389" y="43381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7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13554657" y="42809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13551380" y="42809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13060963" y="349632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13060964" y="349632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13060964" y="35535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13064231" y="349631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13060954" y="34963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13060963" y="359440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13060964" y="359439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13060964" y="36516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13064231" y="359439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13060954" y="359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13714860" y="3398231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13714866" y="339822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13714866" y="3455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13718133" y="33982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13714855" y="33982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13714860" y="3496322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13714866" y="349632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13714866" y="35535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13718133" y="349631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13714855" y="34963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13714860" y="359440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13714866" y="359439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13714866" y="36516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13718133" y="359439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13714855" y="359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13714860" y="369246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13714866" y="369247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13714866" y="3749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13718133" y="36924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13714855" y="36924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13714860" y="3790544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77" y="5723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13714866" y="379055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13714866" y="38477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13718133" y="379054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13714855" y="37905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13714860" y="388864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13714866" y="38886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13714866" y="39458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13718133" y="388863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13714855" y="38886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13714860" y="398672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13714866" y="398671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13714866" y="40439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13718133" y="398671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13714855" y="39867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13714860" y="408478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77" y="57223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13714866" y="408479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13714866" y="41420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13718133" y="408478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13714855" y="40847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13714860" y="4182898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77" y="5720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13714866" y="418289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13714866" y="42401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13718133" y="418289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13714855" y="41828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13714860" y="4280979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77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77" y="57212"/>
                  </a:lnTo>
                  <a:lnTo>
                    <a:pt x="3277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13714866" y="42809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13714866" y="43381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13718133" y="42809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13714855" y="42809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13060963" y="3692463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13060964" y="369247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13060964" y="3749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13064231" y="36924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13060954" y="36924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13060963" y="3790544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33"/>
                  </a:lnTo>
                  <a:lnTo>
                    <a:pt x="3266" y="5723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13060964" y="379055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13060964" y="38477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13064231" y="379054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3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13060954" y="37905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13060963" y="388864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13060964" y="38886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13060964" y="39458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13064231" y="388863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13060954" y="38886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13060963" y="398672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13060964" y="398671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13060964" y="40439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13064231" y="398671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13060954" y="39867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13060963" y="4084786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23"/>
                  </a:lnTo>
                  <a:lnTo>
                    <a:pt x="3266" y="57223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13060964" y="408479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13060964" y="41420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13064231" y="408478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13060954" y="40847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13060963" y="4182898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02"/>
                  </a:lnTo>
                  <a:lnTo>
                    <a:pt x="3266" y="5720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13060964" y="418289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13060964" y="42401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13064231" y="418289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13060954" y="41828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13060963" y="4280979"/>
              <a:ext cx="3810" cy="57785"/>
            </a:xfrm>
            <a:custGeom>
              <a:avLst/>
              <a:gdLst/>
              <a:ahLst/>
              <a:cxnLst/>
              <a:rect l="l" t="t" r="r" b="b"/>
              <a:pathLst>
                <a:path w="3809" h="57785">
                  <a:moveTo>
                    <a:pt x="3266" y="0"/>
                  </a:moveTo>
                  <a:lnTo>
                    <a:pt x="0" y="0"/>
                  </a:lnTo>
                  <a:lnTo>
                    <a:pt x="0" y="57212"/>
                  </a:lnTo>
                  <a:lnTo>
                    <a:pt x="3266" y="57212"/>
                  </a:lnTo>
                  <a:lnTo>
                    <a:pt x="3266" y="0"/>
                  </a:lnTo>
                  <a:close/>
                </a:path>
              </a:pathLst>
            </a:custGeom>
            <a:solidFill>
              <a:srgbClr val="858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13060964" y="428097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13060964" y="43381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13064231" y="42809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13060954" y="42809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12317045" y="4325930"/>
              <a:ext cx="90170" cy="16510"/>
            </a:xfrm>
            <a:custGeom>
              <a:avLst/>
              <a:gdLst/>
              <a:ahLst/>
              <a:cxnLst/>
              <a:rect l="l" t="t" r="r" b="b"/>
              <a:pathLst>
                <a:path w="90170" h="16510">
                  <a:moveTo>
                    <a:pt x="77647" y="12268"/>
                  </a:moveTo>
                  <a:lnTo>
                    <a:pt x="0" y="12268"/>
                  </a:lnTo>
                  <a:lnTo>
                    <a:pt x="0" y="16344"/>
                  </a:lnTo>
                  <a:lnTo>
                    <a:pt x="73571" y="16344"/>
                  </a:lnTo>
                  <a:lnTo>
                    <a:pt x="77647" y="12268"/>
                  </a:lnTo>
                  <a:close/>
                </a:path>
                <a:path w="90170" h="16510">
                  <a:moveTo>
                    <a:pt x="89916" y="0"/>
                  </a:moveTo>
                  <a:lnTo>
                    <a:pt x="12" y="0"/>
                  </a:lnTo>
                  <a:lnTo>
                    <a:pt x="12" y="4089"/>
                  </a:lnTo>
                  <a:lnTo>
                    <a:pt x="85826" y="4089"/>
                  </a:lnTo>
                  <a:lnTo>
                    <a:pt x="899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12316449" y="433316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0" y="0"/>
                  </a:moveTo>
                  <a:lnTo>
                    <a:pt x="847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12317061" y="4325918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899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12317054" y="432591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12317054" y="4342264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0" y="0"/>
                  </a:moveTo>
                  <a:lnTo>
                    <a:pt x="7356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16327000" y="5684371"/>
              <a:ext cx="163830" cy="490855"/>
            </a:xfrm>
            <a:custGeom>
              <a:avLst/>
              <a:gdLst/>
              <a:ahLst/>
              <a:cxnLst/>
              <a:rect l="l" t="t" r="r" b="b"/>
              <a:pathLst>
                <a:path w="163830" h="490854">
                  <a:moveTo>
                    <a:pt x="163481" y="0"/>
                  </a:moveTo>
                  <a:lnTo>
                    <a:pt x="0" y="0"/>
                  </a:lnTo>
                  <a:lnTo>
                    <a:pt x="0" y="490414"/>
                  </a:lnTo>
                  <a:lnTo>
                    <a:pt x="163481" y="490414"/>
                  </a:lnTo>
                  <a:lnTo>
                    <a:pt x="163481" y="0"/>
                  </a:lnTo>
                  <a:close/>
                </a:path>
              </a:pathLst>
            </a:custGeom>
            <a:solidFill>
              <a:srgbClr val="C0C4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16327004" y="5684377"/>
              <a:ext cx="0" cy="490855"/>
            </a:xfrm>
            <a:custGeom>
              <a:avLst/>
              <a:gdLst/>
              <a:ahLst/>
              <a:cxnLst/>
              <a:rect l="l" t="t" r="r" b="b"/>
              <a:pathLst>
                <a:path h="490854">
                  <a:moveTo>
                    <a:pt x="0" y="0"/>
                  </a:moveTo>
                  <a:lnTo>
                    <a:pt x="0" y="49041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16327004" y="6174788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0" y="0"/>
                  </a:moveTo>
                  <a:lnTo>
                    <a:pt x="1634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16490458" y="5684374"/>
              <a:ext cx="0" cy="490855"/>
            </a:xfrm>
            <a:custGeom>
              <a:avLst/>
              <a:gdLst/>
              <a:ahLst/>
              <a:cxnLst/>
              <a:rect l="l" t="t" r="r" b="b"/>
              <a:pathLst>
                <a:path h="490854">
                  <a:moveTo>
                    <a:pt x="0" y="49041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16327008" y="5684377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16345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12594956" y="5748924"/>
              <a:ext cx="163830" cy="490855"/>
            </a:xfrm>
            <a:custGeom>
              <a:avLst/>
              <a:gdLst/>
              <a:ahLst/>
              <a:cxnLst/>
              <a:rect l="l" t="t" r="r" b="b"/>
              <a:pathLst>
                <a:path w="163829" h="490854">
                  <a:moveTo>
                    <a:pt x="163481" y="0"/>
                  </a:moveTo>
                  <a:lnTo>
                    <a:pt x="0" y="0"/>
                  </a:lnTo>
                  <a:lnTo>
                    <a:pt x="0" y="490435"/>
                  </a:lnTo>
                  <a:lnTo>
                    <a:pt x="163481" y="490435"/>
                  </a:lnTo>
                  <a:lnTo>
                    <a:pt x="163481" y="0"/>
                  </a:lnTo>
                  <a:close/>
                </a:path>
              </a:pathLst>
            </a:custGeom>
            <a:solidFill>
              <a:srgbClr val="C0C4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12594952" y="5748930"/>
              <a:ext cx="0" cy="490855"/>
            </a:xfrm>
            <a:custGeom>
              <a:avLst/>
              <a:gdLst/>
              <a:ahLst/>
              <a:cxnLst/>
              <a:rect l="l" t="t" r="r" b="b"/>
              <a:pathLst>
                <a:path h="490854">
                  <a:moveTo>
                    <a:pt x="0" y="0"/>
                  </a:moveTo>
                  <a:lnTo>
                    <a:pt x="0" y="49043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12594952" y="6239356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0" y="0"/>
                  </a:moveTo>
                  <a:lnTo>
                    <a:pt x="1634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12758428" y="5748921"/>
              <a:ext cx="0" cy="490855"/>
            </a:xfrm>
            <a:custGeom>
              <a:avLst/>
              <a:gdLst/>
              <a:ahLst/>
              <a:cxnLst/>
              <a:rect l="l" t="t" r="r" b="b"/>
              <a:pathLst>
                <a:path h="490854">
                  <a:moveTo>
                    <a:pt x="0" y="49043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12594946" y="5748930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16348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12603134" y="3675919"/>
              <a:ext cx="163830" cy="490855"/>
            </a:xfrm>
            <a:custGeom>
              <a:avLst/>
              <a:gdLst/>
              <a:ahLst/>
              <a:cxnLst/>
              <a:rect l="l" t="t" r="r" b="b"/>
              <a:pathLst>
                <a:path w="163829" h="490854">
                  <a:moveTo>
                    <a:pt x="163460" y="0"/>
                  </a:moveTo>
                  <a:lnTo>
                    <a:pt x="0" y="0"/>
                  </a:lnTo>
                  <a:lnTo>
                    <a:pt x="0" y="490414"/>
                  </a:lnTo>
                  <a:lnTo>
                    <a:pt x="163460" y="490414"/>
                  </a:lnTo>
                  <a:lnTo>
                    <a:pt x="163460" y="0"/>
                  </a:lnTo>
                  <a:close/>
                </a:path>
              </a:pathLst>
            </a:custGeom>
            <a:solidFill>
              <a:srgbClr val="C0C4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12603133" y="3675916"/>
              <a:ext cx="0" cy="490855"/>
            </a:xfrm>
            <a:custGeom>
              <a:avLst/>
              <a:gdLst/>
              <a:ahLst/>
              <a:cxnLst/>
              <a:rect l="l" t="t" r="r" b="b"/>
              <a:pathLst>
                <a:path h="490854">
                  <a:moveTo>
                    <a:pt x="0" y="0"/>
                  </a:moveTo>
                  <a:lnTo>
                    <a:pt x="0" y="49041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12603133" y="4166328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0" y="0"/>
                  </a:moveTo>
                  <a:lnTo>
                    <a:pt x="16346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12766593" y="3675914"/>
              <a:ext cx="0" cy="490855"/>
            </a:xfrm>
            <a:custGeom>
              <a:avLst/>
              <a:gdLst/>
              <a:ahLst/>
              <a:cxnLst/>
              <a:rect l="l" t="t" r="r" b="b"/>
              <a:pathLst>
                <a:path h="490854">
                  <a:moveTo>
                    <a:pt x="0" y="49041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12603132" y="3675916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16346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53" name="object 63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7561204" y="5169376"/>
              <a:ext cx="163481" cy="163830"/>
            </a:xfrm>
            <a:prstGeom prst="rect">
              <a:avLst/>
            </a:prstGeom>
          </p:spPr>
        </p:pic>
        <p:sp>
          <p:nvSpPr>
            <p:cNvPr id="6354" name="object 6354"/>
            <p:cNvSpPr/>
            <p:nvPr/>
          </p:nvSpPr>
          <p:spPr>
            <a:xfrm>
              <a:off x="16564553" y="4375406"/>
              <a:ext cx="1270" cy="33020"/>
            </a:xfrm>
            <a:custGeom>
              <a:avLst/>
              <a:gdLst/>
              <a:ahLst/>
              <a:cxnLst/>
              <a:rect l="l" t="t" r="r" b="b"/>
              <a:pathLst>
                <a:path w="1269" h="33020">
                  <a:moveTo>
                    <a:pt x="774" y="0"/>
                  </a:moveTo>
                  <a:lnTo>
                    <a:pt x="0" y="0"/>
                  </a:lnTo>
                  <a:lnTo>
                    <a:pt x="0" y="32930"/>
                  </a:lnTo>
                  <a:lnTo>
                    <a:pt x="774" y="32930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12444552" y="4348955"/>
              <a:ext cx="5999480" cy="2413000"/>
            </a:xfrm>
            <a:custGeom>
              <a:avLst/>
              <a:gdLst/>
              <a:ahLst/>
              <a:cxnLst/>
              <a:rect l="l" t="t" r="r" b="b"/>
              <a:pathLst>
                <a:path w="5999480" h="2413000">
                  <a:moveTo>
                    <a:pt x="262432" y="2259253"/>
                  </a:moveTo>
                  <a:lnTo>
                    <a:pt x="247307" y="2259253"/>
                  </a:lnTo>
                  <a:lnTo>
                    <a:pt x="247307" y="2285034"/>
                  </a:lnTo>
                  <a:lnTo>
                    <a:pt x="247307" y="2376144"/>
                  </a:lnTo>
                  <a:lnTo>
                    <a:pt x="201980" y="2376144"/>
                  </a:lnTo>
                  <a:lnTo>
                    <a:pt x="201980" y="2371267"/>
                  </a:lnTo>
                  <a:lnTo>
                    <a:pt x="201980" y="2285034"/>
                  </a:lnTo>
                  <a:lnTo>
                    <a:pt x="247307" y="2285034"/>
                  </a:lnTo>
                  <a:lnTo>
                    <a:pt x="247307" y="2259253"/>
                  </a:lnTo>
                  <a:lnTo>
                    <a:pt x="154990" y="2259253"/>
                  </a:lnTo>
                  <a:lnTo>
                    <a:pt x="154990" y="2356180"/>
                  </a:lnTo>
                  <a:lnTo>
                    <a:pt x="146913" y="2371267"/>
                  </a:lnTo>
                  <a:lnTo>
                    <a:pt x="138823" y="2356180"/>
                  </a:lnTo>
                  <a:lnTo>
                    <a:pt x="142963" y="2356180"/>
                  </a:lnTo>
                  <a:lnTo>
                    <a:pt x="142963" y="2330767"/>
                  </a:lnTo>
                  <a:lnTo>
                    <a:pt x="142963" y="2302294"/>
                  </a:lnTo>
                  <a:lnTo>
                    <a:pt x="142963" y="2285733"/>
                  </a:lnTo>
                  <a:lnTo>
                    <a:pt x="142963" y="2285034"/>
                  </a:lnTo>
                  <a:lnTo>
                    <a:pt x="150863" y="2285034"/>
                  </a:lnTo>
                  <a:lnTo>
                    <a:pt x="150863" y="2356180"/>
                  </a:lnTo>
                  <a:lnTo>
                    <a:pt x="154990" y="2356180"/>
                  </a:lnTo>
                  <a:lnTo>
                    <a:pt x="154990" y="2259253"/>
                  </a:lnTo>
                  <a:lnTo>
                    <a:pt x="95592" y="2259253"/>
                  </a:lnTo>
                  <a:lnTo>
                    <a:pt x="95592" y="2322512"/>
                  </a:lnTo>
                  <a:lnTo>
                    <a:pt x="95592" y="2330767"/>
                  </a:lnTo>
                  <a:lnTo>
                    <a:pt x="72618" y="2330767"/>
                  </a:lnTo>
                  <a:lnTo>
                    <a:pt x="69469" y="2319083"/>
                  </a:lnTo>
                  <a:lnTo>
                    <a:pt x="61607" y="2335593"/>
                  </a:lnTo>
                  <a:lnTo>
                    <a:pt x="77673" y="2347950"/>
                  </a:lnTo>
                  <a:lnTo>
                    <a:pt x="77673" y="2376500"/>
                  </a:lnTo>
                  <a:lnTo>
                    <a:pt x="68199" y="2376500"/>
                  </a:lnTo>
                  <a:lnTo>
                    <a:pt x="68199" y="2361019"/>
                  </a:lnTo>
                  <a:lnTo>
                    <a:pt x="68199" y="2351735"/>
                  </a:lnTo>
                  <a:lnTo>
                    <a:pt x="53746" y="2341753"/>
                  </a:lnTo>
                  <a:lnTo>
                    <a:pt x="53746" y="2361019"/>
                  </a:lnTo>
                  <a:lnTo>
                    <a:pt x="22250" y="2361019"/>
                  </a:lnTo>
                  <a:lnTo>
                    <a:pt x="22250" y="2353462"/>
                  </a:lnTo>
                  <a:lnTo>
                    <a:pt x="44919" y="2353462"/>
                  </a:lnTo>
                  <a:lnTo>
                    <a:pt x="44919" y="2329738"/>
                  </a:lnTo>
                  <a:lnTo>
                    <a:pt x="50507" y="2319083"/>
                  </a:lnTo>
                  <a:lnTo>
                    <a:pt x="57518" y="2305672"/>
                  </a:lnTo>
                  <a:lnTo>
                    <a:pt x="46507" y="2305672"/>
                  </a:lnTo>
                  <a:lnTo>
                    <a:pt x="37693" y="2319083"/>
                  </a:lnTo>
                  <a:lnTo>
                    <a:pt x="31699" y="2316657"/>
                  </a:lnTo>
                  <a:lnTo>
                    <a:pt x="42405" y="2296731"/>
                  </a:lnTo>
                  <a:lnTo>
                    <a:pt x="61925" y="2296731"/>
                  </a:lnTo>
                  <a:lnTo>
                    <a:pt x="65062" y="2302929"/>
                  </a:lnTo>
                  <a:lnTo>
                    <a:pt x="68846" y="2306015"/>
                  </a:lnTo>
                  <a:lnTo>
                    <a:pt x="76073" y="2306015"/>
                  </a:lnTo>
                  <a:lnTo>
                    <a:pt x="79552" y="2322512"/>
                  </a:lnTo>
                  <a:lnTo>
                    <a:pt x="95592" y="2322512"/>
                  </a:lnTo>
                  <a:lnTo>
                    <a:pt x="95592" y="2259253"/>
                  </a:lnTo>
                  <a:lnTo>
                    <a:pt x="82994" y="2259253"/>
                  </a:lnTo>
                  <a:lnTo>
                    <a:pt x="82994" y="2291880"/>
                  </a:lnTo>
                  <a:lnTo>
                    <a:pt x="82981" y="2295626"/>
                  </a:lnTo>
                  <a:lnTo>
                    <a:pt x="80784" y="2300211"/>
                  </a:lnTo>
                  <a:lnTo>
                    <a:pt x="77216" y="2302294"/>
                  </a:lnTo>
                  <a:lnTo>
                    <a:pt x="70269" y="2302294"/>
                  </a:lnTo>
                  <a:lnTo>
                    <a:pt x="66535" y="2299703"/>
                  </a:lnTo>
                  <a:lnTo>
                    <a:pt x="65290" y="2296731"/>
                  </a:lnTo>
                  <a:lnTo>
                    <a:pt x="64820" y="2295626"/>
                  </a:lnTo>
                  <a:lnTo>
                    <a:pt x="64820" y="2292591"/>
                  </a:lnTo>
                  <a:lnTo>
                    <a:pt x="66763" y="2288197"/>
                  </a:lnTo>
                  <a:lnTo>
                    <a:pt x="70383" y="2285733"/>
                  </a:lnTo>
                  <a:lnTo>
                    <a:pt x="77216" y="2285733"/>
                  </a:lnTo>
                  <a:lnTo>
                    <a:pt x="80302" y="2287409"/>
                  </a:lnTo>
                  <a:lnTo>
                    <a:pt x="82994" y="2291880"/>
                  </a:lnTo>
                  <a:lnTo>
                    <a:pt x="82994" y="2259253"/>
                  </a:lnTo>
                  <a:lnTo>
                    <a:pt x="8737" y="2259253"/>
                  </a:lnTo>
                  <a:lnTo>
                    <a:pt x="8737" y="2401938"/>
                  </a:lnTo>
                  <a:lnTo>
                    <a:pt x="262432" y="2401938"/>
                  </a:lnTo>
                  <a:lnTo>
                    <a:pt x="262432" y="2376500"/>
                  </a:lnTo>
                  <a:lnTo>
                    <a:pt x="262432" y="2376144"/>
                  </a:lnTo>
                  <a:lnTo>
                    <a:pt x="262432" y="2285034"/>
                  </a:lnTo>
                  <a:lnTo>
                    <a:pt x="262432" y="2259253"/>
                  </a:lnTo>
                  <a:close/>
                </a:path>
                <a:path w="5999480" h="2413000">
                  <a:moveTo>
                    <a:pt x="272427" y="2249170"/>
                  </a:moveTo>
                  <a:lnTo>
                    <a:pt x="269455" y="2249170"/>
                  </a:lnTo>
                  <a:lnTo>
                    <a:pt x="269455" y="2252980"/>
                  </a:lnTo>
                  <a:lnTo>
                    <a:pt x="269455" y="2409190"/>
                  </a:lnTo>
                  <a:lnTo>
                    <a:pt x="2946" y="2409190"/>
                  </a:lnTo>
                  <a:lnTo>
                    <a:pt x="2946" y="2252980"/>
                  </a:lnTo>
                  <a:lnTo>
                    <a:pt x="269455" y="2252980"/>
                  </a:lnTo>
                  <a:lnTo>
                    <a:pt x="269455" y="2249170"/>
                  </a:lnTo>
                  <a:lnTo>
                    <a:pt x="0" y="2249170"/>
                  </a:lnTo>
                  <a:lnTo>
                    <a:pt x="0" y="2252980"/>
                  </a:lnTo>
                  <a:lnTo>
                    <a:pt x="0" y="2409190"/>
                  </a:lnTo>
                  <a:lnTo>
                    <a:pt x="0" y="2413000"/>
                  </a:lnTo>
                  <a:lnTo>
                    <a:pt x="272427" y="2413000"/>
                  </a:lnTo>
                  <a:lnTo>
                    <a:pt x="272427" y="2409431"/>
                  </a:lnTo>
                  <a:lnTo>
                    <a:pt x="272427" y="2409190"/>
                  </a:lnTo>
                  <a:lnTo>
                    <a:pt x="272427" y="2252980"/>
                  </a:lnTo>
                  <a:lnTo>
                    <a:pt x="272427" y="2252446"/>
                  </a:lnTo>
                  <a:lnTo>
                    <a:pt x="272427" y="2249170"/>
                  </a:lnTo>
                  <a:close/>
                </a:path>
                <a:path w="5999480" h="2413000">
                  <a:moveTo>
                    <a:pt x="2740533" y="10007"/>
                  </a:moveTo>
                  <a:lnTo>
                    <a:pt x="2725432" y="10007"/>
                  </a:lnTo>
                  <a:lnTo>
                    <a:pt x="2725432" y="35801"/>
                  </a:lnTo>
                  <a:lnTo>
                    <a:pt x="2725432" y="126898"/>
                  </a:lnTo>
                  <a:lnTo>
                    <a:pt x="2680106" y="126898"/>
                  </a:lnTo>
                  <a:lnTo>
                    <a:pt x="2680106" y="122034"/>
                  </a:lnTo>
                  <a:lnTo>
                    <a:pt x="2680106" y="35801"/>
                  </a:lnTo>
                  <a:lnTo>
                    <a:pt x="2725432" y="35801"/>
                  </a:lnTo>
                  <a:lnTo>
                    <a:pt x="2725432" y="10007"/>
                  </a:lnTo>
                  <a:lnTo>
                    <a:pt x="2633091" y="10007"/>
                  </a:lnTo>
                  <a:lnTo>
                    <a:pt x="2633091" y="106959"/>
                  </a:lnTo>
                  <a:lnTo>
                    <a:pt x="2625013" y="122034"/>
                  </a:lnTo>
                  <a:lnTo>
                    <a:pt x="2616936" y="106959"/>
                  </a:lnTo>
                  <a:lnTo>
                    <a:pt x="2621051" y="106959"/>
                  </a:lnTo>
                  <a:lnTo>
                    <a:pt x="2621051" y="81534"/>
                  </a:lnTo>
                  <a:lnTo>
                    <a:pt x="2621051" y="53047"/>
                  </a:lnTo>
                  <a:lnTo>
                    <a:pt x="2621051" y="36487"/>
                  </a:lnTo>
                  <a:lnTo>
                    <a:pt x="2621051" y="35801"/>
                  </a:lnTo>
                  <a:lnTo>
                    <a:pt x="2628950" y="35801"/>
                  </a:lnTo>
                  <a:lnTo>
                    <a:pt x="2628950" y="106959"/>
                  </a:lnTo>
                  <a:lnTo>
                    <a:pt x="2633091" y="106959"/>
                  </a:lnTo>
                  <a:lnTo>
                    <a:pt x="2633091" y="10007"/>
                  </a:lnTo>
                  <a:lnTo>
                    <a:pt x="2573718" y="10007"/>
                  </a:lnTo>
                  <a:lnTo>
                    <a:pt x="2573718" y="73291"/>
                  </a:lnTo>
                  <a:lnTo>
                    <a:pt x="2573718" y="81534"/>
                  </a:lnTo>
                  <a:lnTo>
                    <a:pt x="2550718" y="81534"/>
                  </a:lnTo>
                  <a:lnTo>
                    <a:pt x="2547582" y="69824"/>
                  </a:lnTo>
                  <a:lnTo>
                    <a:pt x="2539733" y="86347"/>
                  </a:lnTo>
                  <a:lnTo>
                    <a:pt x="2555786" y="98704"/>
                  </a:lnTo>
                  <a:lnTo>
                    <a:pt x="2555786" y="127254"/>
                  </a:lnTo>
                  <a:lnTo>
                    <a:pt x="2546324" y="127254"/>
                  </a:lnTo>
                  <a:lnTo>
                    <a:pt x="2546324" y="111785"/>
                  </a:lnTo>
                  <a:lnTo>
                    <a:pt x="2546324" y="102501"/>
                  </a:lnTo>
                  <a:lnTo>
                    <a:pt x="2531859" y="92532"/>
                  </a:lnTo>
                  <a:lnTo>
                    <a:pt x="2531859" y="111785"/>
                  </a:lnTo>
                  <a:lnTo>
                    <a:pt x="2500363" y="111785"/>
                  </a:lnTo>
                  <a:lnTo>
                    <a:pt x="2500363" y="104216"/>
                  </a:lnTo>
                  <a:lnTo>
                    <a:pt x="2523032" y="104216"/>
                  </a:lnTo>
                  <a:lnTo>
                    <a:pt x="2523032" y="80492"/>
                  </a:lnTo>
                  <a:lnTo>
                    <a:pt x="2528620" y="69824"/>
                  </a:lnTo>
                  <a:lnTo>
                    <a:pt x="2535631" y="56438"/>
                  </a:lnTo>
                  <a:lnTo>
                    <a:pt x="2524595" y="56438"/>
                  </a:lnTo>
                  <a:lnTo>
                    <a:pt x="2515793" y="69824"/>
                  </a:lnTo>
                  <a:lnTo>
                    <a:pt x="2509812" y="67437"/>
                  </a:lnTo>
                  <a:lnTo>
                    <a:pt x="2520531" y="47498"/>
                  </a:lnTo>
                  <a:lnTo>
                    <a:pt x="2540038" y="47498"/>
                  </a:lnTo>
                  <a:lnTo>
                    <a:pt x="2543187" y="53682"/>
                  </a:lnTo>
                  <a:lnTo>
                    <a:pt x="2546947" y="56781"/>
                  </a:lnTo>
                  <a:lnTo>
                    <a:pt x="2554198" y="56781"/>
                  </a:lnTo>
                  <a:lnTo>
                    <a:pt x="2557665" y="73291"/>
                  </a:lnTo>
                  <a:lnTo>
                    <a:pt x="2573718" y="73291"/>
                  </a:lnTo>
                  <a:lnTo>
                    <a:pt x="2573718" y="10007"/>
                  </a:lnTo>
                  <a:lnTo>
                    <a:pt x="2561094" y="10007"/>
                  </a:lnTo>
                  <a:lnTo>
                    <a:pt x="2561094" y="42659"/>
                  </a:lnTo>
                  <a:lnTo>
                    <a:pt x="2561069" y="46367"/>
                  </a:lnTo>
                  <a:lnTo>
                    <a:pt x="2558885" y="50952"/>
                  </a:lnTo>
                  <a:lnTo>
                    <a:pt x="2555341" y="53047"/>
                  </a:lnTo>
                  <a:lnTo>
                    <a:pt x="2548394" y="53047"/>
                  </a:lnTo>
                  <a:lnTo>
                    <a:pt x="2544661" y="50469"/>
                  </a:lnTo>
                  <a:lnTo>
                    <a:pt x="2543416" y="47498"/>
                  </a:lnTo>
                  <a:lnTo>
                    <a:pt x="2542946" y="46367"/>
                  </a:lnTo>
                  <a:lnTo>
                    <a:pt x="2542946" y="43345"/>
                  </a:lnTo>
                  <a:lnTo>
                    <a:pt x="2544889" y="38950"/>
                  </a:lnTo>
                  <a:lnTo>
                    <a:pt x="2548471" y="36487"/>
                  </a:lnTo>
                  <a:lnTo>
                    <a:pt x="2555341" y="36487"/>
                  </a:lnTo>
                  <a:lnTo>
                    <a:pt x="2558415" y="38188"/>
                  </a:lnTo>
                  <a:lnTo>
                    <a:pt x="2561094" y="42659"/>
                  </a:lnTo>
                  <a:lnTo>
                    <a:pt x="2561094" y="10007"/>
                  </a:lnTo>
                  <a:lnTo>
                    <a:pt x="2486825" y="10007"/>
                  </a:lnTo>
                  <a:lnTo>
                    <a:pt x="2486825" y="152679"/>
                  </a:lnTo>
                  <a:lnTo>
                    <a:pt x="2740533" y="152679"/>
                  </a:lnTo>
                  <a:lnTo>
                    <a:pt x="2740533" y="127254"/>
                  </a:lnTo>
                  <a:lnTo>
                    <a:pt x="2740533" y="126898"/>
                  </a:lnTo>
                  <a:lnTo>
                    <a:pt x="2740533" y="35801"/>
                  </a:lnTo>
                  <a:lnTo>
                    <a:pt x="2740533" y="10007"/>
                  </a:lnTo>
                  <a:close/>
                </a:path>
                <a:path w="5999480" h="2413000">
                  <a:moveTo>
                    <a:pt x="2750515" y="0"/>
                  </a:moveTo>
                  <a:lnTo>
                    <a:pt x="2747581" y="0"/>
                  </a:lnTo>
                  <a:lnTo>
                    <a:pt x="2747581" y="3810"/>
                  </a:lnTo>
                  <a:lnTo>
                    <a:pt x="2747581" y="160020"/>
                  </a:lnTo>
                  <a:lnTo>
                    <a:pt x="2481072" y="160020"/>
                  </a:lnTo>
                  <a:lnTo>
                    <a:pt x="2481072" y="3810"/>
                  </a:lnTo>
                  <a:lnTo>
                    <a:pt x="2747581" y="3810"/>
                  </a:lnTo>
                  <a:lnTo>
                    <a:pt x="2747581" y="0"/>
                  </a:lnTo>
                  <a:lnTo>
                    <a:pt x="2478113" y="0"/>
                  </a:lnTo>
                  <a:lnTo>
                    <a:pt x="2478113" y="3810"/>
                  </a:lnTo>
                  <a:lnTo>
                    <a:pt x="2478113" y="160020"/>
                  </a:lnTo>
                  <a:lnTo>
                    <a:pt x="2478113" y="163830"/>
                  </a:lnTo>
                  <a:lnTo>
                    <a:pt x="2750515" y="163830"/>
                  </a:lnTo>
                  <a:lnTo>
                    <a:pt x="2750515" y="160185"/>
                  </a:lnTo>
                  <a:lnTo>
                    <a:pt x="2750515" y="160020"/>
                  </a:lnTo>
                  <a:lnTo>
                    <a:pt x="2750515" y="3810"/>
                  </a:lnTo>
                  <a:lnTo>
                    <a:pt x="2750515" y="3200"/>
                  </a:lnTo>
                  <a:lnTo>
                    <a:pt x="2750515" y="0"/>
                  </a:lnTo>
                  <a:close/>
                </a:path>
                <a:path w="5999480" h="2413000">
                  <a:moveTo>
                    <a:pt x="3946017" y="2259317"/>
                  </a:moveTo>
                  <a:lnTo>
                    <a:pt x="3930904" y="2259317"/>
                  </a:lnTo>
                  <a:lnTo>
                    <a:pt x="3930904" y="2285085"/>
                  </a:lnTo>
                  <a:lnTo>
                    <a:pt x="3930904" y="2376195"/>
                  </a:lnTo>
                  <a:lnTo>
                    <a:pt x="3885577" y="2376195"/>
                  </a:lnTo>
                  <a:lnTo>
                    <a:pt x="3885577" y="2371318"/>
                  </a:lnTo>
                  <a:lnTo>
                    <a:pt x="3885577" y="2285098"/>
                  </a:lnTo>
                  <a:lnTo>
                    <a:pt x="3930904" y="2285085"/>
                  </a:lnTo>
                  <a:lnTo>
                    <a:pt x="3930904" y="2259317"/>
                  </a:lnTo>
                  <a:lnTo>
                    <a:pt x="3838575" y="2259317"/>
                  </a:lnTo>
                  <a:lnTo>
                    <a:pt x="3838575" y="2356231"/>
                  </a:lnTo>
                  <a:lnTo>
                    <a:pt x="3830510" y="2371318"/>
                  </a:lnTo>
                  <a:lnTo>
                    <a:pt x="3822408" y="2356231"/>
                  </a:lnTo>
                  <a:lnTo>
                    <a:pt x="3826535" y="2356231"/>
                  </a:lnTo>
                  <a:lnTo>
                    <a:pt x="3826535" y="2330831"/>
                  </a:lnTo>
                  <a:lnTo>
                    <a:pt x="3826535" y="2302345"/>
                  </a:lnTo>
                  <a:lnTo>
                    <a:pt x="3826535" y="2285784"/>
                  </a:lnTo>
                  <a:lnTo>
                    <a:pt x="3826535" y="2285098"/>
                  </a:lnTo>
                  <a:lnTo>
                    <a:pt x="3834434" y="2285098"/>
                  </a:lnTo>
                  <a:lnTo>
                    <a:pt x="3834434" y="2356231"/>
                  </a:lnTo>
                  <a:lnTo>
                    <a:pt x="3838575" y="2356231"/>
                  </a:lnTo>
                  <a:lnTo>
                    <a:pt x="3838575" y="2259317"/>
                  </a:lnTo>
                  <a:lnTo>
                    <a:pt x="3779189" y="2259317"/>
                  </a:lnTo>
                  <a:lnTo>
                    <a:pt x="3779189" y="2322550"/>
                  </a:lnTo>
                  <a:lnTo>
                    <a:pt x="3779189" y="2330831"/>
                  </a:lnTo>
                  <a:lnTo>
                    <a:pt x="3756228" y="2330831"/>
                  </a:lnTo>
                  <a:lnTo>
                    <a:pt x="3753066" y="2319121"/>
                  </a:lnTo>
                  <a:lnTo>
                    <a:pt x="3745204" y="2335631"/>
                  </a:lnTo>
                  <a:lnTo>
                    <a:pt x="3761257" y="2348001"/>
                  </a:lnTo>
                  <a:lnTo>
                    <a:pt x="3761257" y="2376525"/>
                  </a:lnTo>
                  <a:lnTo>
                    <a:pt x="3751821" y="2376525"/>
                  </a:lnTo>
                  <a:lnTo>
                    <a:pt x="3751821" y="2361069"/>
                  </a:lnTo>
                  <a:lnTo>
                    <a:pt x="3751821" y="2351786"/>
                  </a:lnTo>
                  <a:lnTo>
                    <a:pt x="3737330" y="2341803"/>
                  </a:lnTo>
                  <a:lnTo>
                    <a:pt x="3737330" y="2361069"/>
                  </a:lnTo>
                  <a:lnTo>
                    <a:pt x="3705860" y="2361069"/>
                  </a:lnTo>
                  <a:lnTo>
                    <a:pt x="3705860" y="2353500"/>
                  </a:lnTo>
                  <a:lnTo>
                    <a:pt x="3728529" y="2353500"/>
                  </a:lnTo>
                  <a:lnTo>
                    <a:pt x="3728529" y="2329777"/>
                  </a:lnTo>
                  <a:lnTo>
                    <a:pt x="3734092" y="2319121"/>
                  </a:lnTo>
                  <a:lnTo>
                    <a:pt x="3741089" y="2305710"/>
                  </a:lnTo>
                  <a:lnTo>
                    <a:pt x="3730104" y="2305710"/>
                  </a:lnTo>
                  <a:lnTo>
                    <a:pt x="3721277" y="2319121"/>
                  </a:lnTo>
                  <a:lnTo>
                    <a:pt x="3715296" y="2316708"/>
                  </a:lnTo>
                  <a:lnTo>
                    <a:pt x="3725989" y="2296782"/>
                  </a:lnTo>
                  <a:lnTo>
                    <a:pt x="3745509" y="2296782"/>
                  </a:lnTo>
                  <a:lnTo>
                    <a:pt x="3748659" y="2302967"/>
                  </a:lnTo>
                  <a:lnTo>
                    <a:pt x="3752431" y="2306066"/>
                  </a:lnTo>
                  <a:lnTo>
                    <a:pt x="3759682" y="2306066"/>
                  </a:lnTo>
                  <a:lnTo>
                    <a:pt x="3763149" y="2322550"/>
                  </a:lnTo>
                  <a:lnTo>
                    <a:pt x="3779189" y="2322550"/>
                  </a:lnTo>
                  <a:lnTo>
                    <a:pt x="3779189" y="2259317"/>
                  </a:lnTo>
                  <a:lnTo>
                    <a:pt x="3766566" y="2259317"/>
                  </a:lnTo>
                  <a:lnTo>
                    <a:pt x="3766566" y="2291918"/>
                  </a:lnTo>
                  <a:lnTo>
                    <a:pt x="3766553" y="2295664"/>
                  </a:lnTo>
                  <a:lnTo>
                    <a:pt x="3764381" y="2300236"/>
                  </a:lnTo>
                  <a:lnTo>
                    <a:pt x="3760825" y="2302345"/>
                  </a:lnTo>
                  <a:lnTo>
                    <a:pt x="3753866" y="2302345"/>
                  </a:lnTo>
                  <a:lnTo>
                    <a:pt x="3750119" y="2299754"/>
                  </a:lnTo>
                  <a:lnTo>
                    <a:pt x="3748887" y="2296782"/>
                  </a:lnTo>
                  <a:lnTo>
                    <a:pt x="3748430" y="2295664"/>
                  </a:lnTo>
                  <a:lnTo>
                    <a:pt x="3748430" y="2292654"/>
                  </a:lnTo>
                  <a:lnTo>
                    <a:pt x="3750348" y="2288235"/>
                  </a:lnTo>
                  <a:lnTo>
                    <a:pt x="3753942" y="2285784"/>
                  </a:lnTo>
                  <a:lnTo>
                    <a:pt x="3760825" y="2285784"/>
                  </a:lnTo>
                  <a:lnTo>
                    <a:pt x="3763886" y="2287460"/>
                  </a:lnTo>
                  <a:lnTo>
                    <a:pt x="3766566" y="2291918"/>
                  </a:lnTo>
                  <a:lnTo>
                    <a:pt x="3766566" y="2259317"/>
                  </a:lnTo>
                  <a:lnTo>
                    <a:pt x="3692309" y="2259317"/>
                  </a:lnTo>
                  <a:lnTo>
                    <a:pt x="3692309" y="2402001"/>
                  </a:lnTo>
                  <a:lnTo>
                    <a:pt x="3946017" y="2402001"/>
                  </a:lnTo>
                  <a:lnTo>
                    <a:pt x="3946017" y="2376525"/>
                  </a:lnTo>
                  <a:lnTo>
                    <a:pt x="3946017" y="2376195"/>
                  </a:lnTo>
                  <a:lnTo>
                    <a:pt x="3946017" y="2285085"/>
                  </a:lnTo>
                  <a:lnTo>
                    <a:pt x="3946017" y="2259317"/>
                  </a:lnTo>
                  <a:close/>
                </a:path>
                <a:path w="5999480" h="2413000">
                  <a:moveTo>
                    <a:pt x="3956024" y="2249170"/>
                  </a:moveTo>
                  <a:lnTo>
                    <a:pt x="3953052" y="2249170"/>
                  </a:lnTo>
                  <a:lnTo>
                    <a:pt x="3953052" y="2252980"/>
                  </a:lnTo>
                  <a:lnTo>
                    <a:pt x="3953052" y="2409190"/>
                  </a:lnTo>
                  <a:lnTo>
                    <a:pt x="3686543" y="2409190"/>
                  </a:lnTo>
                  <a:lnTo>
                    <a:pt x="3686543" y="2252980"/>
                  </a:lnTo>
                  <a:lnTo>
                    <a:pt x="3953052" y="2252980"/>
                  </a:lnTo>
                  <a:lnTo>
                    <a:pt x="3953052" y="2249170"/>
                  </a:lnTo>
                  <a:lnTo>
                    <a:pt x="3683584" y="2249170"/>
                  </a:lnTo>
                  <a:lnTo>
                    <a:pt x="3683584" y="2252980"/>
                  </a:lnTo>
                  <a:lnTo>
                    <a:pt x="3683584" y="2409190"/>
                  </a:lnTo>
                  <a:lnTo>
                    <a:pt x="3683584" y="2413000"/>
                  </a:lnTo>
                  <a:lnTo>
                    <a:pt x="3956024" y="2413000"/>
                  </a:lnTo>
                  <a:lnTo>
                    <a:pt x="3956024" y="2409469"/>
                  </a:lnTo>
                  <a:lnTo>
                    <a:pt x="3956024" y="2409190"/>
                  </a:lnTo>
                  <a:lnTo>
                    <a:pt x="3956024" y="2252980"/>
                  </a:lnTo>
                  <a:lnTo>
                    <a:pt x="3956024" y="2252497"/>
                  </a:lnTo>
                  <a:lnTo>
                    <a:pt x="3956024" y="2249170"/>
                  </a:lnTo>
                  <a:close/>
                </a:path>
                <a:path w="5999480" h="2413000">
                  <a:moveTo>
                    <a:pt x="5998997" y="500519"/>
                  </a:moveTo>
                  <a:lnTo>
                    <a:pt x="5995784" y="500519"/>
                  </a:lnTo>
                  <a:lnTo>
                    <a:pt x="5995784" y="767016"/>
                  </a:lnTo>
                  <a:lnTo>
                    <a:pt x="5998997" y="767016"/>
                  </a:lnTo>
                  <a:lnTo>
                    <a:pt x="5998997" y="500519"/>
                  </a:lnTo>
                  <a:close/>
                </a:path>
                <a:path w="5999480" h="2413000">
                  <a:moveTo>
                    <a:pt x="5998997" y="497840"/>
                  </a:moveTo>
                  <a:lnTo>
                    <a:pt x="5835574" y="497840"/>
                  </a:lnTo>
                  <a:lnTo>
                    <a:pt x="5835574" y="500380"/>
                  </a:lnTo>
                  <a:lnTo>
                    <a:pt x="5835574" y="767080"/>
                  </a:lnTo>
                  <a:lnTo>
                    <a:pt x="5835574" y="769620"/>
                  </a:lnTo>
                  <a:lnTo>
                    <a:pt x="5998997" y="769620"/>
                  </a:lnTo>
                  <a:lnTo>
                    <a:pt x="5998997" y="767080"/>
                  </a:lnTo>
                  <a:lnTo>
                    <a:pt x="5838799" y="767080"/>
                  </a:lnTo>
                  <a:lnTo>
                    <a:pt x="5838799" y="500380"/>
                  </a:lnTo>
                  <a:lnTo>
                    <a:pt x="5998997" y="500380"/>
                  </a:lnTo>
                  <a:lnTo>
                    <a:pt x="5998997" y="49784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56" name="object 635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8290867" y="4855265"/>
              <a:ext cx="142676" cy="253699"/>
            </a:xfrm>
            <a:prstGeom prst="rect">
              <a:avLst/>
            </a:prstGeom>
          </p:spPr>
        </p:pic>
        <p:sp>
          <p:nvSpPr>
            <p:cNvPr id="6357" name="object 6357"/>
            <p:cNvSpPr/>
            <p:nvPr/>
          </p:nvSpPr>
          <p:spPr>
            <a:xfrm>
              <a:off x="11008607" y="4850218"/>
              <a:ext cx="163830" cy="273050"/>
            </a:xfrm>
            <a:custGeom>
              <a:avLst/>
              <a:gdLst/>
              <a:ahLst/>
              <a:cxnLst/>
              <a:rect l="l" t="t" r="r" b="b"/>
              <a:pathLst>
                <a:path w="163829" h="273050">
                  <a:moveTo>
                    <a:pt x="163481" y="0"/>
                  </a:moveTo>
                  <a:lnTo>
                    <a:pt x="0" y="0"/>
                  </a:lnTo>
                  <a:lnTo>
                    <a:pt x="0" y="272441"/>
                  </a:lnTo>
                  <a:lnTo>
                    <a:pt x="163481" y="272441"/>
                  </a:lnTo>
                  <a:lnTo>
                    <a:pt x="16348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11008652" y="4850606"/>
              <a:ext cx="163830" cy="271780"/>
            </a:xfrm>
            <a:custGeom>
              <a:avLst/>
              <a:gdLst/>
              <a:ahLst/>
              <a:cxnLst/>
              <a:rect l="l" t="t" r="r" b="b"/>
              <a:pathLst>
                <a:path w="163829" h="271779">
                  <a:moveTo>
                    <a:pt x="163436" y="2628"/>
                  </a:moveTo>
                  <a:lnTo>
                    <a:pt x="160210" y="2628"/>
                  </a:lnTo>
                  <a:lnTo>
                    <a:pt x="160210" y="269113"/>
                  </a:lnTo>
                  <a:lnTo>
                    <a:pt x="163436" y="269113"/>
                  </a:lnTo>
                  <a:lnTo>
                    <a:pt x="163436" y="2628"/>
                  </a:lnTo>
                  <a:close/>
                </a:path>
                <a:path w="163829" h="271779">
                  <a:moveTo>
                    <a:pt x="163436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269240"/>
                  </a:lnTo>
                  <a:lnTo>
                    <a:pt x="0" y="271780"/>
                  </a:lnTo>
                  <a:lnTo>
                    <a:pt x="163436" y="271780"/>
                  </a:lnTo>
                  <a:lnTo>
                    <a:pt x="163436" y="269240"/>
                  </a:lnTo>
                  <a:lnTo>
                    <a:pt x="3187" y="269240"/>
                  </a:lnTo>
                  <a:lnTo>
                    <a:pt x="3187" y="2540"/>
                  </a:lnTo>
                  <a:lnTo>
                    <a:pt x="163436" y="2540"/>
                  </a:lnTo>
                  <a:lnTo>
                    <a:pt x="163436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59" name="object 6359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782364" y="6598126"/>
              <a:ext cx="163460" cy="163829"/>
            </a:xfrm>
            <a:prstGeom prst="rect">
              <a:avLst/>
            </a:prstGeom>
          </p:spPr>
        </p:pic>
        <p:pic>
          <p:nvPicPr>
            <p:cNvPr id="6360" name="object 6360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2792647" y="3181826"/>
              <a:ext cx="163460" cy="163829"/>
            </a:xfrm>
            <a:prstGeom prst="rect">
              <a:avLst/>
            </a:prstGeom>
          </p:spPr>
        </p:pic>
        <p:pic>
          <p:nvPicPr>
            <p:cNvPr id="6361" name="object 636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790677" y="4639785"/>
              <a:ext cx="163471" cy="163830"/>
            </a:xfrm>
            <a:prstGeom prst="rect">
              <a:avLst/>
            </a:prstGeom>
          </p:spPr>
        </p:pic>
        <p:sp>
          <p:nvSpPr>
            <p:cNvPr id="6362" name="object 6362"/>
            <p:cNvSpPr/>
            <p:nvPr/>
          </p:nvSpPr>
          <p:spPr>
            <a:xfrm>
              <a:off x="11986849" y="4639754"/>
              <a:ext cx="163830" cy="163830"/>
            </a:xfrm>
            <a:custGeom>
              <a:avLst/>
              <a:gdLst/>
              <a:ahLst/>
              <a:cxnLst/>
              <a:rect l="l" t="t" r="r" b="b"/>
              <a:pathLst>
                <a:path w="163829" h="163829">
                  <a:moveTo>
                    <a:pt x="163460" y="0"/>
                  </a:moveTo>
                  <a:lnTo>
                    <a:pt x="0" y="0"/>
                  </a:lnTo>
                  <a:lnTo>
                    <a:pt x="0" y="163481"/>
                  </a:lnTo>
                  <a:lnTo>
                    <a:pt x="163460" y="163481"/>
                  </a:lnTo>
                  <a:lnTo>
                    <a:pt x="163460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11986845" y="4639785"/>
              <a:ext cx="163830" cy="163830"/>
            </a:xfrm>
            <a:custGeom>
              <a:avLst/>
              <a:gdLst/>
              <a:ahLst/>
              <a:cxnLst/>
              <a:rect l="l" t="t" r="r" b="b"/>
              <a:pathLst>
                <a:path w="163829" h="163829">
                  <a:moveTo>
                    <a:pt x="129463" y="45300"/>
                  </a:moveTo>
                  <a:lnTo>
                    <a:pt x="29552" y="45300"/>
                  </a:lnTo>
                  <a:lnTo>
                    <a:pt x="29552" y="63080"/>
                  </a:lnTo>
                  <a:lnTo>
                    <a:pt x="73050" y="63080"/>
                  </a:lnTo>
                  <a:lnTo>
                    <a:pt x="73050" y="99910"/>
                  </a:lnTo>
                  <a:lnTo>
                    <a:pt x="86512" y="99910"/>
                  </a:lnTo>
                  <a:lnTo>
                    <a:pt x="86512" y="63080"/>
                  </a:lnTo>
                  <a:lnTo>
                    <a:pt x="115684" y="63080"/>
                  </a:lnTo>
                  <a:lnTo>
                    <a:pt x="115684" y="99910"/>
                  </a:lnTo>
                  <a:lnTo>
                    <a:pt x="115684" y="115150"/>
                  </a:lnTo>
                  <a:lnTo>
                    <a:pt x="129463" y="115150"/>
                  </a:lnTo>
                  <a:lnTo>
                    <a:pt x="129463" y="99910"/>
                  </a:lnTo>
                  <a:lnTo>
                    <a:pt x="129463" y="63080"/>
                  </a:lnTo>
                  <a:lnTo>
                    <a:pt x="129463" y="45300"/>
                  </a:lnTo>
                  <a:close/>
                </a:path>
                <a:path w="163829" h="163829">
                  <a:moveTo>
                    <a:pt x="163474" y="0"/>
                  </a:moveTo>
                  <a:lnTo>
                    <a:pt x="147408" y="0"/>
                  </a:lnTo>
                  <a:lnTo>
                    <a:pt x="147408" y="12700"/>
                  </a:lnTo>
                  <a:lnTo>
                    <a:pt x="147408" y="151130"/>
                  </a:lnTo>
                  <a:lnTo>
                    <a:pt x="16078" y="151130"/>
                  </a:lnTo>
                  <a:lnTo>
                    <a:pt x="16078" y="12700"/>
                  </a:lnTo>
                  <a:lnTo>
                    <a:pt x="147408" y="12700"/>
                  </a:lnTo>
                  <a:lnTo>
                    <a:pt x="147408" y="0"/>
                  </a:lnTo>
                  <a:lnTo>
                    <a:pt x="0" y="0"/>
                  </a:lnTo>
                  <a:lnTo>
                    <a:pt x="0" y="12700"/>
                  </a:lnTo>
                  <a:lnTo>
                    <a:pt x="0" y="151130"/>
                  </a:lnTo>
                  <a:lnTo>
                    <a:pt x="0" y="163830"/>
                  </a:lnTo>
                  <a:lnTo>
                    <a:pt x="163474" y="163830"/>
                  </a:lnTo>
                  <a:lnTo>
                    <a:pt x="163474" y="151765"/>
                  </a:lnTo>
                  <a:lnTo>
                    <a:pt x="163474" y="151130"/>
                  </a:lnTo>
                  <a:lnTo>
                    <a:pt x="163474" y="12700"/>
                  </a:lnTo>
                  <a:lnTo>
                    <a:pt x="163474" y="12115"/>
                  </a:lnTo>
                  <a:lnTo>
                    <a:pt x="1634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10984649" y="6568916"/>
              <a:ext cx="272415" cy="163830"/>
            </a:xfrm>
            <a:custGeom>
              <a:avLst/>
              <a:gdLst/>
              <a:ahLst/>
              <a:cxnLst/>
              <a:rect l="l" t="t" r="r" b="b"/>
              <a:pathLst>
                <a:path w="272415" h="163829">
                  <a:moveTo>
                    <a:pt x="262420" y="10668"/>
                  </a:moveTo>
                  <a:lnTo>
                    <a:pt x="247332" y="10668"/>
                  </a:lnTo>
                  <a:lnTo>
                    <a:pt x="247332" y="36449"/>
                  </a:lnTo>
                  <a:lnTo>
                    <a:pt x="247332" y="127533"/>
                  </a:lnTo>
                  <a:lnTo>
                    <a:pt x="201993" y="127533"/>
                  </a:lnTo>
                  <a:lnTo>
                    <a:pt x="201993" y="126860"/>
                  </a:lnTo>
                  <a:lnTo>
                    <a:pt x="201993" y="125463"/>
                  </a:lnTo>
                  <a:lnTo>
                    <a:pt x="201993" y="39217"/>
                  </a:lnTo>
                  <a:lnTo>
                    <a:pt x="201993" y="36449"/>
                  </a:lnTo>
                  <a:lnTo>
                    <a:pt x="247332" y="36449"/>
                  </a:lnTo>
                  <a:lnTo>
                    <a:pt x="247332" y="10668"/>
                  </a:lnTo>
                  <a:lnTo>
                    <a:pt x="154952" y="10668"/>
                  </a:lnTo>
                  <a:lnTo>
                    <a:pt x="154952" y="110363"/>
                  </a:lnTo>
                  <a:lnTo>
                    <a:pt x="146875" y="125463"/>
                  </a:lnTo>
                  <a:lnTo>
                    <a:pt x="138823" y="110363"/>
                  </a:lnTo>
                  <a:lnTo>
                    <a:pt x="142938" y="110363"/>
                  </a:lnTo>
                  <a:lnTo>
                    <a:pt x="142938" y="81826"/>
                  </a:lnTo>
                  <a:lnTo>
                    <a:pt x="142938" y="39217"/>
                  </a:lnTo>
                  <a:lnTo>
                    <a:pt x="150850" y="39217"/>
                  </a:lnTo>
                  <a:lnTo>
                    <a:pt x="150850" y="110363"/>
                  </a:lnTo>
                  <a:lnTo>
                    <a:pt x="154952" y="110363"/>
                  </a:lnTo>
                  <a:lnTo>
                    <a:pt x="154952" y="10668"/>
                  </a:lnTo>
                  <a:lnTo>
                    <a:pt x="95580" y="10668"/>
                  </a:lnTo>
                  <a:lnTo>
                    <a:pt x="95580" y="81826"/>
                  </a:lnTo>
                  <a:lnTo>
                    <a:pt x="95580" y="90081"/>
                  </a:lnTo>
                  <a:lnTo>
                    <a:pt x="82969" y="90081"/>
                  </a:lnTo>
                  <a:lnTo>
                    <a:pt x="82969" y="120713"/>
                  </a:lnTo>
                  <a:lnTo>
                    <a:pt x="80302" y="125183"/>
                  </a:lnTo>
                  <a:lnTo>
                    <a:pt x="77216" y="126860"/>
                  </a:lnTo>
                  <a:lnTo>
                    <a:pt x="70345" y="126860"/>
                  </a:lnTo>
                  <a:lnTo>
                    <a:pt x="66751" y="124421"/>
                  </a:lnTo>
                  <a:lnTo>
                    <a:pt x="64820" y="119976"/>
                  </a:lnTo>
                  <a:lnTo>
                    <a:pt x="64820" y="116954"/>
                  </a:lnTo>
                  <a:lnTo>
                    <a:pt x="65278" y="115862"/>
                  </a:lnTo>
                  <a:lnTo>
                    <a:pt x="66548" y="112877"/>
                  </a:lnTo>
                  <a:lnTo>
                    <a:pt x="70269" y="110286"/>
                  </a:lnTo>
                  <a:lnTo>
                    <a:pt x="77216" y="110286"/>
                  </a:lnTo>
                  <a:lnTo>
                    <a:pt x="80772" y="112420"/>
                  </a:lnTo>
                  <a:lnTo>
                    <a:pt x="82931" y="116954"/>
                  </a:lnTo>
                  <a:lnTo>
                    <a:pt x="82969" y="120713"/>
                  </a:lnTo>
                  <a:lnTo>
                    <a:pt x="82969" y="90081"/>
                  </a:lnTo>
                  <a:lnTo>
                    <a:pt x="79552" y="90081"/>
                  </a:lnTo>
                  <a:lnTo>
                    <a:pt x="76073" y="106578"/>
                  </a:lnTo>
                  <a:lnTo>
                    <a:pt x="68846" y="106578"/>
                  </a:lnTo>
                  <a:lnTo>
                    <a:pt x="65062" y="109677"/>
                  </a:lnTo>
                  <a:lnTo>
                    <a:pt x="61925" y="115862"/>
                  </a:lnTo>
                  <a:lnTo>
                    <a:pt x="42418" y="115862"/>
                  </a:lnTo>
                  <a:lnTo>
                    <a:pt x="31699" y="95910"/>
                  </a:lnTo>
                  <a:lnTo>
                    <a:pt x="37680" y="93510"/>
                  </a:lnTo>
                  <a:lnTo>
                    <a:pt x="46494" y="106934"/>
                  </a:lnTo>
                  <a:lnTo>
                    <a:pt x="57505" y="106934"/>
                  </a:lnTo>
                  <a:lnTo>
                    <a:pt x="50495" y="93510"/>
                  </a:lnTo>
                  <a:lnTo>
                    <a:pt x="44919" y="82854"/>
                  </a:lnTo>
                  <a:lnTo>
                    <a:pt x="44919" y="59143"/>
                  </a:lnTo>
                  <a:lnTo>
                    <a:pt x="22250" y="59143"/>
                  </a:lnTo>
                  <a:lnTo>
                    <a:pt x="22250" y="51562"/>
                  </a:lnTo>
                  <a:lnTo>
                    <a:pt x="53746" y="51562"/>
                  </a:lnTo>
                  <a:lnTo>
                    <a:pt x="53746" y="70815"/>
                  </a:lnTo>
                  <a:lnTo>
                    <a:pt x="68224" y="60858"/>
                  </a:lnTo>
                  <a:lnTo>
                    <a:pt x="68224" y="51562"/>
                  </a:lnTo>
                  <a:lnTo>
                    <a:pt x="68224" y="36106"/>
                  </a:lnTo>
                  <a:lnTo>
                    <a:pt x="77647" y="36106"/>
                  </a:lnTo>
                  <a:lnTo>
                    <a:pt x="77647" y="64643"/>
                  </a:lnTo>
                  <a:lnTo>
                    <a:pt x="61620" y="77012"/>
                  </a:lnTo>
                  <a:lnTo>
                    <a:pt x="69469" y="93510"/>
                  </a:lnTo>
                  <a:lnTo>
                    <a:pt x="72605" y="81826"/>
                  </a:lnTo>
                  <a:lnTo>
                    <a:pt x="95580" y="81826"/>
                  </a:lnTo>
                  <a:lnTo>
                    <a:pt x="95580" y="10668"/>
                  </a:lnTo>
                  <a:lnTo>
                    <a:pt x="8712" y="10668"/>
                  </a:lnTo>
                  <a:lnTo>
                    <a:pt x="8712" y="153327"/>
                  </a:lnTo>
                  <a:lnTo>
                    <a:pt x="262420" y="153327"/>
                  </a:lnTo>
                  <a:lnTo>
                    <a:pt x="262420" y="127533"/>
                  </a:lnTo>
                  <a:lnTo>
                    <a:pt x="262420" y="36449"/>
                  </a:lnTo>
                  <a:lnTo>
                    <a:pt x="262420" y="36106"/>
                  </a:lnTo>
                  <a:lnTo>
                    <a:pt x="262420" y="10668"/>
                  </a:lnTo>
                  <a:close/>
                </a:path>
                <a:path w="272415" h="163829">
                  <a:moveTo>
                    <a:pt x="272389" y="0"/>
                  </a:moveTo>
                  <a:lnTo>
                    <a:pt x="269443" y="0"/>
                  </a:lnTo>
                  <a:lnTo>
                    <a:pt x="269443" y="3810"/>
                  </a:lnTo>
                  <a:lnTo>
                    <a:pt x="269443" y="160020"/>
                  </a:lnTo>
                  <a:lnTo>
                    <a:pt x="2959" y="160020"/>
                  </a:lnTo>
                  <a:lnTo>
                    <a:pt x="2959" y="3810"/>
                  </a:lnTo>
                  <a:lnTo>
                    <a:pt x="269443" y="3810"/>
                  </a:lnTo>
                  <a:lnTo>
                    <a:pt x="269443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60020"/>
                  </a:lnTo>
                  <a:lnTo>
                    <a:pt x="0" y="163830"/>
                  </a:lnTo>
                  <a:lnTo>
                    <a:pt x="272389" y="163830"/>
                  </a:lnTo>
                  <a:lnTo>
                    <a:pt x="272389" y="160147"/>
                  </a:lnTo>
                  <a:lnTo>
                    <a:pt x="272389" y="160020"/>
                  </a:lnTo>
                  <a:lnTo>
                    <a:pt x="272389" y="3810"/>
                  </a:lnTo>
                  <a:lnTo>
                    <a:pt x="272389" y="3187"/>
                  </a:lnTo>
                  <a:lnTo>
                    <a:pt x="272389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65" name="object 636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085840" y="2484596"/>
              <a:ext cx="163492" cy="163878"/>
            </a:xfrm>
            <a:prstGeom prst="rect">
              <a:avLst/>
            </a:prstGeom>
          </p:spPr>
        </p:pic>
        <p:sp>
          <p:nvSpPr>
            <p:cNvPr id="6366" name="object 6366"/>
            <p:cNvSpPr/>
            <p:nvPr/>
          </p:nvSpPr>
          <p:spPr>
            <a:xfrm>
              <a:off x="11085894" y="2662395"/>
              <a:ext cx="163830" cy="271780"/>
            </a:xfrm>
            <a:custGeom>
              <a:avLst/>
              <a:gdLst/>
              <a:ahLst/>
              <a:cxnLst/>
              <a:rect l="l" t="t" r="r" b="b"/>
              <a:pathLst>
                <a:path w="163829" h="271780">
                  <a:moveTo>
                    <a:pt x="163423" y="2654"/>
                  </a:moveTo>
                  <a:lnTo>
                    <a:pt x="160172" y="2654"/>
                  </a:lnTo>
                  <a:lnTo>
                    <a:pt x="160172" y="269163"/>
                  </a:lnTo>
                  <a:lnTo>
                    <a:pt x="163423" y="269163"/>
                  </a:lnTo>
                  <a:lnTo>
                    <a:pt x="163423" y="2654"/>
                  </a:lnTo>
                  <a:close/>
                </a:path>
                <a:path w="163829" h="271780">
                  <a:moveTo>
                    <a:pt x="163423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269240"/>
                  </a:lnTo>
                  <a:lnTo>
                    <a:pt x="0" y="271780"/>
                  </a:lnTo>
                  <a:lnTo>
                    <a:pt x="163423" y="271780"/>
                  </a:lnTo>
                  <a:lnTo>
                    <a:pt x="163423" y="269240"/>
                  </a:lnTo>
                  <a:lnTo>
                    <a:pt x="3200" y="269240"/>
                  </a:lnTo>
                  <a:lnTo>
                    <a:pt x="3200" y="2540"/>
                  </a:lnTo>
                  <a:lnTo>
                    <a:pt x="163423" y="2540"/>
                  </a:lnTo>
                  <a:lnTo>
                    <a:pt x="163423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67" name="object 636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1096604" y="2672086"/>
              <a:ext cx="142676" cy="253699"/>
            </a:xfrm>
            <a:prstGeom prst="rect">
              <a:avLst/>
            </a:prstGeom>
          </p:spPr>
        </p:pic>
        <p:sp>
          <p:nvSpPr>
            <p:cNvPr id="6368" name="object 6368"/>
            <p:cNvSpPr/>
            <p:nvPr/>
          </p:nvSpPr>
          <p:spPr>
            <a:xfrm>
              <a:off x="10972356" y="2181065"/>
              <a:ext cx="273050" cy="163830"/>
            </a:xfrm>
            <a:custGeom>
              <a:avLst/>
              <a:gdLst/>
              <a:ahLst/>
              <a:cxnLst/>
              <a:rect l="l" t="t" r="r" b="b"/>
              <a:pathLst>
                <a:path w="273050" h="163830">
                  <a:moveTo>
                    <a:pt x="272427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60020"/>
                  </a:lnTo>
                  <a:lnTo>
                    <a:pt x="0" y="163830"/>
                  </a:lnTo>
                  <a:lnTo>
                    <a:pt x="272427" y="163830"/>
                  </a:lnTo>
                  <a:lnTo>
                    <a:pt x="272427" y="160020"/>
                  </a:lnTo>
                  <a:lnTo>
                    <a:pt x="2946" y="160020"/>
                  </a:lnTo>
                  <a:lnTo>
                    <a:pt x="2946" y="3810"/>
                  </a:lnTo>
                  <a:lnTo>
                    <a:pt x="272427" y="3810"/>
                  </a:lnTo>
                  <a:lnTo>
                    <a:pt x="272427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69" name="object 636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0981089" y="2181066"/>
              <a:ext cx="435337" cy="163829"/>
            </a:xfrm>
            <a:prstGeom prst="rect">
              <a:avLst/>
            </a:prstGeom>
          </p:spPr>
        </p:pic>
        <p:sp>
          <p:nvSpPr>
            <p:cNvPr id="6370" name="object 6370"/>
            <p:cNvSpPr/>
            <p:nvPr/>
          </p:nvSpPr>
          <p:spPr>
            <a:xfrm>
              <a:off x="14586046" y="6696259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9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15787557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15624080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15460605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13134403" y="3188198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59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14970178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14806725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13461353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13624828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14586039" y="6565477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13078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14115232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14278709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13297879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14586039" y="6565477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9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12970926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13951765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12970926" y="6565477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5">
                  <a:moveTo>
                    <a:pt x="0" y="0"/>
                  </a:moveTo>
                  <a:lnTo>
                    <a:pt x="0" y="19617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14675949" y="6565477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13297879" y="3188198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59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13461353" y="3188198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59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13624828" y="3188198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59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12970927" y="3188194"/>
              <a:ext cx="855344" cy="0"/>
            </a:xfrm>
            <a:custGeom>
              <a:avLst/>
              <a:gdLst/>
              <a:ahLst/>
              <a:cxnLst/>
              <a:rect l="l" t="t" r="r" b="b"/>
              <a:pathLst>
                <a:path w="855344">
                  <a:moveTo>
                    <a:pt x="8549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16114485" y="6565477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5">
                  <a:moveTo>
                    <a:pt x="0" y="0"/>
                  </a:moveTo>
                  <a:lnTo>
                    <a:pt x="0" y="19617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14883436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14883436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14883436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14883436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14883436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14883436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14883436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14883436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14883436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14883436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14883436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14883436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14883436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14883436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14883436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14883436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14883436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14883436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14883436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14906428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14970178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14883436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14906428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14906428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14719961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14719961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14719961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14719961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14719961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14719961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14719961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14719961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14719961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14719961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14719961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14719961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14719961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14719961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14719961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14719961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14719961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14719961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14719961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14742973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14806725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14719961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14742973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14742973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15373842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15373842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15373842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15373842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15373842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15373842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15373842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15373842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15373842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15373842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15373842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15373842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15373842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15373842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15373842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15373842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15373842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15373842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15373842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15396853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15460605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15373842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15396853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15396853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15210367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15210367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15210367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15210367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15210367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15210367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15210367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15210367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15210367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15210367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15210367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15210367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15210367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15210367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15210367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15210367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15210367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15210367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15210367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15233379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15297130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15210367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15233379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15233379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15046889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15046889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15046889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15046889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15046889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15046889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15046889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15046889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15046889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15046889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15046889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15046889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15046889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15046889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15046889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15046889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15046889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15046889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15046889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15069903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15133655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15046889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15069903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15069903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14018783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14018783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14018783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14018783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14018783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14018783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14018783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14018783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14018783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13037961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13037961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13037961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13037961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13037961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13037961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13037961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13037961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13037961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13037961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13037961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13037961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13037961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13037961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13037961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13037961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13037961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13037961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13037961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12970921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12970926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13037961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12970921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13034678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12921901" y="654504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12921901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12921912" y="648782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12921901" y="644697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12921901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12921912" y="638975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12921901" y="634889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12921901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12921912" y="629166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12921901" y="62507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12921901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12921912" y="619358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12921901" y="615271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12921901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12921912" y="609550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12921901" y="605463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12921901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12921912" y="59974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12921901" y="595654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12921901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12921912" y="589932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14345734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14345734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14345734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14345734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14345734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14345734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14345734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14345734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14345734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14345734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14345734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14345734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14345734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14345734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14345734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14345734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14345734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14345734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14345734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14278702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14278709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14345734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14278702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14342459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14182259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14182259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14182259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14182259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14182259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14182259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14182259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14182259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14182259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14182259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14182259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14182259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14182259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14182259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14182259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14182259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14182259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14182259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14182259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14115227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14115232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14182259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14115227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14178985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14018783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14018783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14018783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14018783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14018783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14018783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14018783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14018783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14018783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14018783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13951771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13951765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14018783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13951771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14015507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13855319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13855319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13855319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13855319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13855319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13855319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13855319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13855319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13855319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13855319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13855319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13855319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13855319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13855319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13855319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13855319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13855319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13855319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13855319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13788296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13788304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13855319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2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13788296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13852053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13691848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13691848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13691848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13691848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13691848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13691848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13691848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13691848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13691848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13691848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13691848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13691848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13691848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13691848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13691848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13691848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13691848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13691848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13691848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13624823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13624828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13691848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13624823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13688580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13528372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13528372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13528372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13528372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13528372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13528372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13528372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13528372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13528372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13528372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13528372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13528372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13528372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13528372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13528372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13528372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13528372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13528372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13528372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13461347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13461353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13528372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13461347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13525104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13364897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13364897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13364897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13364897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13364897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13364897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13364897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13364897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13364897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13364897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13364897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13364897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13364897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13364897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13364897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13364897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13364897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13364897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13364897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13297872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13297879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13364897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13297872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13361630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13201424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13201424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13201424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13201424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13201424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13201424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13201424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13201424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13201424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13201424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13201424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13201424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13201424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13201424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13201424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13201424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13201424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13201424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13201424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13134398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13134403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13201424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13134398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13198155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16027722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16027722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16027722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16027722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16027722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16027722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16027722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16027722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16027722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16027722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16027722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16027722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16027722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16027722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16027722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16027722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16027722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16027722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16027722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16050727" y="558768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430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16114485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16027722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16050727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16050727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16114485" y="654504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16163531" y="648782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16114485" y="648782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16114485" y="644697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16163531" y="638975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16114485" y="638975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16114485" y="634889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16163531" y="629166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16114485" y="629166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16114485" y="62507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16163531" y="619358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16114485" y="619358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16114485" y="615271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16163531" y="6095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16114485" y="609550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16114485" y="605463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16163531" y="59974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0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16114485" y="59974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16114485" y="595654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90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16163531" y="589932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16114485" y="589932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0" y="0"/>
                  </a:moveTo>
                  <a:lnTo>
                    <a:pt x="4904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15864260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15864260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15864260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15864260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15864260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15864260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15864260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15864260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15864260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15864260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15864260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15864260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15864260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15864260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15864260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15864260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15864260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15864260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15864260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15887258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15951010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15864260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2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15887258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15887258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15700791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15700791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15700791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15700791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15700791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15700791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15700791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15700791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15700791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15700791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15700791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15700791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15700791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15700791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15700791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15700791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15700791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15700791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15700791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15723799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15787557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15700791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15723799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15723799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15537316" y="56623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15537316" y="5760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15537316" y="57031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15537316" y="58584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15537316" y="58012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15537316" y="59565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15537316" y="589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15537316" y="60546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15537316" y="599743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15537316" y="61527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15537316" y="609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15537316" y="62507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15537316" y="6193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15537316" y="63488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15537316" y="62916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15537316" y="6446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15537316" y="63897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15537316" y="65450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15537316" y="648782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15560322" y="5584652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15624080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15537316" y="56050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3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15560322" y="656547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7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15560322" y="5584652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13201424" y="34554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13201424" y="35535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13201424" y="34963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13201424" y="365160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13201424" y="35943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13201424" y="37496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13201424" y="36924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13201424" y="384778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13201424" y="379055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13201424" y="39458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13037961" y="34554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13037961" y="35535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13037961" y="34963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13037961" y="365160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13037961" y="35943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13037961" y="37496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13037961" y="36924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13037961" y="384778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13037961" y="379055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13037961" y="39458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13037961" y="38886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13037961" y="40439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13037961" y="39867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13037961" y="41420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13037961" y="4084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13037961" y="42401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13037961" y="418289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13037961" y="43381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13037961" y="42809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12970921" y="337779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12970926" y="3377794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13037961" y="3398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12970921" y="435862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13034678" y="3377794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13201424" y="38886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13201424" y="40439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13201424" y="39867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13201424" y="41420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13201424" y="4084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13201424" y="42401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13201424" y="418289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13201424" y="43381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13201424" y="42809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13134398" y="337779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13134403" y="3377794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13201424" y="3398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13134398" y="435862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13198155" y="3377794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13364897" y="34554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13364897" y="35535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13364897" y="34963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13364897" y="365160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13364897" y="35943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13364897" y="37496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13364897" y="36924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13364897" y="384778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13364897" y="379055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13364897" y="39458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13364897" y="38886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13364897" y="40439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13364897" y="39867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13364897" y="41420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13364897" y="4084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13364897" y="42401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13364897" y="418289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13364897" y="43381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13364897" y="42809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13297872" y="337779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13297879" y="3377794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13364897" y="3398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13297872" y="435862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13361630" y="3377794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13528372" y="34554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13528372" y="35535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13528372" y="34963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13528372" y="365160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13528372" y="35943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13528372" y="37496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13528372" y="36924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13528372" y="384778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13528372" y="379055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13528372" y="39458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13528372" y="38886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13528372" y="40439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13528372" y="39867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13528372" y="41420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13528372" y="4084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13528372" y="42401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13528372" y="418289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13528372" y="43381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13528372" y="42809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13461347" y="337779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13461353" y="3377794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13528372" y="3398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13461347" y="435862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13525104" y="3377794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13691848" y="345543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13691848" y="35535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13691848" y="34963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13691848" y="365160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13691848" y="35943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13691848" y="374969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13691848" y="36924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13691848" y="384778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13691848" y="379055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13691848" y="39458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13691848" y="38886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13691848" y="40439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13691848" y="39867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13691848" y="41420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13691848" y="4084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13691848" y="42401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13691848" y="418289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13691848" y="43381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13691848" y="42809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13624823" y="337779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13624828" y="3377794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13691848" y="3398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13624823" y="435862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7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13688580" y="3377794"/>
              <a:ext cx="0" cy="981075"/>
            </a:xfrm>
            <a:custGeom>
              <a:avLst/>
              <a:gdLst/>
              <a:ahLst/>
              <a:cxnLst/>
              <a:rect l="l" t="t" r="r" b="b"/>
              <a:pathLst>
                <a:path h="981075">
                  <a:moveTo>
                    <a:pt x="0" y="0"/>
                  </a:moveTo>
                  <a:lnTo>
                    <a:pt x="0" y="9808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12921901" y="404393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12921901" y="398671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12921912" y="398671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12921901" y="394586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12921901" y="38886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12921912" y="388864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12921901" y="384778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12921901" y="379055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3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12921912" y="379055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12921901" y="374969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12921901" y="369247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12921912" y="369247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12921901" y="365160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12921901" y="359439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12921912" y="359439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12921901" y="355353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12921901" y="349632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12921912" y="349632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12921901" y="345543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2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12921901" y="339822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21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12921912" y="339822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12970926" y="4358623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70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13134403" y="4358623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70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13297879" y="4358623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70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13461353" y="4358623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70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13624828" y="4358623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70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12970926" y="3181664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613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12970929" y="3181653"/>
              <a:ext cx="781685" cy="0"/>
            </a:xfrm>
            <a:custGeom>
              <a:avLst/>
              <a:gdLst/>
              <a:ahLst/>
              <a:cxnLst/>
              <a:rect l="l" t="t" r="r" b="b"/>
              <a:pathLst>
                <a:path w="781684">
                  <a:moveTo>
                    <a:pt x="7814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15951010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13699217" y="3377794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9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13297879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13461353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13699211" y="3247013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78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13699211" y="3247018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9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13789120" y="3247018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0"/>
                  </a:moveTo>
                  <a:lnTo>
                    <a:pt x="0" y="1307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12385719" y="5644322"/>
              <a:ext cx="0" cy="699770"/>
            </a:xfrm>
            <a:custGeom>
              <a:avLst/>
              <a:gdLst/>
              <a:ahLst/>
              <a:cxnLst/>
              <a:rect l="l" t="t" r="r" b="b"/>
              <a:pathLst>
                <a:path h="699770">
                  <a:moveTo>
                    <a:pt x="0" y="0"/>
                  </a:moveTo>
                  <a:lnTo>
                    <a:pt x="0" y="6996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12390618" y="5644322"/>
              <a:ext cx="0" cy="699770"/>
            </a:xfrm>
            <a:custGeom>
              <a:avLst/>
              <a:gdLst/>
              <a:ahLst/>
              <a:cxnLst/>
              <a:rect l="l" t="t" r="r" b="b"/>
              <a:pathLst>
                <a:path h="699770">
                  <a:moveTo>
                    <a:pt x="0" y="0"/>
                  </a:moveTo>
                  <a:lnTo>
                    <a:pt x="0" y="6996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12366092" y="634234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12366097" y="634071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6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12325234" y="63439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8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12385719" y="63439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12325234" y="6321081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12342398" y="6321081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12345665" y="6321081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12362826" y="6321081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12366092" y="6321088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12366092" y="632273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12366097" y="632435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6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12325234" y="6321088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8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12366092" y="638483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12374259" y="6384839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0"/>
                  </a:moveTo>
                  <a:lnTo>
                    <a:pt x="0" y="3596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12366092" y="6425711"/>
              <a:ext cx="0" cy="318770"/>
            </a:xfrm>
            <a:custGeom>
              <a:avLst/>
              <a:gdLst/>
              <a:ahLst/>
              <a:cxnLst/>
              <a:rect l="l" t="t" r="r" b="b"/>
              <a:pathLst>
                <a:path h="318770">
                  <a:moveTo>
                    <a:pt x="0" y="0"/>
                  </a:moveTo>
                  <a:lnTo>
                    <a:pt x="0" y="31877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12366092" y="6384839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8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12325234" y="5667212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65387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12325234" y="3627101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65387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12368489" y="35493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69" y="577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12362826" y="3627096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0"/>
                  </a:moveTo>
                  <a:lnTo>
                    <a:pt x="0" y="65387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12357913" y="3627101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65387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12357913" y="36270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12357913" y="42809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12342398" y="3627096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0"/>
                  </a:moveTo>
                  <a:lnTo>
                    <a:pt x="0" y="65387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12337484" y="3627101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65387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12337484" y="36270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12337484" y="42809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12362826" y="5667214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0"/>
                  </a:moveTo>
                  <a:lnTo>
                    <a:pt x="0" y="65387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12357913" y="5667212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65387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12357913" y="56672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12357913" y="63210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12342398" y="5667214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0"/>
                  </a:moveTo>
                  <a:lnTo>
                    <a:pt x="0" y="65387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12337484" y="5667212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65387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12337484" y="56672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12337484" y="63210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12325234" y="564432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4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12345665" y="56597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12345665" y="564432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4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12366097" y="564596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6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12366092" y="564758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12385719" y="56443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12342398" y="564431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12345665" y="564432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12362826" y="564431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12366092" y="564432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12325236" y="566721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4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12345664" y="566721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4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12366092" y="566556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12366092" y="566393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12325234" y="564431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12325235" y="642571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8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12333400" y="6384839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7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12366092" y="674449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12374259" y="63848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4">
                  <a:moveTo>
                    <a:pt x="0" y="0"/>
                  </a:moveTo>
                  <a:lnTo>
                    <a:pt x="254306" y="25430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12368486" y="6390624"/>
              <a:ext cx="254000" cy="255270"/>
            </a:xfrm>
            <a:custGeom>
              <a:avLst/>
              <a:gdLst/>
              <a:ahLst/>
              <a:cxnLst/>
              <a:rect l="l" t="t" r="r" b="b"/>
              <a:pathLst>
                <a:path w="254000" h="255270">
                  <a:moveTo>
                    <a:pt x="0" y="0"/>
                  </a:moveTo>
                  <a:lnTo>
                    <a:pt x="253898" y="25469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12622391" y="663913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167" y="0"/>
                  </a:moveTo>
                  <a:lnTo>
                    <a:pt x="0" y="6188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12368489" y="638483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69" y="0"/>
                  </a:moveTo>
                  <a:lnTo>
                    <a:pt x="0" y="5779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12622391" y="663913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167" y="0"/>
                  </a:moveTo>
                  <a:lnTo>
                    <a:pt x="0" y="618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12368489" y="638483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69" y="0"/>
                  </a:moveTo>
                  <a:lnTo>
                    <a:pt x="0" y="5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12368486" y="639062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769" y="5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12374259" y="638483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664" y="56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12333400" y="6343981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085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12325234" y="634397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73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12325234" y="360420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4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12345665" y="36196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12345665" y="360420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4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12374259" y="3309032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5">
                  <a:moveTo>
                    <a:pt x="0" y="254306"/>
                  </a:moveTo>
                  <a:lnTo>
                    <a:pt x="25430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12368486" y="3302865"/>
              <a:ext cx="254000" cy="255270"/>
            </a:xfrm>
            <a:custGeom>
              <a:avLst/>
              <a:gdLst/>
              <a:ahLst/>
              <a:cxnLst/>
              <a:rect l="l" t="t" r="r" b="b"/>
              <a:pathLst>
                <a:path w="254000" h="255270">
                  <a:moveTo>
                    <a:pt x="0" y="254693"/>
                  </a:moveTo>
                  <a:lnTo>
                    <a:pt x="25389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12366097" y="360583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6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12366092" y="360747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12385719" y="36042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12342398" y="360419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12345665" y="360420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12362826" y="360419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12366092" y="360420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12325236" y="362709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4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12345664" y="362709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4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12366092" y="362544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12366092" y="362382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12366092" y="430222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12366097" y="430059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6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12325234" y="4303855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8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12385719" y="43038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12325234" y="4280976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12342398" y="4280976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12345665" y="4280976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12362826" y="4280976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12366092" y="4280976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12366092" y="428259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12366097" y="428424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6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12325234" y="4280976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8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12385719" y="3604204"/>
              <a:ext cx="0" cy="699770"/>
            </a:xfrm>
            <a:custGeom>
              <a:avLst/>
              <a:gdLst/>
              <a:ahLst/>
              <a:cxnLst/>
              <a:rect l="l" t="t" r="r" b="b"/>
              <a:pathLst>
                <a:path h="699770">
                  <a:moveTo>
                    <a:pt x="0" y="0"/>
                  </a:moveTo>
                  <a:lnTo>
                    <a:pt x="0" y="6996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12390618" y="3604204"/>
              <a:ext cx="0" cy="699770"/>
            </a:xfrm>
            <a:custGeom>
              <a:avLst/>
              <a:gdLst/>
              <a:ahLst/>
              <a:cxnLst/>
              <a:rect l="l" t="t" r="r" b="b"/>
              <a:pathLst>
                <a:path h="699770">
                  <a:moveTo>
                    <a:pt x="0" y="0"/>
                  </a:moveTo>
                  <a:lnTo>
                    <a:pt x="0" y="6996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12366092" y="356333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12374259" y="3203695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35964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12325235" y="3203695"/>
              <a:ext cx="41275" cy="318770"/>
            </a:xfrm>
            <a:custGeom>
              <a:avLst/>
              <a:gdLst/>
              <a:ahLst/>
              <a:cxnLst/>
              <a:rect l="l" t="t" r="r" b="b"/>
              <a:pathLst>
                <a:path w="41275" h="318770">
                  <a:moveTo>
                    <a:pt x="40857" y="318765"/>
                  </a:moveTo>
                  <a:lnTo>
                    <a:pt x="40857" y="0"/>
                  </a:lnTo>
                </a:path>
                <a:path w="41275" h="318770">
                  <a:moveTo>
                    <a:pt x="40857" y="318765"/>
                  </a:moveTo>
                  <a:lnTo>
                    <a:pt x="0" y="31876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12333400" y="3563338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7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12366092" y="320369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5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12325234" y="3522450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10464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12333400" y="356333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85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12368489" y="355755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69" y="577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12368486" y="355174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811"/>
                  </a:moveTo>
                  <a:lnTo>
                    <a:pt x="576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12374259" y="355768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654"/>
                  </a:moveTo>
                  <a:lnTo>
                    <a:pt x="566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16760201" y="560264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1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16722600" y="56026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16743037" y="56026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88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16699710" y="558138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6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16699714" y="558301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16719341" y="5579754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8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16694814" y="55797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16699714" y="5579759"/>
              <a:ext cx="0" cy="699770"/>
            </a:xfrm>
            <a:custGeom>
              <a:avLst/>
              <a:gdLst/>
              <a:ahLst/>
              <a:cxnLst/>
              <a:rect l="l" t="t" r="r" b="b"/>
              <a:pathLst>
                <a:path h="699770">
                  <a:moveTo>
                    <a:pt x="0" y="69965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16760198" y="557975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16711145" y="63202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1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16743036" y="557975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16711146" y="6320270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0"/>
                  </a:moveTo>
                  <a:lnTo>
                    <a:pt x="0" y="3596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16719332" y="6361143"/>
              <a:ext cx="0" cy="318770"/>
            </a:xfrm>
            <a:custGeom>
              <a:avLst/>
              <a:gdLst/>
              <a:ahLst/>
              <a:cxnLst/>
              <a:rect l="l" t="t" r="r" b="b"/>
              <a:pathLst>
                <a:path h="318770">
                  <a:moveTo>
                    <a:pt x="0" y="0"/>
                  </a:moveTo>
                  <a:lnTo>
                    <a:pt x="0" y="3187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16719332" y="6320270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8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16694815" y="5579759"/>
              <a:ext cx="0" cy="699770"/>
            </a:xfrm>
            <a:custGeom>
              <a:avLst/>
              <a:gdLst/>
              <a:ahLst/>
              <a:cxnLst/>
              <a:rect l="l" t="t" r="r" b="b"/>
              <a:pathLst>
                <a:path h="699770">
                  <a:moveTo>
                    <a:pt x="0" y="69965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16719332" y="6361143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8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16719332" y="6279413"/>
              <a:ext cx="33020" cy="41275"/>
            </a:xfrm>
            <a:custGeom>
              <a:avLst/>
              <a:gdLst/>
              <a:ahLst/>
              <a:cxnLst/>
              <a:rect l="l" t="t" r="r" b="b"/>
              <a:pathLst>
                <a:path w="33019" h="41275">
                  <a:moveTo>
                    <a:pt x="32700" y="40857"/>
                  </a:moveTo>
                  <a:lnTo>
                    <a:pt x="32700" y="0"/>
                  </a:lnTo>
                </a:path>
                <a:path w="33019" h="41275">
                  <a:moveTo>
                    <a:pt x="32700" y="40857"/>
                  </a:moveTo>
                  <a:lnTo>
                    <a:pt x="0" y="4085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16739770" y="627941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204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16739761" y="62638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7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16719332" y="627941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204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16711145" y="66799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1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16456872" y="6320270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4">
                  <a:moveTo>
                    <a:pt x="254274" y="0"/>
                  </a:moveTo>
                  <a:lnTo>
                    <a:pt x="0" y="25430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16739761" y="557975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16760198" y="5602647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0"/>
                  </a:moveTo>
                  <a:lnTo>
                    <a:pt x="0" y="65387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16760198" y="62565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8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16722600" y="5602645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65387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16727500" y="5602647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0"/>
                  </a:moveTo>
                  <a:lnTo>
                    <a:pt x="0" y="65387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16722600" y="62565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16743036" y="5602645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65387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16747928" y="5602647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0"/>
                  </a:moveTo>
                  <a:lnTo>
                    <a:pt x="0" y="65387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16743037" y="62565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88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16463039" y="6326057"/>
              <a:ext cx="254000" cy="255270"/>
            </a:xfrm>
            <a:custGeom>
              <a:avLst/>
              <a:gdLst/>
              <a:ahLst/>
              <a:cxnLst/>
              <a:rect l="l" t="t" r="r" b="b"/>
              <a:pathLst>
                <a:path w="254000" h="255270">
                  <a:moveTo>
                    <a:pt x="253887" y="0"/>
                  </a:moveTo>
                  <a:lnTo>
                    <a:pt x="0" y="25468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16456866" y="657457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167" y="6167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16711146" y="632027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779" y="5779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16456866" y="657457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167" y="61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16711146" y="632027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779" y="5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16711146" y="632605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0"/>
                  </a:moveTo>
                  <a:lnTo>
                    <a:pt x="0" y="5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16699714" y="627776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16699710" y="62761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6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16694814" y="62794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16705492" y="63202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654" y="0"/>
                  </a:moveTo>
                  <a:lnTo>
                    <a:pt x="0" y="56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16743036" y="625652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16739761" y="6256513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16722600" y="625652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16719332" y="6256513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16739761" y="625652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0" y="0"/>
                  </a:moveTo>
                  <a:lnTo>
                    <a:pt x="204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16719332" y="625652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0" y="0"/>
                  </a:moveTo>
                  <a:lnTo>
                    <a:pt x="204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16699710" y="625815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6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16699710" y="625978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6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16760198" y="6256520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10462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16722600" y="557975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8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16719332" y="557974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16699710" y="56009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62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16699714" y="559936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16719341" y="5602647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85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14806725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13624828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13134403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13788304" y="5388502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615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13788304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14115232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14970178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15297130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15460605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15624080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15787557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15951010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15133655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15297130" y="5388502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615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14278709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15133655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13951765" y="656547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0"/>
                  </a:moveTo>
                  <a:lnTo>
                    <a:pt x="0" y="18962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13134403" y="538194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70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14398048" y="6696259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89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14398044" y="6565477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13078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14398044" y="6565477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89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14487941" y="6565477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12444286" y="3202832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5">
                  <a:moveTo>
                    <a:pt x="34512" y="641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12409243" y="3200955"/>
              <a:ext cx="35560" cy="1905"/>
            </a:xfrm>
            <a:custGeom>
              <a:avLst/>
              <a:gdLst/>
              <a:ahLst/>
              <a:cxnLst/>
              <a:rect l="l" t="t" r="r" b="b"/>
              <a:pathLst>
                <a:path w="35559" h="1905">
                  <a:moveTo>
                    <a:pt x="35046" y="187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12374251" y="3200958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34993" y="0"/>
                  </a:moveTo>
                  <a:lnTo>
                    <a:pt x="0" y="274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07" name="object 7207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2369070" y="6639642"/>
              <a:ext cx="259452" cy="112772"/>
            </a:xfrm>
            <a:prstGeom prst="rect">
              <a:avLst/>
            </a:prstGeom>
          </p:spPr>
        </p:pic>
        <p:sp>
          <p:nvSpPr>
            <p:cNvPr id="7208" name="object 7208"/>
            <p:cNvSpPr/>
            <p:nvPr/>
          </p:nvSpPr>
          <p:spPr>
            <a:xfrm>
              <a:off x="16462090" y="6580273"/>
              <a:ext cx="23495" cy="26670"/>
            </a:xfrm>
            <a:custGeom>
              <a:avLst/>
              <a:gdLst/>
              <a:ahLst/>
              <a:cxnLst/>
              <a:rect l="l" t="t" r="r" b="b"/>
              <a:pathLst>
                <a:path w="23494" h="26670">
                  <a:moveTo>
                    <a:pt x="0" y="0"/>
                  </a:moveTo>
                  <a:lnTo>
                    <a:pt x="23444" y="26114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16606636" y="6674351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0" y="0"/>
                  </a:moveTo>
                  <a:lnTo>
                    <a:pt x="34501" y="6429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16641129" y="6680786"/>
              <a:ext cx="35560" cy="1905"/>
            </a:xfrm>
            <a:custGeom>
              <a:avLst/>
              <a:gdLst/>
              <a:ahLst/>
              <a:cxnLst/>
              <a:rect l="l" t="t" r="r" b="b"/>
              <a:pathLst>
                <a:path w="35559" h="1904">
                  <a:moveTo>
                    <a:pt x="0" y="0"/>
                  </a:moveTo>
                  <a:lnTo>
                    <a:pt x="35035" y="186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16676165" y="6679901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0" y="2743"/>
                  </a:moveTo>
                  <a:lnTo>
                    <a:pt x="34972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12" name="object 721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7729041" y="5169376"/>
              <a:ext cx="163481" cy="163830"/>
            </a:xfrm>
            <a:prstGeom prst="rect">
              <a:avLst/>
            </a:prstGeom>
          </p:spPr>
        </p:pic>
        <p:pic>
          <p:nvPicPr>
            <p:cNvPr id="7213" name="object 721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6594290" y="4366641"/>
              <a:ext cx="163471" cy="163924"/>
            </a:xfrm>
            <a:prstGeom prst="rect">
              <a:avLst/>
            </a:prstGeom>
          </p:spPr>
        </p:pic>
        <p:pic>
          <p:nvPicPr>
            <p:cNvPr id="7214" name="object 721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5421991" y="3914616"/>
              <a:ext cx="163481" cy="162559"/>
            </a:xfrm>
            <a:prstGeom prst="rect">
              <a:avLst/>
            </a:prstGeom>
          </p:spPr>
        </p:pic>
        <p:sp>
          <p:nvSpPr>
            <p:cNvPr id="7215" name="object 7215"/>
            <p:cNvSpPr/>
            <p:nvPr/>
          </p:nvSpPr>
          <p:spPr>
            <a:xfrm>
              <a:off x="16465949" y="6598176"/>
              <a:ext cx="163830" cy="163830"/>
            </a:xfrm>
            <a:custGeom>
              <a:avLst/>
              <a:gdLst/>
              <a:ahLst/>
              <a:cxnLst/>
              <a:rect l="l" t="t" r="r" b="b"/>
              <a:pathLst>
                <a:path w="163830" h="163829">
                  <a:moveTo>
                    <a:pt x="163481" y="0"/>
                  </a:moveTo>
                  <a:lnTo>
                    <a:pt x="0" y="0"/>
                  </a:lnTo>
                  <a:lnTo>
                    <a:pt x="0" y="163481"/>
                  </a:lnTo>
                  <a:lnTo>
                    <a:pt x="163481" y="163481"/>
                  </a:lnTo>
                  <a:lnTo>
                    <a:pt x="16348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16465944" y="6598125"/>
              <a:ext cx="163830" cy="163830"/>
            </a:xfrm>
            <a:custGeom>
              <a:avLst/>
              <a:gdLst/>
              <a:ahLst/>
              <a:cxnLst/>
              <a:rect l="l" t="t" r="r" b="b"/>
              <a:pathLst>
                <a:path w="163830" h="163829">
                  <a:moveTo>
                    <a:pt x="113487" y="81788"/>
                  </a:moveTo>
                  <a:lnTo>
                    <a:pt x="110998" y="69430"/>
                  </a:lnTo>
                  <a:lnTo>
                    <a:pt x="104190" y="59347"/>
                  </a:lnTo>
                  <a:lnTo>
                    <a:pt x="94094" y="52539"/>
                  </a:lnTo>
                  <a:lnTo>
                    <a:pt x="81737" y="50050"/>
                  </a:lnTo>
                  <a:lnTo>
                    <a:pt x="69380" y="52539"/>
                  </a:lnTo>
                  <a:lnTo>
                    <a:pt x="59283" y="59347"/>
                  </a:lnTo>
                  <a:lnTo>
                    <a:pt x="52476" y="69430"/>
                  </a:lnTo>
                  <a:lnTo>
                    <a:pt x="49987" y="81788"/>
                  </a:lnTo>
                  <a:lnTo>
                    <a:pt x="52476" y="94145"/>
                  </a:lnTo>
                  <a:lnTo>
                    <a:pt x="59283" y="104241"/>
                  </a:lnTo>
                  <a:lnTo>
                    <a:pt x="69380" y="111048"/>
                  </a:lnTo>
                  <a:lnTo>
                    <a:pt x="81737" y="113550"/>
                  </a:lnTo>
                  <a:lnTo>
                    <a:pt x="94094" y="111048"/>
                  </a:lnTo>
                  <a:lnTo>
                    <a:pt x="104190" y="104241"/>
                  </a:lnTo>
                  <a:lnTo>
                    <a:pt x="110998" y="94145"/>
                  </a:lnTo>
                  <a:lnTo>
                    <a:pt x="113487" y="81788"/>
                  </a:lnTo>
                  <a:close/>
                </a:path>
                <a:path w="163830" h="163829">
                  <a:moveTo>
                    <a:pt x="163487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0" y="163830"/>
                  </a:lnTo>
                  <a:lnTo>
                    <a:pt x="163487" y="163830"/>
                  </a:lnTo>
                  <a:lnTo>
                    <a:pt x="163487" y="162560"/>
                  </a:lnTo>
                  <a:lnTo>
                    <a:pt x="1143" y="162560"/>
                  </a:lnTo>
                  <a:lnTo>
                    <a:pt x="1143" y="1270"/>
                  </a:lnTo>
                  <a:lnTo>
                    <a:pt x="162331" y="1270"/>
                  </a:lnTo>
                  <a:lnTo>
                    <a:pt x="162331" y="162394"/>
                  </a:lnTo>
                  <a:lnTo>
                    <a:pt x="163487" y="162394"/>
                  </a:lnTo>
                  <a:lnTo>
                    <a:pt x="163487" y="1270"/>
                  </a:lnTo>
                  <a:lnTo>
                    <a:pt x="163487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17" name="object 721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813115" y="6682916"/>
              <a:ext cx="163481" cy="163481"/>
            </a:xfrm>
            <a:prstGeom prst="rect">
              <a:avLst/>
            </a:prstGeom>
          </p:spPr>
        </p:pic>
        <p:sp>
          <p:nvSpPr>
            <p:cNvPr id="7218" name="object 7218"/>
            <p:cNvSpPr/>
            <p:nvPr/>
          </p:nvSpPr>
          <p:spPr>
            <a:xfrm>
              <a:off x="12667995" y="430799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163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12667985" y="4471414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2724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12940416" y="4307994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1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12667995" y="4307994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0" y="0"/>
                  </a:moveTo>
                  <a:lnTo>
                    <a:pt x="27243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12667984" y="4308315"/>
              <a:ext cx="273050" cy="162560"/>
            </a:xfrm>
            <a:custGeom>
              <a:avLst/>
              <a:gdLst/>
              <a:ahLst/>
              <a:cxnLst/>
              <a:rect l="l" t="t" r="r" b="b"/>
              <a:pathLst>
                <a:path w="273050" h="162560">
                  <a:moveTo>
                    <a:pt x="262420" y="9715"/>
                  </a:moveTo>
                  <a:lnTo>
                    <a:pt x="247319" y="9715"/>
                  </a:lnTo>
                  <a:lnTo>
                    <a:pt x="247319" y="35496"/>
                  </a:lnTo>
                  <a:lnTo>
                    <a:pt x="247319" y="126606"/>
                  </a:lnTo>
                  <a:lnTo>
                    <a:pt x="201980" y="126606"/>
                  </a:lnTo>
                  <a:lnTo>
                    <a:pt x="201980" y="121729"/>
                  </a:lnTo>
                  <a:lnTo>
                    <a:pt x="201980" y="35496"/>
                  </a:lnTo>
                  <a:lnTo>
                    <a:pt x="247319" y="35496"/>
                  </a:lnTo>
                  <a:lnTo>
                    <a:pt x="247319" y="9715"/>
                  </a:lnTo>
                  <a:lnTo>
                    <a:pt x="154965" y="9715"/>
                  </a:lnTo>
                  <a:lnTo>
                    <a:pt x="154965" y="106641"/>
                  </a:lnTo>
                  <a:lnTo>
                    <a:pt x="146913" y="121729"/>
                  </a:lnTo>
                  <a:lnTo>
                    <a:pt x="138823" y="106641"/>
                  </a:lnTo>
                  <a:lnTo>
                    <a:pt x="142938" y="106641"/>
                  </a:lnTo>
                  <a:lnTo>
                    <a:pt x="142938" y="81229"/>
                  </a:lnTo>
                  <a:lnTo>
                    <a:pt x="142938" y="52743"/>
                  </a:lnTo>
                  <a:lnTo>
                    <a:pt x="142938" y="36195"/>
                  </a:lnTo>
                  <a:lnTo>
                    <a:pt x="142938" y="35496"/>
                  </a:lnTo>
                  <a:lnTo>
                    <a:pt x="150850" y="35496"/>
                  </a:lnTo>
                  <a:lnTo>
                    <a:pt x="150850" y="106641"/>
                  </a:lnTo>
                  <a:lnTo>
                    <a:pt x="154965" y="106641"/>
                  </a:lnTo>
                  <a:lnTo>
                    <a:pt x="154965" y="9715"/>
                  </a:lnTo>
                  <a:lnTo>
                    <a:pt x="95605" y="9715"/>
                  </a:lnTo>
                  <a:lnTo>
                    <a:pt x="95605" y="72974"/>
                  </a:lnTo>
                  <a:lnTo>
                    <a:pt x="95605" y="81229"/>
                  </a:lnTo>
                  <a:lnTo>
                    <a:pt x="72631" y="81229"/>
                  </a:lnTo>
                  <a:lnTo>
                    <a:pt x="69481" y="69532"/>
                  </a:lnTo>
                  <a:lnTo>
                    <a:pt x="61620" y="86029"/>
                  </a:lnTo>
                  <a:lnTo>
                    <a:pt x="77673" y="98399"/>
                  </a:lnTo>
                  <a:lnTo>
                    <a:pt x="77673" y="126949"/>
                  </a:lnTo>
                  <a:lnTo>
                    <a:pt x="68224" y="126949"/>
                  </a:lnTo>
                  <a:lnTo>
                    <a:pt x="68224" y="111455"/>
                  </a:lnTo>
                  <a:lnTo>
                    <a:pt x="68224" y="102196"/>
                  </a:lnTo>
                  <a:lnTo>
                    <a:pt x="53746" y="92240"/>
                  </a:lnTo>
                  <a:lnTo>
                    <a:pt x="53746" y="111455"/>
                  </a:lnTo>
                  <a:lnTo>
                    <a:pt x="22263" y="111455"/>
                  </a:lnTo>
                  <a:lnTo>
                    <a:pt x="22263" y="103886"/>
                  </a:lnTo>
                  <a:lnTo>
                    <a:pt x="44907" y="103886"/>
                  </a:lnTo>
                  <a:lnTo>
                    <a:pt x="44907" y="80200"/>
                  </a:lnTo>
                  <a:lnTo>
                    <a:pt x="50482" y="69532"/>
                  </a:lnTo>
                  <a:lnTo>
                    <a:pt x="57492" y="56134"/>
                  </a:lnTo>
                  <a:lnTo>
                    <a:pt x="46507" y="56134"/>
                  </a:lnTo>
                  <a:lnTo>
                    <a:pt x="37680" y="69532"/>
                  </a:lnTo>
                  <a:lnTo>
                    <a:pt x="31699" y="67132"/>
                  </a:lnTo>
                  <a:lnTo>
                    <a:pt x="42418" y="47193"/>
                  </a:lnTo>
                  <a:lnTo>
                    <a:pt x="61925" y="47193"/>
                  </a:lnTo>
                  <a:lnTo>
                    <a:pt x="65062" y="53352"/>
                  </a:lnTo>
                  <a:lnTo>
                    <a:pt x="68846" y="56464"/>
                  </a:lnTo>
                  <a:lnTo>
                    <a:pt x="76085" y="56464"/>
                  </a:lnTo>
                  <a:lnTo>
                    <a:pt x="79565" y="72974"/>
                  </a:lnTo>
                  <a:lnTo>
                    <a:pt x="95605" y="72974"/>
                  </a:lnTo>
                  <a:lnTo>
                    <a:pt x="95605" y="9715"/>
                  </a:lnTo>
                  <a:lnTo>
                    <a:pt x="82994" y="9715"/>
                  </a:lnTo>
                  <a:lnTo>
                    <a:pt x="82994" y="42329"/>
                  </a:lnTo>
                  <a:lnTo>
                    <a:pt x="82969" y="46101"/>
                  </a:lnTo>
                  <a:lnTo>
                    <a:pt x="80784" y="50634"/>
                  </a:lnTo>
                  <a:lnTo>
                    <a:pt x="77241" y="52743"/>
                  </a:lnTo>
                  <a:lnTo>
                    <a:pt x="70269" y="52743"/>
                  </a:lnTo>
                  <a:lnTo>
                    <a:pt x="66548" y="50177"/>
                  </a:lnTo>
                  <a:lnTo>
                    <a:pt x="65290" y="47193"/>
                  </a:lnTo>
                  <a:lnTo>
                    <a:pt x="64833" y="46101"/>
                  </a:lnTo>
                  <a:lnTo>
                    <a:pt x="64833" y="43065"/>
                  </a:lnTo>
                  <a:lnTo>
                    <a:pt x="66776" y="38620"/>
                  </a:lnTo>
                  <a:lnTo>
                    <a:pt x="70370" y="36195"/>
                  </a:lnTo>
                  <a:lnTo>
                    <a:pt x="77241" y="36195"/>
                  </a:lnTo>
                  <a:lnTo>
                    <a:pt x="80314" y="37858"/>
                  </a:lnTo>
                  <a:lnTo>
                    <a:pt x="82994" y="42329"/>
                  </a:lnTo>
                  <a:lnTo>
                    <a:pt x="82994" y="9715"/>
                  </a:lnTo>
                  <a:lnTo>
                    <a:pt x="8724" y="9715"/>
                  </a:lnTo>
                  <a:lnTo>
                    <a:pt x="8724" y="152387"/>
                  </a:lnTo>
                  <a:lnTo>
                    <a:pt x="262420" y="152387"/>
                  </a:lnTo>
                  <a:lnTo>
                    <a:pt x="262420" y="126949"/>
                  </a:lnTo>
                  <a:lnTo>
                    <a:pt x="262420" y="126606"/>
                  </a:lnTo>
                  <a:lnTo>
                    <a:pt x="262420" y="35496"/>
                  </a:lnTo>
                  <a:lnTo>
                    <a:pt x="262420" y="9715"/>
                  </a:lnTo>
                  <a:close/>
                </a:path>
                <a:path w="273050" h="162560">
                  <a:moveTo>
                    <a:pt x="272427" y="2895"/>
                  </a:moveTo>
                  <a:lnTo>
                    <a:pt x="269455" y="2895"/>
                  </a:lnTo>
                  <a:lnTo>
                    <a:pt x="269455" y="159880"/>
                  </a:lnTo>
                  <a:lnTo>
                    <a:pt x="272427" y="159880"/>
                  </a:lnTo>
                  <a:lnTo>
                    <a:pt x="272427" y="2895"/>
                  </a:lnTo>
                  <a:close/>
                </a:path>
                <a:path w="273050" h="162560">
                  <a:moveTo>
                    <a:pt x="272427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60020"/>
                  </a:lnTo>
                  <a:lnTo>
                    <a:pt x="0" y="162560"/>
                  </a:lnTo>
                  <a:lnTo>
                    <a:pt x="272427" y="162560"/>
                  </a:lnTo>
                  <a:lnTo>
                    <a:pt x="272427" y="160020"/>
                  </a:lnTo>
                  <a:lnTo>
                    <a:pt x="2971" y="160020"/>
                  </a:lnTo>
                  <a:lnTo>
                    <a:pt x="2971" y="2540"/>
                  </a:lnTo>
                  <a:lnTo>
                    <a:pt x="272427" y="2540"/>
                  </a:lnTo>
                  <a:lnTo>
                    <a:pt x="272427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12454835" y="3181693"/>
              <a:ext cx="273050" cy="163830"/>
            </a:xfrm>
            <a:custGeom>
              <a:avLst/>
              <a:gdLst/>
              <a:ahLst/>
              <a:cxnLst/>
              <a:rect l="l" t="t" r="r" b="b"/>
              <a:pathLst>
                <a:path w="273050" h="163829">
                  <a:moveTo>
                    <a:pt x="272431" y="0"/>
                  </a:moveTo>
                  <a:lnTo>
                    <a:pt x="0" y="0"/>
                  </a:lnTo>
                  <a:lnTo>
                    <a:pt x="0" y="163419"/>
                  </a:lnTo>
                  <a:lnTo>
                    <a:pt x="272431" y="163419"/>
                  </a:lnTo>
                  <a:lnTo>
                    <a:pt x="2724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12454834" y="3181689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163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12454825" y="3345108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2724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12727256" y="3181690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1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12454834" y="3181690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0" y="0"/>
                  </a:moveTo>
                  <a:lnTo>
                    <a:pt x="27243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12454827" y="3181825"/>
              <a:ext cx="273050" cy="163830"/>
            </a:xfrm>
            <a:custGeom>
              <a:avLst/>
              <a:gdLst/>
              <a:ahLst/>
              <a:cxnLst/>
              <a:rect l="l" t="t" r="r" b="b"/>
              <a:pathLst>
                <a:path w="273050" h="163829">
                  <a:moveTo>
                    <a:pt x="262432" y="9906"/>
                  </a:moveTo>
                  <a:lnTo>
                    <a:pt x="247332" y="9906"/>
                  </a:lnTo>
                  <a:lnTo>
                    <a:pt x="247332" y="35699"/>
                  </a:lnTo>
                  <a:lnTo>
                    <a:pt x="247332" y="126796"/>
                  </a:lnTo>
                  <a:lnTo>
                    <a:pt x="201993" y="126796"/>
                  </a:lnTo>
                  <a:lnTo>
                    <a:pt x="201993" y="124015"/>
                  </a:lnTo>
                  <a:lnTo>
                    <a:pt x="201993" y="37782"/>
                  </a:lnTo>
                  <a:lnTo>
                    <a:pt x="201993" y="36360"/>
                  </a:lnTo>
                  <a:lnTo>
                    <a:pt x="201993" y="35699"/>
                  </a:lnTo>
                  <a:lnTo>
                    <a:pt x="247332" y="35699"/>
                  </a:lnTo>
                  <a:lnTo>
                    <a:pt x="247332" y="9906"/>
                  </a:lnTo>
                  <a:lnTo>
                    <a:pt x="154978" y="9906"/>
                  </a:lnTo>
                  <a:lnTo>
                    <a:pt x="154978" y="52882"/>
                  </a:lnTo>
                  <a:lnTo>
                    <a:pt x="150863" y="52882"/>
                  </a:lnTo>
                  <a:lnTo>
                    <a:pt x="150863" y="124015"/>
                  </a:lnTo>
                  <a:lnTo>
                    <a:pt x="142951" y="124015"/>
                  </a:lnTo>
                  <a:lnTo>
                    <a:pt x="142951" y="81394"/>
                  </a:lnTo>
                  <a:lnTo>
                    <a:pt x="142951" y="52946"/>
                  </a:lnTo>
                  <a:lnTo>
                    <a:pt x="138823" y="52882"/>
                  </a:lnTo>
                  <a:lnTo>
                    <a:pt x="146900" y="37782"/>
                  </a:lnTo>
                  <a:lnTo>
                    <a:pt x="154978" y="52882"/>
                  </a:lnTo>
                  <a:lnTo>
                    <a:pt x="154978" y="9906"/>
                  </a:lnTo>
                  <a:lnTo>
                    <a:pt x="95605" y="9906"/>
                  </a:lnTo>
                  <a:lnTo>
                    <a:pt x="95605" y="73164"/>
                  </a:lnTo>
                  <a:lnTo>
                    <a:pt x="95605" y="81394"/>
                  </a:lnTo>
                  <a:lnTo>
                    <a:pt x="72618" y="81394"/>
                  </a:lnTo>
                  <a:lnTo>
                    <a:pt x="69481" y="69723"/>
                  </a:lnTo>
                  <a:lnTo>
                    <a:pt x="61607" y="86233"/>
                  </a:lnTo>
                  <a:lnTo>
                    <a:pt x="77660" y="98602"/>
                  </a:lnTo>
                  <a:lnTo>
                    <a:pt x="77660" y="127139"/>
                  </a:lnTo>
                  <a:lnTo>
                    <a:pt x="68211" y="127139"/>
                  </a:lnTo>
                  <a:lnTo>
                    <a:pt x="68211" y="111658"/>
                  </a:lnTo>
                  <a:lnTo>
                    <a:pt x="68211" y="102387"/>
                  </a:lnTo>
                  <a:lnTo>
                    <a:pt x="53733" y="92405"/>
                  </a:lnTo>
                  <a:lnTo>
                    <a:pt x="53733" y="111658"/>
                  </a:lnTo>
                  <a:lnTo>
                    <a:pt x="22263" y="111658"/>
                  </a:lnTo>
                  <a:lnTo>
                    <a:pt x="22263" y="104114"/>
                  </a:lnTo>
                  <a:lnTo>
                    <a:pt x="44919" y="104114"/>
                  </a:lnTo>
                  <a:lnTo>
                    <a:pt x="44919" y="80378"/>
                  </a:lnTo>
                  <a:lnTo>
                    <a:pt x="50507" y="69723"/>
                  </a:lnTo>
                  <a:lnTo>
                    <a:pt x="57531" y="56324"/>
                  </a:lnTo>
                  <a:lnTo>
                    <a:pt x="46520" y="56324"/>
                  </a:lnTo>
                  <a:lnTo>
                    <a:pt x="37693" y="69723"/>
                  </a:lnTo>
                  <a:lnTo>
                    <a:pt x="31711" y="67322"/>
                  </a:lnTo>
                  <a:lnTo>
                    <a:pt x="42405" y="47383"/>
                  </a:lnTo>
                  <a:lnTo>
                    <a:pt x="61925" y="47383"/>
                  </a:lnTo>
                  <a:lnTo>
                    <a:pt x="65074" y="53568"/>
                  </a:lnTo>
                  <a:lnTo>
                    <a:pt x="68859" y="56667"/>
                  </a:lnTo>
                  <a:lnTo>
                    <a:pt x="76085" y="56667"/>
                  </a:lnTo>
                  <a:lnTo>
                    <a:pt x="79565" y="73164"/>
                  </a:lnTo>
                  <a:lnTo>
                    <a:pt x="95605" y="73164"/>
                  </a:lnTo>
                  <a:lnTo>
                    <a:pt x="95605" y="9906"/>
                  </a:lnTo>
                  <a:lnTo>
                    <a:pt x="82981" y="9906"/>
                  </a:lnTo>
                  <a:lnTo>
                    <a:pt x="82981" y="42532"/>
                  </a:lnTo>
                  <a:lnTo>
                    <a:pt x="82969" y="46266"/>
                  </a:lnTo>
                  <a:lnTo>
                    <a:pt x="80784" y="50838"/>
                  </a:lnTo>
                  <a:lnTo>
                    <a:pt x="77228" y="52946"/>
                  </a:lnTo>
                  <a:lnTo>
                    <a:pt x="70307" y="52946"/>
                  </a:lnTo>
                  <a:lnTo>
                    <a:pt x="66535" y="50355"/>
                  </a:lnTo>
                  <a:lnTo>
                    <a:pt x="65290" y="47383"/>
                  </a:lnTo>
                  <a:lnTo>
                    <a:pt x="64833" y="46266"/>
                  </a:lnTo>
                  <a:lnTo>
                    <a:pt x="64833" y="43243"/>
                  </a:lnTo>
                  <a:lnTo>
                    <a:pt x="66763" y="38823"/>
                  </a:lnTo>
                  <a:lnTo>
                    <a:pt x="70383" y="36360"/>
                  </a:lnTo>
                  <a:lnTo>
                    <a:pt x="77228" y="36360"/>
                  </a:lnTo>
                  <a:lnTo>
                    <a:pt x="80302" y="38049"/>
                  </a:lnTo>
                  <a:lnTo>
                    <a:pt x="82981" y="42532"/>
                  </a:lnTo>
                  <a:lnTo>
                    <a:pt x="82981" y="9906"/>
                  </a:lnTo>
                  <a:lnTo>
                    <a:pt x="8724" y="9906"/>
                  </a:lnTo>
                  <a:lnTo>
                    <a:pt x="8724" y="152577"/>
                  </a:lnTo>
                  <a:lnTo>
                    <a:pt x="262432" y="152577"/>
                  </a:lnTo>
                  <a:lnTo>
                    <a:pt x="262432" y="127139"/>
                  </a:lnTo>
                  <a:lnTo>
                    <a:pt x="262432" y="126796"/>
                  </a:lnTo>
                  <a:lnTo>
                    <a:pt x="262432" y="35699"/>
                  </a:lnTo>
                  <a:lnTo>
                    <a:pt x="262432" y="9906"/>
                  </a:lnTo>
                  <a:close/>
                </a:path>
                <a:path w="273050" h="163829">
                  <a:moveTo>
                    <a:pt x="27244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60020"/>
                  </a:lnTo>
                  <a:lnTo>
                    <a:pt x="0" y="163830"/>
                  </a:lnTo>
                  <a:lnTo>
                    <a:pt x="272440" y="163830"/>
                  </a:lnTo>
                  <a:lnTo>
                    <a:pt x="272440" y="160083"/>
                  </a:lnTo>
                  <a:lnTo>
                    <a:pt x="272440" y="3098"/>
                  </a:lnTo>
                  <a:lnTo>
                    <a:pt x="269455" y="3098"/>
                  </a:lnTo>
                  <a:lnTo>
                    <a:pt x="269455" y="160020"/>
                  </a:lnTo>
                  <a:lnTo>
                    <a:pt x="2971" y="160020"/>
                  </a:lnTo>
                  <a:lnTo>
                    <a:pt x="2971" y="2540"/>
                  </a:lnTo>
                  <a:lnTo>
                    <a:pt x="272440" y="2540"/>
                  </a:lnTo>
                  <a:lnTo>
                    <a:pt x="272440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12665757" y="544736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163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12665747" y="5610785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2724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12938178" y="5447365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41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12665757" y="5447365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0" y="0"/>
                  </a:moveTo>
                  <a:lnTo>
                    <a:pt x="27243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12665761" y="5447505"/>
              <a:ext cx="273050" cy="163830"/>
            </a:xfrm>
            <a:custGeom>
              <a:avLst/>
              <a:gdLst/>
              <a:ahLst/>
              <a:cxnLst/>
              <a:rect l="l" t="t" r="r" b="b"/>
              <a:pathLst>
                <a:path w="273050" h="163829">
                  <a:moveTo>
                    <a:pt x="262420" y="9893"/>
                  </a:moveTo>
                  <a:lnTo>
                    <a:pt x="247307" y="9893"/>
                  </a:lnTo>
                  <a:lnTo>
                    <a:pt x="247307" y="35687"/>
                  </a:lnTo>
                  <a:lnTo>
                    <a:pt x="247307" y="126796"/>
                  </a:lnTo>
                  <a:lnTo>
                    <a:pt x="201993" y="126796"/>
                  </a:lnTo>
                  <a:lnTo>
                    <a:pt x="201993" y="123990"/>
                  </a:lnTo>
                  <a:lnTo>
                    <a:pt x="201993" y="37782"/>
                  </a:lnTo>
                  <a:lnTo>
                    <a:pt x="201993" y="36360"/>
                  </a:lnTo>
                  <a:lnTo>
                    <a:pt x="201993" y="35687"/>
                  </a:lnTo>
                  <a:lnTo>
                    <a:pt x="247307" y="35687"/>
                  </a:lnTo>
                  <a:lnTo>
                    <a:pt x="247307" y="9893"/>
                  </a:lnTo>
                  <a:lnTo>
                    <a:pt x="154978" y="9893"/>
                  </a:lnTo>
                  <a:lnTo>
                    <a:pt x="154978" y="52857"/>
                  </a:lnTo>
                  <a:lnTo>
                    <a:pt x="150863" y="52857"/>
                  </a:lnTo>
                  <a:lnTo>
                    <a:pt x="150863" y="123990"/>
                  </a:lnTo>
                  <a:lnTo>
                    <a:pt x="142951" y="123990"/>
                  </a:lnTo>
                  <a:lnTo>
                    <a:pt x="142951" y="81407"/>
                  </a:lnTo>
                  <a:lnTo>
                    <a:pt x="142951" y="52933"/>
                  </a:lnTo>
                  <a:lnTo>
                    <a:pt x="138811" y="52857"/>
                  </a:lnTo>
                  <a:lnTo>
                    <a:pt x="146888" y="37782"/>
                  </a:lnTo>
                  <a:lnTo>
                    <a:pt x="154978" y="52857"/>
                  </a:lnTo>
                  <a:lnTo>
                    <a:pt x="154978" y="9893"/>
                  </a:lnTo>
                  <a:lnTo>
                    <a:pt x="95605" y="9893"/>
                  </a:lnTo>
                  <a:lnTo>
                    <a:pt x="95605" y="73152"/>
                  </a:lnTo>
                  <a:lnTo>
                    <a:pt x="95605" y="81407"/>
                  </a:lnTo>
                  <a:lnTo>
                    <a:pt x="72631" y="81407"/>
                  </a:lnTo>
                  <a:lnTo>
                    <a:pt x="69469" y="69710"/>
                  </a:lnTo>
                  <a:lnTo>
                    <a:pt x="61595" y="86207"/>
                  </a:lnTo>
                  <a:lnTo>
                    <a:pt x="77660" y="98590"/>
                  </a:lnTo>
                  <a:lnTo>
                    <a:pt x="77660" y="127101"/>
                  </a:lnTo>
                  <a:lnTo>
                    <a:pt x="68211" y="127101"/>
                  </a:lnTo>
                  <a:lnTo>
                    <a:pt x="68211" y="111645"/>
                  </a:lnTo>
                  <a:lnTo>
                    <a:pt x="68211" y="102374"/>
                  </a:lnTo>
                  <a:lnTo>
                    <a:pt x="53733" y="92405"/>
                  </a:lnTo>
                  <a:lnTo>
                    <a:pt x="53733" y="111645"/>
                  </a:lnTo>
                  <a:lnTo>
                    <a:pt x="22263" y="111645"/>
                  </a:lnTo>
                  <a:lnTo>
                    <a:pt x="22263" y="104101"/>
                  </a:lnTo>
                  <a:lnTo>
                    <a:pt x="44932" y="104101"/>
                  </a:lnTo>
                  <a:lnTo>
                    <a:pt x="44932" y="80378"/>
                  </a:lnTo>
                  <a:lnTo>
                    <a:pt x="50507" y="69710"/>
                  </a:lnTo>
                  <a:lnTo>
                    <a:pt x="57518" y="56311"/>
                  </a:lnTo>
                  <a:lnTo>
                    <a:pt x="46482" y="56311"/>
                  </a:lnTo>
                  <a:lnTo>
                    <a:pt x="37693" y="69710"/>
                  </a:lnTo>
                  <a:lnTo>
                    <a:pt x="31711" y="67310"/>
                  </a:lnTo>
                  <a:lnTo>
                    <a:pt x="42392" y="47383"/>
                  </a:lnTo>
                  <a:lnTo>
                    <a:pt x="61925" y="47383"/>
                  </a:lnTo>
                  <a:lnTo>
                    <a:pt x="65062" y="53555"/>
                  </a:lnTo>
                  <a:lnTo>
                    <a:pt x="68846" y="56654"/>
                  </a:lnTo>
                  <a:lnTo>
                    <a:pt x="76085" y="56654"/>
                  </a:lnTo>
                  <a:lnTo>
                    <a:pt x="79527" y="73152"/>
                  </a:lnTo>
                  <a:lnTo>
                    <a:pt x="95605" y="73152"/>
                  </a:lnTo>
                  <a:lnTo>
                    <a:pt x="95605" y="9893"/>
                  </a:lnTo>
                  <a:lnTo>
                    <a:pt x="82994" y="9893"/>
                  </a:lnTo>
                  <a:lnTo>
                    <a:pt x="82994" y="42506"/>
                  </a:lnTo>
                  <a:lnTo>
                    <a:pt x="82981" y="46253"/>
                  </a:lnTo>
                  <a:lnTo>
                    <a:pt x="80784" y="50812"/>
                  </a:lnTo>
                  <a:lnTo>
                    <a:pt x="77228" y="52933"/>
                  </a:lnTo>
                  <a:lnTo>
                    <a:pt x="70269" y="52933"/>
                  </a:lnTo>
                  <a:lnTo>
                    <a:pt x="66522" y="50342"/>
                  </a:lnTo>
                  <a:lnTo>
                    <a:pt x="65290" y="47383"/>
                  </a:lnTo>
                  <a:lnTo>
                    <a:pt x="64833" y="46253"/>
                  </a:lnTo>
                  <a:lnTo>
                    <a:pt x="64833" y="43243"/>
                  </a:lnTo>
                  <a:lnTo>
                    <a:pt x="66751" y="38798"/>
                  </a:lnTo>
                  <a:lnTo>
                    <a:pt x="70383" y="36360"/>
                  </a:lnTo>
                  <a:lnTo>
                    <a:pt x="77228" y="36360"/>
                  </a:lnTo>
                  <a:lnTo>
                    <a:pt x="80289" y="38049"/>
                  </a:lnTo>
                  <a:lnTo>
                    <a:pt x="82994" y="42506"/>
                  </a:lnTo>
                  <a:lnTo>
                    <a:pt x="82994" y="9893"/>
                  </a:lnTo>
                  <a:lnTo>
                    <a:pt x="8724" y="9893"/>
                  </a:lnTo>
                  <a:lnTo>
                    <a:pt x="8724" y="152565"/>
                  </a:lnTo>
                  <a:lnTo>
                    <a:pt x="262420" y="152565"/>
                  </a:lnTo>
                  <a:lnTo>
                    <a:pt x="262420" y="127101"/>
                  </a:lnTo>
                  <a:lnTo>
                    <a:pt x="262420" y="126796"/>
                  </a:lnTo>
                  <a:lnTo>
                    <a:pt x="262420" y="35687"/>
                  </a:lnTo>
                  <a:lnTo>
                    <a:pt x="262420" y="9893"/>
                  </a:lnTo>
                  <a:close/>
                </a:path>
                <a:path w="273050" h="163829">
                  <a:moveTo>
                    <a:pt x="272427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60020"/>
                  </a:lnTo>
                  <a:lnTo>
                    <a:pt x="0" y="163830"/>
                  </a:lnTo>
                  <a:lnTo>
                    <a:pt x="272427" y="163830"/>
                  </a:lnTo>
                  <a:lnTo>
                    <a:pt x="272427" y="160070"/>
                  </a:lnTo>
                  <a:lnTo>
                    <a:pt x="272427" y="3086"/>
                  </a:lnTo>
                  <a:lnTo>
                    <a:pt x="269455" y="3086"/>
                  </a:lnTo>
                  <a:lnTo>
                    <a:pt x="269455" y="160020"/>
                  </a:lnTo>
                  <a:lnTo>
                    <a:pt x="2971" y="160020"/>
                  </a:lnTo>
                  <a:lnTo>
                    <a:pt x="2971" y="2540"/>
                  </a:lnTo>
                  <a:lnTo>
                    <a:pt x="272427" y="2540"/>
                  </a:lnTo>
                  <a:lnTo>
                    <a:pt x="272427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11001916" y="7046455"/>
              <a:ext cx="205740" cy="287020"/>
            </a:xfrm>
            <a:custGeom>
              <a:avLst/>
              <a:gdLst/>
              <a:ahLst/>
              <a:cxnLst/>
              <a:rect l="l" t="t" r="r" b="b"/>
              <a:pathLst>
                <a:path w="205740" h="287020">
                  <a:moveTo>
                    <a:pt x="102583" y="0"/>
                  </a:moveTo>
                  <a:lnTo>
                    <a:pt x="0" y="113923"/>
                  </a:lnTo>
                  <a:lnTo>
                    <a:pt x="67547" y="113923"/>
                  </a:lnTo>
                  <a:lnTo>
                    <a:pt x="67547" y="286944"/>
                  </a:lnTo>
                  <a:lnTo>
                    <a:pt x="137304" y="286944"/>
                  </a:lnTo>
                  <a:lnTo>
                    <a:pt x="137304" y="113923"/>
                  </a:lnTo>
                  <a:lnTo>
                    <a:pt x="205176" y="113923"/>
                  </a:lnTo>
                  <a:lnTo>
                    <a:pt x="1025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11001916" y="7046455"/>
              <a:ext cx="205740" cy="287020"/>
            </a:xfrm>
            <a:custGeom>
              <a:avLst/>
              <a:gdLst/>
              <a:ahLst/>
              <a:cxnLst/>
              <a:rect l="l" t="t" r="r" b="b"/>
              <a:pathLst>
                <a:path w="205740" h="287020">
                  <a:moveTo>
                    <a:pt x="102583" y="0"/>
                  </a:moveTo>
                  <a:lnTo>
                    <a:pt x="205176" y="113923"/>
                  </a:lnTo>
                  <a:lnTo>
                    <a:pt x="137304" y="113923"/>
                  </a:lnTo>
                  <a:lnTo>
                    <a:pt x="137304" y="286944"/>
                  </a:lnTo>
                  <a:lnTo>
                    <a:pt x="67547" y="286944"/>
                  </a:lnTo>
                  <a:lnTo>
                    <a:pt x="67547" y="113923"/>
                  </a:lnTo>
                  <a:lnTo>
                    <a:pt x="0" y="113923"/>
                  </a:lnTo>
                  <a:lnTo>
                    <a:pt x="102583" y="0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36" name="object 723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2216518" y="5021588"/>
              <a:ext cx="90457" cy="90457"/>
            </a:xfrm>
            <a:prstGeom prst="rect">
              <a:avLst/>
            </a:prstGeom>
          </p:spPr>
        </p:pic>
        <p:pic>
          <p:nvPicPr>
            <p:cNvPr id="7237" name="object 723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216518" y="4826420"/>
              <a:ext cx="90457" cy="90457"/>
            </a:xfrm>
            <a:prstGeom prst="rect">
              <a:avLst/>
            </a:prstGeom>
          </p:spPr>
        </p:pic>
        <p:pic>
          <p:nvPicPr>
            <p:cNvPr id="7238" name="object 723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8006555" y="4372526"/>
              <a:ext cx="166623" cy="166612"/>
            </a:xfrm>
            <a:prstGeom prst="rect">
              <a:avLst/>
            </a:prstGeom>
          </p:spPr>
        </p:pic>
        <p:sp>
          <p:nvSpPr>
            <p:cNvPr id="7239" name="object 7239"/>
            <p:cNvSpPr/>
            <p:nvPr/>
          </p:nvSpPr>
          <p:spPr>
            <a:xfrm>
              <a:off x="11558938" y="2688884"/>
              <a:ext cx="287020" cy="205740"/>
            </a:xfrm>
            <a:custGeom>
              <a:avLst/>
              <a:gdLst/>
              <a:ahLst/>
              <a:cxnLst/>
              <a:rect l="l" t="t" r="r" b="b"/>
              <a:pathLst>
                <a:path w="287020" h="205739">
                  <a:moveTo>
                    <a:pt x="113912" y="0"/>
                  </a:moveTo>
                  <a:lnTo>
                    <a:pt x="0" y="102583"/>
                  </a:lnTo>
                  <a:lnTo>
                    <a:pt x="113912" y="205176"/>
                  </a:lnTo>
                  <a:lnTo>
                    <a:pt x="113912" y="137650"/>
                  </a:lnTo>
                  <a:lnTo>
                    <a:pt x="286944" y="137650"/>
                  </a:lnTo>
                  <a:lnTo>
                    <a:pt x="286944" y="67882"/>
                  </a:lnTo>
                  <a:lnTo>
                    <a:pt x="113912" y="67882"/>
                  </a:lnTo>
                  <a:lnTo>
                    <a:pt x="1139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11558938" y="2688884"/>
              <a:ext cx="287020" cy="205740"/>
            </a:xfrm>
            <a:custGeom>
              <a:avLst/>
              <a:gdLst/>
              <a:ahLst/>
              <a:cxnLst/>
              <a:rect l="l" t="t" r="r" b="b"/>
              <a:pathLst>
                <a:path w="287020" h="205739">
                  <a:moveTo>
                    <a:pt x="0" y="102583"/>
                  </a:moveTo>
                  <a:lnTo>
                    <a:pt x="113912" y="0"/>
                  </a:lnTo>
                  <a:lnTo>
                    <a:pt x="113912" y="67882"/>
                  </a:lnTo>
                  <a:lnTo>
                    <a:pt x="286944" y="67882"/>
                  </a:lnTo>
                  <a:lnTo>
                    <a:pt x="286944" y="137650"/>
                  </a:lnTo>
                  <a:lnTo>
                    <a:pt x="113912" y="137650"/>
                  </a:lnTo>
                  <a:lnTo>
                    <a:pt x="113912" y="205176"/>
                  </a:lnTo>
                  <a:lnTo>
                    <a:pt x="0" y="102583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9108717" y="4874743"/>
              <a:ext cx="287020" cy="205740"/>
            </a:xfrm>
            <a:custGeom>
              <a:avLst/>
              <a:gdLst/>
              <a:ahLst/>
              <a:cxnLst/>
              <a:rect l="l" t="t" r="r" b="b"/>
              <a:pathLst>
                <a:path w="287020" h="205739">
                  <a:moveTo>
                    <a:pt x="172999" y="0"/>
                  </a:moveTo>
                  <a:lnTo>
                    <a:pt x="172999" y="67547"/>
                  </a:lnTo>
                  <a:lnTo>
                    <a:pt x="0" y="67547"/>
                  </a:lnTo>
                  <a:lnTo>
                    <a:pt x="0" y="137304"/>
                  </a:lnTo>
                  <a:lnTo>
                    <a:pt x="172999" y="137304"/>
                  </a:lnTo>
                  <a:lnTo>
                    <a:pt x="172999" y="205176"/>
                  </a:lnTo>
                  <a:lnTo>
                    <a:pt x="286944" y="102583"/>
                  </a:lnTo>
                  <a:lnTo>
                    <a:pt x="17299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9108717" y="4874743"/>
              <a:ext cx="287020" cy="205740"/>
            </a:xfrm>
            <a:custGeom>
              <a:avLst/>
              <a:gdLst/>
              <a:ahLst/>
              <a:cxnLst/>
              <a:rect l="l" t="t" r="r" b="b"/>
              <a:pathLst>
                <a:path w="287020" h="205739">
                  <a:moveTo>
                    <a:pt x="286944" y="102583"/>
                  </a:moveTo>
                  <a:lnTo>
                    <a:pt x="172999" y="205176"/>
                  </a:lnTo>
                  <a:lnTo>
                    <a:pt x="172999" y="137304"/>
                  </a:lnTo>
                  <a:lnTo>
                    <a:pt x="0" y="137304"/>
                  </a:lnTo>
                  <a:lnTo>
                    <a:pt x="0" y="67547"/>
                  </a:lnTo>
                  <a:lnTo>
                    <a:pt x="172999" y="67547"/>
                  </a:lnTo>
                  <a:lnTo>
                    <a:pt x="172999" y="0"/>
                  </a:lnTo>
                  <a:lnTo>
                    <a:pt x="286944" y="102583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43" name="object 7243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6011784" y="5358606"/>
              <a:ext cx="137409" cy="229870"/>
            </a:xfrm>
            <a:prstGeom prst="rect">
              <a:avLst/>
            </a:prstGeom>
          </p:spPr>
        </p:pic>
        <p:sp>
          <p:nvSpPr>
            <p:cNvPr id="7244" name="object 7244"/>
            <p:cNvSpPr/>
            <p:nvPr/>
          </p:nvSpPr>
          <p:spPr>
            <a:xfrm>
              <a:off x="11011842" y="4853315"/>
              <a:ext cx="156845" cy="266065"/>
            </a:xfrm>
            <a:custGeom>
              <a:avLst/>
              <a:gdLst/>
              <a:ahLst/>
              <a:cxnLst/>
              <a:rect l="l" t="t" r="r" b="b"/>
              <a:pathLst>
                <a:path w="156845" h="266064">
                  <a:moveTo>
                    <a:pt x="156571" y="0"/>
                  </a:moveTo>
                  <a:lnTo>
                    <a:pt x="156571" y="266012"/>
                  </a:lnTo>
                  <a:lnTo>
                    <a:pt x="0" y="266012"/>
                  </a:lnTo>
                  <a:lnTo>
                    <a:pt x="0" y="0"/>
                  </a:lnTo>
                  <a:lnTo>
                    <a:pt x="156571" y="0"/>
                  </a:lnTo>
                  <a:close/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11008602" y="4850606"/>
              <a:ext cx="163195" cy="271780"/>
            </a:xfrm>
            <a:custGeom>
              <a:avLst/>
              <a:gdLst/>
              <a:ahLst/>
              <a:cxnLst/>
              <a:rect l="l" t="t" r="r" b="b"/>
              <a:pathLst>
                <a:path w="163195" h="271779">
                  <a:moveTo>
                    <a:pt x="163029" y="3060"/>
                  </a:moveTo>
                  <a:lnTo>
                    <a:pt x="159804" y="3060"/>
                  </a:lnTo>
                  <a:lnTo>
                    <a:pt x="159804" y="269074"/>
                  </a:lnTo>
                  <a:lnTo>
                    <a:pt x="163029" y="269074"/>
                  </a:lnTo>
                  <a:lnTo>
                    <a:pt x="163029" y="3060"/>
                  </a:lnTo>
                  <a:close/>
                </a:path>
                <a:path w="163195" h="271779">
                  <a:moveTo>
                    <a:pt x="16302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269240"/>
                  </a:lnTo>
                  <a:lnTo>
                    <a:pt x="0" y="271780"/>
                  </a:lnTo>
                  <a:lnTo>
                    <a:pt x="163029" y="271780"/>
                  </a:lnTo>
                  <a:lnTo>
                    <a:pt x="163029" y="269240"/>
                  </a:lnTo>
                  <a:lnTo>
                    <a:pt x="3225" y="269240"/>
                  </a:lnTo>
                  <a:lnTo>
                    <a:pt x="3225" y="2540"/>
                  </a:lnTo>
                  <a:lnTo>
                    <a:pt x="163029" y="2540"/>
                  </a:lnTo>
                  <a:lnTo>
                    <a:pt x="163029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46" name="object 724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1019329" y="4860679"/>
              <a:ext cx="142309" cy="253227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>
                <a:solidFill>
                  <a:srgbClr val="EE2524"/>
                </a:solidFill>
              </a:rPr>
              <a:t>What should you do in case of fire?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811298" y="8543744"/>
            <a:ext cx="2329499" cy="22821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106934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extinguisher  </a:t>
            </a:r>
          </a:p>
          <a:p>
            <a:pPr marL="12700" marR="106934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blanket  </a:t>
            </a:r>
          </a:p>
          <a:p>
            <a:pPr marL="12700" marR="106934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Manual call point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hose cabinet with fire extinguisher  Emergency exit</a:t>
            </a:r>
          </a:p>
          <a:p>
            <a:pPr marL="12700" marR="1243965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Direction of escape  </a:t>
            </a:r>
            <a:r>
              <a:rPr lang="en-GB" sz="1050" dirty="0" err="1">
                <a:solidFill>
                  <a:srgbClr val="00000F"/>
                </a:solidFill>
                <a:latin typeface="FS Albert"/>
                <a:cs typeface="FS Albert"/>
              </a:rPr>
              <a:t>Escape</a:t>
            </a: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 route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72117" y="8765718"/>
            <a:ext cx="231419" cy="231421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9481344" y="9070330"/>
            <a:ext cx="220345" cy="220345"/>
            <a:chOff x="9481344" y="9070330"/>
            <a:chExt cx="220345" cy="220345"/>
          </a:xfrm>
        </p:grpSpPr>
        <p:sp>
          <p:nvSpPr>
            <p:cNvPr id="6" name="object 6"/>
            <p:cNvSpPr/>
            <p:nvPr/>
          </p:nvSpPr>
          <p:spPr>
            <a:xfrm>
              <a:off x="9481344" y="9070330"/>
              <a:ext cx="220345" cy="220345"/>
            </a:xfrm>
            <a:custGeom>
              <a:avLst/>
              <a:gdLst/>
              <a:ahLst/>
              <a:cxnLst/>
              <a:rect l="l" t="t" r="r" b="b"/>
              <a:pathLst>
                <a:path w="220345" h="220345">
                  <a:moveTo>
                    <a:pt x="219888" y="0"/>
                  </a:moveTo>
                  <a:lnTo>
                    <a:pt x="0" y="0"/>
                  </a:lnTo>
                  <a:lnTo>
                    <a:pt x="0" y="219888"/>
                  </a:lnTo>
                  <a:lnTo>
                    <a:pt x="219888" y="219888"/>
                  </a:lnTo>
                  <a:lnTo>
                    <a:pt x="219888" y="0"/>
                  </a:lnTo>
                  <a:close/>
                </a:path>
              </a:pathLst>
            </a:custGeom>
            <a:solidFill>
              <a:srgbClr val="EE26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493309" y="9136073"/>
              <a:ext cx="195580" cy="97790"/>
            </a:xfrm>
            <a:custGeom>
              <a:avLst/>
              <a:gdLst/>
              <a:ahLst/>
              <a:cxnLst/>
              <a:rect l="l" t="t" r="r" b="b"/>
              <a:pathLst>
                <a:path w="195579" h="97790">
                  <a:moveTo>
                    <a:pt x="97567" y="0"/>
                  </a:moveTo>
                  <a:lnTo>
                    <a:pt x="59586" y="7665"/>
                  </a:lnTo>
                  <a:lnTo>
                    <a:pt x="28573" y="28571"/>
                  </a:lnTo>
                  <a:lnTo>
                    <a:pt x="7666" y="59577"/>
                  </a:lnTo>
                  <a:lnTo>
                    <a:pt x="0" y="97546"/>
                  </a:lnTo>
                  <a:lnTo>
                    <a:pt x="195114" y="97546"/>
                  </a:lnTo>
                  <a:lnTo>
                    <a:pt x="187447" y="59577"/>
                  </a:lnTo>
                  <a:lnTo>
                    <a:pt x="166539" y="28571"/>
                  </a:lnTo>
                  <a:lnTo>
                    <a:pt x="135532" y="7665"/>
                  </a:lnTo>
                  <a:lnTo>
                    <a:pt x="975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9481344" y="9365456"/>
            <a:ext cx="222250" cy="223520"/>
            <a:chOff x="9481344" y="9365456"/>
            <a:chExt cx="222250" cy="223520"/>
          </a:xfrm>
        </p:grpSpPr>
        <p:sp>
          <p:nvSpPr>
            <p:cNvPr id="9" name="object 9"/>
            <p:cNvSpPr/>
            <p:nvPr/>
          </p:nvSpPr>
          <p:spPr>
            <a:xfrm>
              <a:off x="9483574" y="9561036"/>
              <a:ext cx="220345" cy="635"/>
            </a:xfrm>
            <a:custGeom>
              <a:avLst/>
              <a:gdLst/>
              <a:ahLst/>
              <a:cxnLst/>
              <a:rect l="l" t="t" r="r" b="b"/>
              <a:pathLst>
                <a:path w="220345" h="634">
                  <a:moveTo>
                    <a:pt x="0" y="509"/>
                  </a:moveTo>
                  <a:lnTo>
                    <a:pt x="219888" y="509"/>
                  </a:lnTo>
                  <a:lnTo>
                    <a:pt x="219888" y="0"/>
                  </a:lnTo>
                  <a:lnTo>
                    <a:pt x="0" y="0"/>
                  </a:lnTo>
                  <a:lnTo>
                    <a:pt x="0" y="509"/>
                  </a:lnTo>
                  <a:close/>
                </a:path>
              </a:pathLst>
            </a:custGeom>
            <a:solidFill>
              <a:srgbClr val="EE26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81344" y="9365456"/>
              <a:ext cx="222118" cy="223382"/>
            </a:xfrm>
            <a:prstGeom prst="rect">
              <a:avLst/>
            </a:prstGeom>
          </p:spPr>
        </p:pic>
      </p:grpSp>
      <p:pic>
        <p:nvPicPr>
          <p:cNvPr id="11" name="object 1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492412" y="9680323"/>
            <a:ext cx="221511" cy="209909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9227494" y="9960189"/>
            <a:ext cx="476250" cy="231775"/>
            <a:chOff x="9227494" y="9960189"/>
            <a:chExt cx="476250" cy="231775"/>
          </a:xfrm>
        </p:grpSpPr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27494" y="9960189"/>
              <a:ext cx="231422" cy="23141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471711" y="9960189"/>
              <a:ext cx="231417" cy="231416"/>
            </a:xfrm>
            <a:prstGeom prst="rect">
              <a:avLst/>
            </a:prstGeom>
          </p:spPr>
        </p:pic>
      </p:grpSp>
      <p:pic>
        <p:nvPicPr>
          <p:cNvPr id="15" name="object 1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472528" y="10254650"/>
            <a:ext cx="231416" cy="231421"/>
          </a:xfrm>
          <a:prstGeom prst="rect">
            <a:avLst/>
          </a:prstGeom>
        </p:spPr>
      </p:pic>
      <p:sp>
        <p:nvSpPr>
          <p:cNvPr id="16" name="object 16"/>
          <p:cNvSpPr/>
          <p:nvPr/>
        </p:nvSpPr>
        <p:spPr>
          <a:xfrm>
            <a:off x="9333213" y="10648650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664290" y="3283501"/>
            <a:ext cx="6591934" cy="447802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Stay calm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Outside office hours: Alert the fire brigade at 118</a:t>
            </a: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Rescue and warn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Alert persons in danger</a:t>
            </a: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Rescue disabled and injured persons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Call Facility Services at 041 349 35 55</a:t>
            </a: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Close</a:t>
            </a:r>
          </a:p>
          <a:p>
            <a:pPr marL="12700" marR="5080">
              <a:lnSpc>
                <a:spcPct val="115300"/>
              </a:lnSpc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Close doors and windows on the way out (prevents smoke and fire from spreading)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664290" y="8078079"/>
            <a:ext cx="6510020" cy="139573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Extinguish</a:t>
            </a: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Fight the fire with a fire blanket, hand-held fire extinguisher and/or a fire hose cabinet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664290" y="9790445"/>
            <a:ext cx="3841750" cy="71056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Caution!</a:t>
            </a: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lang="en-GB" sz="1950" b="1" i="1">
                <a:solidFill>
                  <a:srgbClr val="00000F"/>
                </a:solidFill>
                <a:latin typeface="FSAlbert-BoldItalic"/>
                <a:cs typeface="FSAlbert-BoldItalic"/>
              </a:rPr>
              <a:t>Never </a:t>
            </a:r>
            <a:r>
              <a:rPr lang="en-GB" sz="1950">
                <a:solidFill>
                  <a:srgbClr val="00000F"/>
                </a:solidFill>
              </a:rPr>
              <a:t>use the lift in case of fire</a:t>
            </a:r>
          </a:p>
        </p:txBody>
      </p:sp>
      <p:grpSp>
        <p:nvGrpSpPr>
          <p:cNvPr id="20" name="object 20"/>
          <p:cNvGrpSpPr/>
          <p:nvPr/>
        </p:nvGrpSpPr>
        <p:grpSpPr>
          <a:xfrm>
            <a:off x="520633" y="3424084"/>
            <a:ext cx="915669" cy="915669"/>
            <a:chOff x="520633" y="3424084"/>
            <a:chExt cx="915669" cy="915669"/>
          </a:xfrm>
        </p:grpSpPr>
        <p:sp>
          <p:nvSpPr>
            <p:cNvPr id="21" name="object 21"/>
            <p:cNvSpPr/>
            <p:nvPr/>
          </p:nvSpPr>
          <p:spPr>
            <a:xfrm>
              <a:off x="520633" y="3424084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75056" y="3743458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22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22" y="201930"/>
                  </a:lnTo>
                  <a:lnTo>
                    <a:pt x="163322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22" y="62230"/>
                  </a:lnTo>
                  <a:lnTo>
                    <a:pt x="2022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9488" y="3805758"/>
              <a:ext cx="244976" cy="183062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4495" y="4109290"/>
              <a:ext cx="105253" cy="18714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55672" y="4109290"/>
              <a:ext cx="105253" cy="187146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20044" y="4109286"/>
              <a:ext cx="150121" cy="190287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067752" y="3513664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19"/>
                  </a:moveTo>
                  <a:lnTo>
                    <a:pt x="183896" y="0"/>
                  </a:lnTo>
                  <a:lnTo>
                    <a:pt x="152806" y="7785"/>
                  </a:lnTo>
                  <a:lnTo>
                    <a:pt x="172250" y="151904"/>
                  </a:lnTo>
                  <a:lnTo>
                    <a:pt x="203352" y="144119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15"/>
                  </a:lnTo>
                  <a:lnTo>
                    <a:pt x="204025" y="501510"/>
                  </a:lnTo>
                  <a:lnTo>
                    <a:pt x="196329" y="502475"/>
                  </a:lnTo>
                  <a:lnTo>
                    <a:pt x="162915" y="478955"/>
                  </a:lnTo>
                  <a:lnTo>
                    <a:pt x="101536" y="234416"/>
                  </a:lnTo>
                  <a:lnTo>
                    <a:pt x="94691" y="190207"/>
                  </a:lnTo>
                  <a:lnTo>
                    <a:pt x="94373" y="183654"/>
                  </a:lnTo>
                  <a:lnTo>
                    <a:pt x="95834" y="175996"/>
                  </a:lnTo>
                  <a:lnTo>
                    <a:pt x="98298" y="171665"/>
                  </a:lnTo>
                  <a:lnTo>
                    <a:pt x="105473" y="168414"/>
                  </a:lnTo>
                  <a:lnTo>
                    <a:pt x="117817" y="163588"/>
                  </a:lnTo>
                  <a:lnTo>
                    <a:pt x="164465" y="151904"/>
                  </a:lnTo>
                  <a:lnTo>
                    <a:pt x="145021" y="11696"/>
                  </a:lnTo>
                  <a:lnTo>
                    <a:pt x="51701" y="35052"/>
                  </a:lnTo>
                  <a:lnTo>
                    <a:pt x="16814" y="57099"/>
                  </a:lnTo>
                  <a:lnTo>
                    <a:pt x="546" y="97243"/>
                  </a:lnTo>
                  <a:lnTo>
                    <a:pt x="0" y="104508"/>
                  </a:lnTo>
                  <a:lnTo>
                    <a:pt x="177" y="125399"/>
                  </a:lnTo>
                  <a:lnTo>
                    <a:pt x="4457" y="172339"/>
                  </a:lnTo>
                  <a:lnTo>
                    <a:pt x="17170" y="230187"/>
                  </a:lnTo>
                  <a:lnTo>
                    <a:pt x="36639" y="313524"/>
                  </a:lnTo>
                  <a:lnTo>
                    <a:pt x="56489" y="395287"/>
                  </a:lnTo>
                  <a:lnTo>
                    <a:pt x="75641" y="470636"/>
                  </a:lnTo>
                  <a:lnTo>
                    <a:pt x="94729" y="539051"/>
                  </a:lnTo>
                  <a:lnTo>
                    <a:pt x="111937" y="585863"/>
                  </a:lnTo>
                  <a:lnTo>
                    <a:pt x="135813" y="620966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310" y="646557"/>
                  </a:lnTo>
                  <a:lnTo>
                    <a:pt x="240042" y="644385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29"/>
                  </a:moveTo>
                  <a:lnTo>
                    <a:pt x="288912" y="482942"/>
                  </a:lnTo>
                  <a:lnTo>
                    <a:pt x="257797" y="490753"/>
                  </a:lnTo>
                  <a:lnTo>
                    <a:pt x="307530" y="624827"/>
                  </a:lnTo>
                  <a:lnTo>
                    <a:pt x="338315" y="6162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513031" y="4817350"/>
            <a:ext cx="915669" cy="915669"/>
            <a:chOff x="513031" y="4817350"/>
            <a:chExt cx="915669" cy="915669"/>
          </a:xfrm>
        </p:grpSpPr>
        <p:sp>
          <p:nvSpPr>
            <p:cNvPr id="29" name="object 29"/>
            <p:cNvSpPr/>
            <p:nvPr/>
          </p:nvSpPr>
          <p:spPr>
            <a:xfrm>
              <a:off x="513031" y="4817350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87667" y="5046363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61" y="190436"/>
                  </a:moveTo>
                  <a:lnTo>
                    <a:pt x="305828" y="261327"/>
                  </a:lnTo>
                  <a:lnTo>
                    <a:pt x="291630" y="281254"/>
                  </a:lnTo>
                  <a:lnTo>
                    <a:pt x="291630" y="292950"/>
                  </a:lnTo>
                  <a:lnTo>
                    <a:pt x="295529" y="300748"/>
                  </a:lnTo>
                  <a:lnTo>
                    <a:pt x="307187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61" y="234480"/>
                  </a:lnTo>
                  <a:lnTo>
                    <a:pt x="388861" y="190436"/>
                  </a:lnTo>
                  <a:close/>
                </a:path>
                <a:path w="588010" h="612775">
                  <a:moveTo>
                    <a:pt x="456425" y="289737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19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43" y="322300"/>
                  </a:lnTo>
                  <a:lnTo>
                    <a:pt x="453986" y="300786"/>
                  </a:lnTo>
                  <a:lnTo>
                    <a:pt x="456425" y="289737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408"/>
                  </a:lnTo>
                  <a:lnTo>
                    <a:pt x="466623" y="168211"/>
                  </a:lnTo>
                  <a:lnTo>
                    <a:pt x="464489" y="160185"/>
                  </a:lnTo>
                  <a:lnTo>
                    <a:pt x="461860" y="148577"/>
                  </a:lnTo>
                  <a:lnTo>
                    <a:pt x="431977" y="117360"/>
                  </a:lnTo>
                  <a:lnTo>
                    <a:pt x="426288" y="116649"/>
                  </a:lnTo>
                  <a:lnTo>
                    <a:pt x="416775" y="117983"/>
                  </a:lnTo>
                  <a:lnTo>
                    <a:pt x="375843" y="142608"/>
                  </a:lnTo>
                  <a:lnTo>
                    <a:pt x="347192" y="191020"/>
                  </a:lnTo>
                  <a:lnTo>
                    <a:pt x="341350" y="221780"/>
                  </a:lnTo>
                  <a:lnTo>
                    <a:pt x="396621" y="176009"/>
                  </a:lnTo>
                  <a:lnTo>
                    <a:pt x="396621" y="242277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800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75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98" y="25"/>
                  </a:lnTo>
                  <a:lnTo>
                    <a:pt x="491553" y="19926"/>
                  </a:lnTo>
                  <a:lnTo>
                    <a:pt x="482180" y="43472"/>
                  </a:lnTo>
                  <a:lnTo>
                    <a:pt x="470509" y="86360"/>
                  </a:lnTo>
                  <a:lnTo>
                    <a:pt x="455764" y="118872"/>
                  </a:lnTo>
                  <a:lnTo>
                    <a:pt x="460832" y="123113"/>
                  </a:lnTo>
                  <a:lnTo>
                    <a:pt x="464540" y="128765"/>
                  </a:lnTo>
                  <a:lnTo>
                    <a:pt x="475843" y="172732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23" y="291846"/>
                  </a:lnTo>
                  <a:lnTo>
                    <a:pt x="453377" y="337464"/>
                  </a:lnTo>
                  <a:lnTo>
                    <a:pt x="432612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19" y="612571"/>
                  </a:lnTo>
                  <a:lnTo>
                    <a:pt x="416077" y="612571"/>
                  </a:lnTo>
                  <a:lnTo>
                    <a:pt x="470509" y="480060"/>
                  </a:lnTo>
                  <a:lnTo>
                    <a:pt x="447179" y="460552"/>
                  </a:lnTo>
                  <a:lnTo>
                    <a:pt x="489953" y="328041"/>
                  </a:lnTo>
                  <a:lnTo>
                    <a:pt x="493826" y="335813"/>
                  </a:lnTo>
                  <a:lnTo>
                    <a:pt x="454939" y="448868"/>
                  </a:lnTo>
                  <a:lnTo>
                    <a:pt x="548259" y="612571"/>
                  </a:lnTo>
                  <a:lnTo>
                    <a:pt x="587159" y="554113"/>
                  </a:lnTo>
                  <a:lnTo>
                    <a:pt x="532726" y="460552"/>
                  </a:lnTo>
                  <a:lnTo>
                    <a:pt x="552170" y="347522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27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26894" y="4908653"/>
              <a:ext cx="128488" cy="128477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857831" y="5068459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3" name="object 3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13031" y="6857058"/>
            <a:ext cx="915281" cy="915281"/>
          </a:xfrm>
          <a:prstGeom prst="rect">
            <a:avLst/>
          </a:prstGeom>
        </p:spPr>
      </p:pic>
      <p:grpSp>
        <p:nvGrpSpPr>
          <p:cNvPr id="34" name="object 34"/>
          <p:cNvGrpSpPr/>
          <p:nvPr/>
        </p:nvGrpSpPr>
        <p:grpSpPr>
          <a:xfrm>
            <a:off x="524182" y="8213048"/>
            <a:ext cx="915669" cy="915669"/>
            <a:chOff x="524182" y="8213048"/>
            <a:chExt cx="915669" cy="915669"/>
          </a:xfrm>
        </p:grpSpPr>
        <p:sp>
          <p:nvSpPr>
            <p:cNvPr id="35" name="object 35"/>
            <p:cNvSpPr/>
            <p:nvPr/>
          </p:nvSpPr>
          <p:spPr>
            <a:xfrm>
              <a:off x="524182" y="8213048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3766" y="8559374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56533" y="8532069"/>
              <a:ext cx="139995" cy="74060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038227" y="8397558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01412" y="8243911"/>
              <a:ext cx="144089" cy="143964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602678" y="8879007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85" y="0"/>
                  </a:lnTo>
                  <a:lnTo>
                    <a:pt x="3886" y="23406"/>
                  </a:lnTo>
                  <a:lnTo>
                    <a:pt x="0" y="50685"/>
                  </a:lnTo>
                  <a:lnTo>
                    <a:pt x="7785" y="105232"/>
                  </a:lnTo>
                  <a:lnTo>
                    <a:pt x="38887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01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13792" y="8602241"/>
              <a:ext cx="319969" cy="483367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598802" y="8808841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524182" y="9909007"/>
            <a:ext cx="915669" cy="915669"/>
            <a:chOff x="524182" y="9909007"/>
            <a:chExt cx="915669" cy="915669"/>
          </a:xfrm>
        </p:grpSpPr>
        <p:sp>
          <p:nvSpPr>
            <p:cNvPr id="44" name="object 44"/>
            <p:cNvSpPr/>
            <p:nvPr/>
          </p:nvSpPr>
          <p:spPr>
            <a:xfrm>
              <a:off x="524182" y="9909007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12666" y="9967092"/>
              <a:ext cx="124436" cy="155901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42105" y="9967094"/>
              <a:ext cx="124425" cy="155901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583234" y="9967093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92"/>
                  </a:lnTo>
                  <a:lnTo>
                    <a:pt x="62230" y="814692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79" y="0"/>
                  </a:moveTo>
                  <a:lnTo>
                    <a:pt x="734949" y="0"/>
                  </a:lnTo>
                  <a:lnTo>
                    <a:pt x="734949" y="814692"/>
                  </a:lnTo>
                  <a:lnTo>
                    <a:pt x="797179" y="814692"/>
                  </a:lnTo>
                  <a:lnTo>
                    <a:pt x="797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76565" y="10138592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97077" y="10329589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13" y="179336"/>
                  </a:moveTo>
                  <a:lnTo>
                    <a:pt x="330581" y="31203"/>
                  </a:lnTo>
                  <a:lnTo>
                    <a:pt x="312851" y="7823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30" y="20256"/>
                  </a:lnTo>
                  <a:lnTo>
                    <a:pt x="178892" y="143929"/>
                  </a:lnTo>
                  <a:lnTo>
                    <a:pt x="178904" y="18021"/>
                  </a:lnTo>
                  <a:lnTo>
                    <a:pt x="177787" y="12763"/>
                  </a:lnTo>
                  <a:lnTo>
                    <a:pt x="173228" y="2565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73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38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802" y="39001"/>
                  </a:lnTo>
                  <a:lnTo>
                    <a:pt x="147802" y="175399"/>
                  </a:lnTo>
                  <a:lnTo>
                    <a:pt x="175437" y="175399"/>
                  </a:lnTo>
                  <a:lnTo>
                    <a:pt x="175018" y="179336"/>
                  </a:lnTo>
                  <a:lnTo>
                    <a:pt x="198361" y="179336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26"/>
                  </a:lnTo>
                  <a:lnTo>
                    <a:pt x="210007" y="171526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39" y="358609"/>
                  </a:lnTo>
                  <a:lnTo>
                    <a:pt x="307568" y="257276"/>
                  </a:lnTo>
                  <a:lnTo>
                    <a:pt x="326669" y="257276"/>
                  </a:lnTo>
                  <a:lnTo>
                    <a:pt x="311137" y="171526"/>
                  </a:lnTo>
                  <a:lnTo>
                    <a:pt x="310667" y="171526"/>
                  </a:lnTo>
                  <a:lnTo>
                    <a:pt x="303339" y="50673"/>
                  </a:lnTo>
                  <a:lnTo>
                    <a:pt x="311137" y="50673"/>
                  </a:lnTo>
                  <a:lnTo>
                    <a:pt x="326669" y="179336"/>
                  </a:lnTo>
                  <a:lnTo>
                    <a:pt x="346113" y="1793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49770" y="10246009"/>
              <a:ext cx="73589" cy="73610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21643" y="10260461"/>
              <a:ext cx="72018" cy="7201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598818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8640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98820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8632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6" name="object 56"/>
          <p:cNvGraphicFramePr>
            <a:graphicFrameLocks noGrp="1"/>
          </p:cNvGraphicFramePr>
          <p:nvPr/>
        </p:nvGraphicFramePr>
        <p:xfrm>
          <a:off x="12784613" y="8546021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041 349 35 55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Internal first aid officers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7" name="object 57"/>
          <p:cNvSpPr txBox="1"/>
          <p:nvPr/>
        </p:nvSpPr>
        <p:spPr>
          <a:xfrm>
            <a:off x="8740785" y="1084644"/>
            <a:ext cx="1851660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Tract 3, level C</a:t>
            </a:r>
          </a:p>
        </p:txBody>
      </p:sp>
      <p:grpSp>
        <p:nvGrpSpPr>
          <p:cNvPr id="58" name="object 58"/>
          <p:cNvGrpSpPr/>
          <p:nvPr/>
        </p:nvGrpSpPr>
        <p:grpSpPr>
          <a:xfrm>
            <a:off x="8646431" y="1997051"/>
            <a:ext cx="10772775" cy="5544820"/>
            <a:chOff x="8646431" y="1997051"/>
            <a:chExt cx="10772775" cy="5544820"/>
          </a:xfrm>
        </p:grpSpPr>
        <p:pic>
          <p:nvPicPr>
            <p:cNvPr id="59" name="object 5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664659" y="4275499"/>
              <a:ext cx="5835738" cy="2562613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2664659" y="4275499"/>
              <a:ext cx="5836285" cy="2562860"/>
            </a:xfrm>
            <a:custGeom>
              <a:avLst/>
              <a:gdLst/>
              <a:ahLst/>
              <a:cxnLst/>
              <a:rect l="l" t="t" r="r" b="b"/>
              <a:pathLst>
                <a:path w="5836284" h="2562859">
                  <a:moveTo>
                    <a:pt x="3891734" y="0"/>
                  </a:moveTo>
                  <a:lnTo>
                    <a:pt x="3891734" y="269373"/>
                  </a:lnTo>
                  <a:lnTo>
                    <a:pt x="5035092" y="269373"/>
                  </a:lnTo>
                  <a:lnTo>
                    <a:pt x="5835382" y="268955"/>
                  </a:lnTo>
                  <a:lnTo>
                    <a:pt x="5835738" y="2562613"/>
                  </a:lnTo>
                  <a:lnTo>
                    <a:pt x="5321178" y="2562613"/>
                  </a:lnTo>
                  <a:lnTo>
                    <a:pt x="5320581" y="629561"/>
                  </a:lnTo>
                  <a:lnTo>
                    <a:pt x="0" y="639017"/>
                  </a:lnTo>
                  <a:lnTo>
                    <a:pt x="0" y="0"/>
                  </a:lnTo>
                  <a:lnTo>
                    <a:pt x="3891734" y="0"/>
                  </a:lnTo>
                  <a:close/>
                </a:path>
              </a:pathLst>
            </a:custGeom>
            <a:ln w="41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502991" y="4382864"/>
              <a:ext cx="3162300" cy="2475230"/>
            </a:xfrm>
            <a:custGeom>
              <a:avLst/>
              <a:gdLst/>
              <a:ahLst/>
              <a:cxnLst/>
              <a:rect l="l" t="t" r="r" b="b"/>
              <a:pathLst>
                <a:path w="3162300" h="2475229">
                  <a:moveTo>
                    <a:pt x="3161677" y="0"/>
                  </a:moveTo>
                  <a:lnTo>
                    <a:pt x="2962910" y="0"/>
                  </a:lnTo>
                  <a:lnTo>
                    <a:pt x="2962910" y="142468"/>
                  </a:lnTo>
                  <a:lnTo>
                    <a:pt x="2777147" y="142468"/>
                  </a:lnTo>
                  <a:lnTo>
                    <a:pt x="2777147" y="0"/>
                  </a:lnTo>
                  <a:lnTo>
                    <a:pt x="0" y="0"/>
                  </a:lnTo>
                  <a:lnTo>
                    <a:pt x="0" y="142468"/>
                  </a:lnTo>
                  <a:lnTo>
                    <a:pt x="0" y="676910"/>
                  </a:lnTo>
                  <a:lnTo>
                    <a:pt x="0" y="701040"/>
                  </a:lnTo>
                  <a:lnTo>
                    <a:pt x="111442" y="701040"/>
                  </a:lnTo>
                  <a:lnTo>
                    <a:pt x="111442" y="704850"/>
                  </a:lnTo>
                  <a:lnTo>
                    <a:pt x="1439659" y="704850"/>
                  </a:lnTo>
                  <a:lnTo>
                    <a:pt x="1439659" y="701040"/>
                  </a:lnTo>
                  <a:lnTo>
                    <a:pt x="1439659" y="676910"/>
                  </a:lnTo>
                  <a:lnTo>
                    <a:pt x="1551127" y="676910"/>
                  </a:lnTo>
                  <a:lnTo>
                    <a:pt x="1551127" y="701040"/>
                  </a:lnTo>
                  <a:lnTo>
                    <a:pt x="1551127" y="704850"/>
                  </a:lnTo>
                  <a:lnTo>
                    <a:pt x="1551127" y="781050"/>
                  </a:lnTo>
                  <a:lnTo>
                    <a:pt x="1551127" y="836930"/>
                  </a:lnTo>
                  <a:lnTo>
                    <a:pt x="1507439" y="836930"/>
                  </a:lnTo>
                  <a:lnTo>
                    <a:pt x="1507439" y="1866900"/>
                  </a:lnTo>
                  <a:lnTo>
                    <a:pt x="1507439" y="2372360"/>
                  </a:lnTo>
                  <a:lnTo>
                    <a:pt x="1551127" y="2372360"/>
                  </a:lnTo>
                  <a:lnTo>
                    <a:pt x="1551127" y="2405824"/>
                  </a:lnTo>
                  <a:lnTo>
                    <a:pt x="1551127" y="2424430"/>
                  </a:lnTo>
                  <a:lnTo>
                    <a:pt x="1551127" y="2454910"/>
                  </a:lnTo>
                  <a:lnTo>
                    <a:pt x="2057311" y="2454910"/>
                  </a:lnTo>
                  <a:lnTo>
                    <a:pt x="2057311" y="2473960"/>
                  </a:lnTo>
                  <a:lnTo>
                    <a:pt x="2057311" y="2475230"/>
                  </a:lnTo>
                  <a:lnTo>
                    <a:pt x="2092782" y="2475230"/>
                  </a:lnTo>
                  <a:lnTo>
                    <a:pt x="2092782" y="2473960"/>
                  </a:lnTo>
                  <a:lnTo>
                    <a:pt x="2314981" y="2473960"/>
                  </a:lnTo>
                  <a:lnTo>
                    <a:pt x="2314981" y="2454910"/>
                  </a:lnTo>
                  <a:lnTo>
                    <a:pt x="2314981" y="2424430"/>
                  </a:lnTo>
                  <a:lnTo>
                    <a:pt x="2322957" y="2424430"/>
                  </a:lnTo>
                  <a:lnTo>
                    <a:pt x="2322957" y="2405824"/>
                  </a:lnTo>
                  <a:lnTo>
                    <a:pt x="2322957" y="2372360"/>
                  </a:lnTo>
                  <a:lnTo>
                    <a:pt x="2322957" y="1866900"/>
                  </a:lnTo>
                  <a:lnTo>
                    <a:pt x="1941207" y="1866900"/>
                  </a:lnTo>
                  <a:lnTo>
                    <a:pt x="1941207" y="836930"/>
                  </a:lnTo>
                  <a:lnTo>
                    <a:pt x="1941207" y="781050"/>
                  </a:lnTo>
                  <a:lnTo>
                    <a:pt x="2405608" y="781050"/>
                  </a:lnTo>
                  <a:lnTo>
                    <a:pt x="2405608" y="836930"/>
                  </a:lnTo>
                  <a:lnTo>
                    <a:pt x="2405608" y="1866900"/>
                  </a:lnTo>
                  <a:lnTo>
                    <a:pt x="2335987" y="1866900"/>
                  </a:lnTo>
                  <a:lnTo>
                    <a:pt x="2335987" y="2372360"/>
                  </a:lnTo>
                  <a:lnTo>
                    <a:pt x="2336000" y="2405824"/>
                  </a:lnTo>
                  <a:lnTo>
                    <a:pt x="2336000" y="2424430"/>
                  </a:lnTo>
                  <a:lnTo>
                    <a:pt x="3115233" y="2424430"/>
                  </a:lnTo>
                  <a:lnTo>
                    <a:pt x="3115233" y="2405824"/>
                  </a:lnTo>
                  <a:lnTo>
                    <a:pt x="3115233" y="2372360"/>
                  </a:lnTo>
                  <a:lnTo>
                    <a:pt x="3115233" y="1866900"/>
                  </a:lnTo>
                  <a:lnTo>
                    <a:pt x="3115233" y="836930"/>
                  </a:lnTo>
                  <a:lnTo>
                    <a:pt x="3111525" y="836930"/>
                  </a:lnTo>
                  <a:lnTo>
                    <a:pt x="3111525" y="781050"/>
                  </a:lnTo>
                  <a:lnTo>
                    <a:pt x="3111525" y="704850"/>
                  </a:lnTo>
                  <a:lnTo>
                    <a:pt x="3111525" y="701040"/>
                  </a:lnTo>
                  <a:lnTo>
                    <a:pt x="3111525" y="676910"/>
                  </a:lnTo>
                  <a:lnTo>
                    <a:pt x="3161677" y="676910"/>
                  </a:lnTo>
                  <a:lnTo>
                    <a:pt x="3161677" y="142468"/>
                  </a:lnTo>
                  <a:lnTo>
                    <a:pt x="3161677" y="0"/>
                  </a:lnTo>
                  <a:close/>
                </a:path>
              </a:pathLst>
            </a:custGeom>
            <a:solidFill>
              <a:srgbClr val="328C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528987" y="2687227"/>
              <a:ext cx="39370" cy="1560830"/>
            </a:xfrm>
            <a:custGeom>
              <a:avLst/>
              <a:gdLst/>
              <a:ahLst/>
              <a:cxnLst/>
              <a:rect l="l" t="t" r="r" b="b"/>
              <a:pathLst>
                <a:path w="39370" h="1560829">
                  <a:moveTo>
                    <a:pt x="39014" y="0"/>
                  </a:moveTo>
                  <a:lnTo>
                    <a:pt x="0" y="0"/>
                  </a:lnTo>
                  <a:lnTo>
                    <a:pt x="0" y="1560402"/>
                  </a:lnTo>
                  <a:lnTo>
                    <a:pt x="39014" y="1560402"/>
                  </a:lnTo>
                  <a:lnTo>
                    <a:pt x="39014" y="0"/>
                  </a:lnTo>
                  <a:close/>
                </a:path>
              </a:pathLst>
            </a:custGeom>
            <a:solidFill>
              <a:srgbClr val="E0E2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9528988" y="2687231"/>
              <a:ext cx="39370" cy="0"/>
            </a:xfrm>
            <a:custGeom>
              <a:avLst/>
              <a:gdLst/>
              <a:ahLst/>
              <a:cxnLst/>
              <a:rect l="l" t="t" r="r" b="b"/>
              <a:pathLst>
                <a:path w="39370">
                  <a:moveTo>
                    <a:pt x="0" y="0"/>
                  </a:moveTo>
                  <a:lnTo>
                    <a:pt x="3901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9528988" y="2687234"/>
              <a:ext cx="0" cy="1560830"/>
            </a:xfrm>
            <a:custGeom>
              <a:avLst/>
              <a:gdLst/>
              <a:ahLst/>
              <a:cxnLst/>
              <a:rect l="l" t="t" r="r" b="b"/>
              <a:pathLst>
                <a:path h="1560829">
                  <a:moveTo>
                    <a:pt x="0" y="15604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9528987" y="4247637"/>
              <a:ext cx="39370" cy="0"/>
            </a:xfrm>
            <a:custGeom>
              <a:avLst/>
              <a:gdLst/>
              <a:ahLst/>
              <a:cxnLst/>
              <a:rect l="l" t="t" r="r" b="b"/>
              <a:pathLst>
                <a:path w="39370">
                  <a:moveTo>
                    <a:pt x="390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9568001" y="2687231"/>
              <a:ext cx="0" cy="1560830"/>
            </a:xfrm>
            <a:custGeom>
              <a:avLst/>
              <a:gdLst/>
              <a:ahLst/>
              <a:cxnLst/>
              <a:rect l="l" t="t" r="r" b="b"/>
              <a:pathLst>
                <a:path h="1560829">
                  <a:moveTo>
                    <a:pt x="0" y="0"/>
                  </a:moveTo>
                  <a:lnTo>
                    <a:pt x="0" y="15604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8665527" y="4310805"/>
              <a:ext cx="646430" cy="821690"/>
            </a:xfrm>
            <a:custGeom>
              <a:avLst/>
              <a:gdLst/>
              <a:ahLst/>
              <a:cxnLst/>
              <a:rect l="l" t="t" r="r" b="b"/>
              <a:pathLst>
                <a:path w="646429" h="821689">
                  <a:moveTo>
                    <a:pt x="149428" y="819200"/>
                  </a:moveTo>
                  <a:lnTo>
                    <a:pt x="0" y="819200"/>
                  </a:lnTo>
                  <a:lnTo>
                    <a:pt x="0" y="821080"/>
                  </a:lnTo>
                  <a:lnTo>
                    <a:pt x="149428" y="821080"/>
                  </a:lnTo>
                  <a:lnTo>
                    <a:pt x="149428" y="819200"/>
                  </a:lnTo>
                  <a:close/>
                </a:path>
                <a:path w="646429" h="821689">
                  <a:moveTo>
                    <a:pt x="149428" y="0"/>
                  </a:moveTo>
                  <a:lnTo>
                    <a:pt x="0" y="0"/>
                  </a:lnTo>
                  <a:lnTo>
                    <a:pt x="0" y="1854"/>
                  </a:lnTo>
                  <a:lnTo>
                    <a:pt x="149428" y="1854"/>
                  </a:lnTo>
                  <a:lnTo>
                    <a:pt x="149428" y="0"/>
                  </a:lnTo>
                  <a:close/>
                </a:path>
                <a:path w="646429" h="821689">
                  <a:moveTo>
                    <a:pt x="318363" y="819200"/>
                  </a:moveTo>
                  <a:lnTo>
                    <a:pt x="168935" y="819200"/>
                  </a:lnTo>
                  <a:lnTo>
                    <a:pt x="168935" y="821080"/>
                  </a:lnTo>
                  <a:lnTo>
                    <a:pt x="318363" y="821080"/>
                  </a:lnTo>
                  <a:lnTo>
                    <a:pt x="318363" y="819200"/>
                  </a:lnTo>
                  <a:close/>
                </a:path>
                <a:path w="646429" h="821689">
                  <a:moveTo>
                    <a:pt x="318363" y="0"/>
                  </a:moveTo>
                  <a:lnTo>
                    <a:pt x="168935" y="0"/>
                  </a:lnTo>
                  <a:lnTo>
                    <a:pt x="168935" y="1854"/>
                  </a:lnTo>
                  <a:lnTo>
                    <a:pt x="318363" y="1854"/>
                  </a:lnTo>
                  <a:lnTo>
                    <a:pt x="318363" y="0"/>
                  </a:lnTo>
                  <a:close/>
                </a:path>
                <a:path w="646429" h="821689">
                  <a:moveTo>
                    <a:pt x="487286" y="819200"/>
                  </a:moveTo>
                  <a:lnTo>
                    <a:pt x="337883" y="819200"/>
                  </a:lnTo>
                  <a:lnTo>
                    <a:pt x="337883" y="821080"/>
                  </a:lnTo>
                  <a:lnTo>
                    <a:pt x="487286" y="821080"/>
                  </a:lnTo>
                  <a:lnTo>
                    <a:pt x="487286" y="819200"/>
                  </a:lnTo>
                  <a:close/>
                </a:path>
                <a:path w="646429" h="821689">
                  <a:moveTo>
                    <a:pt x="487286" y="0"/>
                  </a:moveTo>
                  <a:lnTo>
                    <a:pt x="337883" y="0"/>
                  </a:lnTo>
                  <a:lnTo>
                    <a:pt x="337883" y="1854"/>
                  </a:lnTo>
                  <a:lnTo>
                    <a:pt x="487286" y="1854"/>
                  </a:lnTo>
                  <a:lnTo>
                    <a:pt x="487286" y="0"/>
                  </a:lnTo>
                  <a:close/>
                </a:path>
                <a:path w="646429" h="821689">
                  <a:moveTo>
                    <a:pt x="646125" y="819200"/>
                  </a:moveTo>
                  <a:lnTo>
                    <a:pt x="506806" y="819200"/>
                  </a:lnTo>
                  <a:lnTo>
                    <a:pt x="506806" y="821080"/>
                  </a:lnTo>
                  <a:lnTo>
                    <a:pt x="646125" y="821080"/>
                  </a:lnTo>
                  <a:lnTo>
                    <a:pt x="646125" y="819200"/>
                  </a:lnTo>
                  <a:close/>
                </a:path>
                <a:path w="646429" h="821689">
                  <a:moveTo>
                    <a:pt x="646125" y="0"/>
                  </a:moveTo>
                  <a:lnTo>
                    <a:pt x="506806" y="0"/>
                  </a:lnTo>
                  <a:lnTo>
                    <a:pt x="506806" y="1854"/>
                  </a:lnTo>
                  <a:lnTo>
                    <a:pt x="646125" y="1854"/>
                  </a:lnTo>
                  <a:lnTo>
                    <a:pt x="646125" y="0"/>
                  </a:lnTo>
                  <a:close/>
                </a:path>
              </a:pathLst>
            </a:custGeom>
            <a:solidFill>
              <a:srgbClr val="4A4F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287840" y="1997051"/>
              <a:ext cx="10130773" cy="5050580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5953047" y="5158253"/>
              <a:ext cx="121849" cy="66102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5953047" y="5054234"/>
              <a:ext cx="121849" cy="6610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5953047" y="6750233"/>
              <a:ext cx="121849" cy="75409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9283254" y="1997647"/>
              <a:ext cx="10795" cy="2301240"/>
            </a:xfrm>
            <a:custGeom>
              <a:avLst/>
              <a:gdLst/>
              <a:ahLst/>
              <a:cxnLst/>
              <a:rect l="l" t="t" r="r" b="b"/>
              <a:pathLst>
                <a:path w="10795" h="2301240">
                  <a:moveTo>
                    <a:pt x="0" y="2301084"/>
                  </a:moveTo>
                  <a:lnTo>
                    <a:pt x="10376" y="2301084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230108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9288442" y="429872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9301810" y="1997646"/>
              <a:ext cx="10795" cy="2301240"/>
            </a:xfrm>
            <a:custGeom>
              <a:avLst/>
              <a:gdLst/>
              <a:ahLst/>
              <a:cxnLst/>
              <a:rect l="l" t="t" r="r" b="b"/>
              <a:pathLst>
                <a:path w="10795" h="2301240">
                  <a:moveTo>
                    <a:pt x="0" y="2301083"/>
                  </a:moveTo>
                  <a:lnTo>
                    <a:pt x="10376" y="2301083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230108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9288358" y="514284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91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9288358" y="51445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9288358" y="51566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9288358" y="51705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9288358" y="51826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9288358" y="51964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9288358" y="52103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9288358" y="52224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9288358" y="52362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9288358" y="52483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9288358" y="52622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9288358" y="52760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9288358" y="52881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9288358" y="53020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288358" y="53141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288358" y="532795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9288358" y="534179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9288358" y="53539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9288358" y="53677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9288358" y="537985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9288358" y="53937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9288358" y="54058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288358" y="54196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288358" y="54335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9288358" y="54456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9288358" y="545944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9288358" y="54715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9288358" y="54853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9288358" y="54992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9288358" y="55113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9288358" y="55251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9288358" y="55373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9288358" y="55511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9288358" y="55649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9288358" y="55770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9288358" y="55909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9288358" y="56030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9288358" y="56168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9288358" y="56307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9288358" y="56428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9288358" y="565666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9288358" y="56687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9288358" y="56826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9288358" y="56964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9288358" y="57085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9288358" y="57224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9288358" y="57345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9288358" y="57483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9288358" y="57604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9288358" y="57743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9288358" y="57881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9288358" y="58002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9288358" y="58141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9288358" y="58262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9288358" y="58400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9288358" y="58539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9288358" y="58660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9288358" y="58798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9288358" y="58919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9288358" y="59058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9288358" y="59196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9288358" y="59317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9288358" y="59455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9288358" y="59576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9288358" y="59715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9288358" y="59853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9288358" y="59975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9288358" y="60113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9288358" y="60234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9288358" y="60372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9288358" y="604939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9288358" y="60632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9288358" y="60770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9288358" y="60891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9288358" y="61030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9288358" y="61151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9288358" y="61289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9288358" y="61428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9288358" y="61549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9288358" y="61687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9288358" y="61808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9288358" y="61947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9288358" y="62085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9288358" y="62206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9288358" y="62345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9288358" y="62466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9288358" y="62604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9288358" y="62743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9288358" y="62864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9288358" y="63002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9288358" y="63123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9288358" y="63262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9288358" y="63400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9288358" y="63521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9288358" y="63659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9288358" y="63781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9288358" y="639194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9288358" y="64040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9288358" y="64178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9288358" y="64317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9288358" y="64438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9288358" y="64577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9288358" y="64698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9288358" y="648365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9288358" y="64974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9288358" y="65095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9288358" y="652343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9288358" y="65355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9288358" y="65493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9288358" y="65632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288358" y="65753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288358" y="65891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288358" y="660130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9288358" y="66151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288358" y="66289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288358" y="66410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9288358" y="66549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9288358" y="66670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288358" y="66808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9288358" y="66947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9288358" y="67068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9288358" y="67206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9288358" y="67327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9288358" y="67466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9288358" y="67587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9288358" y="677256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9288358" y="67864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9288358" y="67985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9288358" y="68123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9288358" y="68244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9288358" y="68383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9288358" y="68521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9288358" y="68642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9288358" y="68781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9288358" y="68902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9288358" y="69040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9288358" y="691790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9288358" y="693000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9288358" y="69438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9288358" y="695595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9288358" y="69697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9288358" y="69836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9288358" y="699574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9288358" y="70095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9288358" y="70217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9288358" y="70355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9288358" y="70493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9288358" y="70614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9288358" y="70753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9288358" y="70874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9288358" y="71012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9288358" y="71133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9288358" y="71272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9288358" y="71410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9288358" y="71531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9288358" y="71670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9288358" y="71791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9288358" y="71929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9288358" y="720682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9288358" y="72189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9288358" y="72327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9288358" y="72448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9288358" y="72587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9288358" y="72725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9288358" y="72846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9288358" y="72985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9288358" y="73106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9288358" y="73244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9288358" y="73383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9288358" y="73504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9288358" y="73642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9288358" y="73763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9288358" y="739020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9288358" y="74040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9288358" y="74161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9288358" y="74299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9288358" y="744209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9288358" y="74559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9288358" y="74680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9288358" y="74819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9288358" y="74957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9288358" y="75078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9288358" y="75216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9300466" y="753380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921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9288358" y="753379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0"/>
                  </a:moveTo>
                  <a:lnTo>
                    <a:pt x="691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9288358" y="75199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9288358" y="75061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9288358" y="74940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9288358" y="74801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9288358" y="74680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9288358" y="74542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9288358" y="74420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9288358" y="74282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9288358" y="74144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9288358" y="74023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9288358" y="73884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9288358" y="73763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9288358" y="73625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9288358" y="73486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9288358" y="73365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9288358" y="73227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9288358" y="73106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9288358" y="729678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9288358" y="72829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9288358" y="72708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9288358" y="72569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9288358" y="72448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9288358" y="723103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9288358" y="72171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9288358" y="72050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9288358" y="71912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288358" y="71791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9288358" y="71652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9288358" y="71514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9288358" y="71393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9288358" y="71254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9288358" y="71133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9288358" y="70995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9288358" y="70874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9288358" y="70736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9288358" y="70597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9288358" y="70476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9288358" y="70338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9288358" y="70217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9288358" y="70078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9288358" y="699402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9288358" y="69819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288358" y="69680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9288358" y="69559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288358" y="69421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288358" y="692827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288358" y="69161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288358" y="69023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9288358" y="68902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9288358" y="68763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9288358" y="68625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9288358" y="68504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9288358" y="68365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9288358" y="68244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9288358" y="68106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9288358" y="679678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9288358" y="67846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9288358" y="67708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9288358" y="67587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9288358" y="67448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9288358" y="67327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9288358" y="67189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9288358" y="67051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9288358" y="66929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9288358" y="66791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9288358" y="66670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9288358" y="66531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9288358" y="66393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9288358" y="66272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9288358" y="66134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9288358" y="66012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9288358" y="65874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9288358" y="65736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288358" y="65615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9288358" y="65476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9288358" y="65355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9288358" y="652170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9288358" y="65078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9288358" y="64957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9288358" y="64819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9288358" y="64698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9288358" y="64559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9288358" y="64438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9288358" y="64300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9288358" y="64161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9288358" y="640405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9288358" y="63902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9288358" y="63781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288358" y="63642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9288358" y="63504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9288358" y="63383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9288358" y="63244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9288358" y="631237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9288358" y="62985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9288358" y="62846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9288358" y="62725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9288358" y="62587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9288358" y="624662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9288358" y="62327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9288358" y="621894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9288358" y="62068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9288358" y="61929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9288358" y="61808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9288358" y="61670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9288358" y="61532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9288358" y="61410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9288358" y="61272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9288358" y="61151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9288358" y="61012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9288358" y="608918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9288358" y="60753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9288358" y="60615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9288358" y="60493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9288358" y="60355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9288358" y="60234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9288358" y="60096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9288358" y="59957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9288358" y="59836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9288358" y="59698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9288358" y="59577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9288358" y="59438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9288358" y="59300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288358" y="59179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288358" y="59040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288358" y="58919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288358" y="58781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288358" y="58642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288358" y="58521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288358" y="58383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288358" y="58262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288358" y="58123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288358" y="57985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288358" y="57864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288358" y="57725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288358" y="57604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9288358" y="57466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288358" y="57345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9288358" y="57206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9288358" y="57068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9288358" y="56947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9288358" y="56809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9288358" y="56687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9288358" y="56549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9288358" y="56410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9288358" y="56289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9288358" y="56151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9288358" y="56030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9288358" y="55892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9288358" y="55753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9288358" y="55632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9288358" y="55494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9288358" y="553730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9288358" y="55234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9288358" y="55096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9288358" y="54975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9288358" y="54836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9288358" y="54715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9288358" y="54577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9288358" y="54438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9288358" y="54317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9288358" y="54179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9288358" y="54058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9288358" y="53919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9288358" y="53798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9288358" y="53660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9288358" y="53521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9288358" y="53400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9288358" y="53262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9288358" y="53141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9288358" y="53002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9288358" y="52864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9288358" y="52743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9288358" y="52604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9288358" y="52483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9288358" y="52345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9288358" y="52207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9288358" y="52085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9288358" y="51947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9288358" y="51826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9288358" y="51687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9288358" y="51549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9288358" y="51428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9302198" y="51428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9301810" y="5143937"/>
              <a:ext cx="10795" cy="2395855"/>
            </a:xfrm>
            <a:custGeom>
              <a:avLst/>
              <a:gdLst/>
              <a:ahLst/>
              <a:cxnLst/>
              <a:rect l="l" t="t" r="r" b="b"/>
              <a:pathLst>
                <a:path w="10795" h="2395854">
                  <a:moveTo>
                    <a:pt x="10376" y="0"/>
                  </a:moveTo>
                  <a:lnTo>
                    <a:pt x="0" y="0"/>
                  </a:lnTo>
                  <a:lnTo>
                    <a:pt x="0" y="2395267"/>
                  </a:lnTo>
                  <a:lnTo>
                    <a:pt x="10376" y="2395267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9288444" y="51439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9283254" y="5143928"/>
              <a:ext cx="10795" cy="2395855"/>
            </a:xfrm>
            <a:custGeom>
              <a:avLst/>
              <a:gdLst/>
              <a:ahLst/>
              <a:cxnLst/>
              <a:rect l="l" t="t" r="r" b="b"/>
              <a:pathLst>
                <a:path w="10795" h="2395854">
                  <a:moveTo>
                    <a:pt x="10376" y="0"/>
                  </a:moveTo>
                  <a:lnTo>
                    <a:pt x="0" y="0"/>
                  </a:lnTo>
                  <a:lnTo>
                    <a:pt x="0" y="2395276"/>
                  </a:lnTo>
                  <a:lnTo>
                    <a:pt x="10376" y="2395276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6" name="object 44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7137282" y="6852405"/>
              <a:ext cx="261163" cy="261159"/>
            </a:xfrm>
            <a:prstGeom prst="rect">
              <a:avLst/>
            </a:prstGeom>
          </p:spPr>
        </p:pic>
        <p:sp>
          <p:nvSpPr>
            <p:cNvPr id="447" name="object 447"/>
            <p:cNvSpPr/>
            <p:nvPr/>
          </p:nvSpPr>
          <p:spPr>
            <a:xfrm>
              <a:off x="1797841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850783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7978405" y="6866887"/>
              <a:ext cx="529590" cy="0"/>
            </a:xfrm>
            <a:custGeom>
              <a:avLst/>
              <a:gdLst/>
              <a:ahLst/>
              <a:cxnLst/>
              <a:rect l="l" t="t" r="r" b="b"/>
              <a:pathLst>
                <a:path w="529590">
                  <a:moveTo>
                    <a:pt x="5294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7978418" y="68668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7978405" y="6857594"/>
              <a:ext cx="529590" cy="0"/>
            </a:xfrm>
            <a:custGeom>
              <a:avLst/>
              <a:gdLst/>
              <a:ahLst/>
              <a:cxnLst/>
              <a:rect l="l" t="t" r="r" b="b"/>
              <a:pathLst>
                <a:path w="529590">
                  <a:moveTo>
                    <a:pt x="5294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7978418" y="685759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8500401" y="6866887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h="257809">
                  <a:moveTo>
                    <a:pt x="0" y="0"/>
                  </a:moveTo>
                  <a:lnTo>
                    <a:pt x="0" y="257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7985844" y="6866887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h="257809">
                  <a:moveTo>
                    <a:pt x="0" y="0"/>
                  </a:moveTo>
                  <a:lnTo>
                    <a:pt x="0" y="257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8500389" y="685759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8500401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8500401" y="68668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850783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7978410" y="68668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798584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7978399" y="685759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7978410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8243122" y="6866887"/>
              <a:ext cx="257810" cy="257810"/>
            </a:xfrm>
            <a:custGeom>
              <a:avLst/>
              <a:gdLst/>
              <a:ahLst/>
              <a:cxnLst/>
              <a:rect l="l" t="t" r="r" b="b"/>
              <a:pathLst>
                <a:path w="257809" h="257809">
                  <a:moveTo>
                    <a:pt x="0" y="0"/>
                  </a:moveTo>
                  <a:lnTo>
                    <a:pt x="4988" y="50426"/>
                  </a:lnTo>
                  <a:lnTo>
                    <a:pt x="19581" y="98452"/>
                  </a:lnTo>
                  <a:lnTo>
                    <a:pt x="43224" y="142732"/>
                  </a:lnTo>
                  <a:lnTo>
                    <a:pt x="75358" y="181921"/>
                  </a:lnTo>
                  <a:lnTo>
                    <a:pt x="114539" y="214053"/>
                  </a:lnTo>
                  <a:lnTo>
                    <a:pt x="158819" y="237699"/>
                  </a:lnTo>
                  <a:lnTo>
                    <a:pt x="206850" y="252299"/>
                  </a:lnTo>
                  <a:lnTo>
                    <a:pt x="257280" y="257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7985844" y="6866882"/>
              <a:ext cx="257810" cy="257810"/>
            </a:xfrm>
            <a:custGeom>
              <a:avLst/>
              <a:gdLst/>
              <a:ahLst/>
              <a:cxnLst/>
              <a:rect l="l" t="t" r="r" b="b"/>
              <a:pathLst>
                <a:path w="257809" h="257809">
                  <a:moveTo>
                    <a:pt x="0" y="257290"/>
                  </a:moveTo>
                  <a:lnTo>
                    <a:pt x="50417" y="252299"/>
                  </a:lnTo>
                  <a:lnTo>
                    <a:pt x="98444" y="237699"/>
                  </a:lnTo>
                  <a:lnTo>
                    <a:pt x="142729" y="214053"/>
                  </a:lnTo>
                  <a:lnTo>
                    <a:pt x="181921" y="181921"/>
                  </a:lnTo>
                  <a:lnTo>
                    <a:pt x="214049" y="142738"/>
                  </a:lnTo>
                  <a:lnTo>
                    <a:pt x="237689" y="98460"/>
                  </a:lnTo>
                  <a:lnTo>
                    <a:pt x="252281" y="50432"/>
                  </a:lnTo>
                  <a:lnTo>
                    <a:pt x="25726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850783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797841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7" name="object 46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2539401" y="2786404"/>
              <a:ext cx="85866" cy="85879"/>
            </a:xfrm>
            <a:prstGeom prst="rect">
              <a:avLst/>
            </a:prstGeom>
          </p:spPr>
        </p:pic>
        <p:sp>
          <p:nvSpPr>
            <p:cNvPr id="468" name="object 468"/>
            <p:cNvSpPr/>
            <p:nvPr/>
          </p:nvSpPr>
          <p:spPr>
            <a:xfrm>
              <a:off x="11877420" y="37497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1772902" y="3695163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162" y="54542"/>
                  </a:moveTo>
                  <a:lnTo>
                    <a:pt x="7130" y="54542"/>
                  </a:lnTo>
                </a:path>
                <a:path w="7620" h="54610">
                  <a:moveTo>
                    <a:pt x="7162" y="545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1877457" y="3695170"/>
              <a:ext cx="7620" cy="55244"/>
            </a:xfrm>
            <a:custGeom>
              <a:avLst/>
              <a:gdLst/>
              <a:ahLst/>
              <a:cxnLst/>
              <a:rect l="l" t="t" r="r" b="b"/>
              <a:pathLst>
                <a:path w="7620" h="55245">
                  <a:moveTo>
                    <a:pt x="7005" y="0"/>
                  </a:moveTo>
                  <a:lnTo>
                    <a:pt x="0" y="546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1780030" y="3749791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4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1824841" y="371605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95" y="7800"/>
                  </a:moveTo>
                  <a:lnTo>
                    <a:pt x="6031" y="7800"/>
                  </a:lnTo>
                  <a:lnTo>
                    <a:pt x="7800" y="6041"/>
                  </a:lnTo>
                  <a:lnTo>
                    <a:pt x="7800" y="3895"/>
                  </a:lnTo>
                  <a:lnTo>
                    <a:pt x="7800" y="1759"/>
                  </a:lnTo>
                  <a:lnTo>
                    <a:pt x="6031" y="0"/>
                  </a:lnTo>
                  <a:lnTo>
                    <a:pt x="3895" y="0"/>
                  </a:lnTo>
                  <a:lnTo>
                    <a:pt x="1759" y="0"/>
                  </a:lnTo>
                  <a:lnTo>
                    <a:pt x="0" y="1759"/>
                  </a:lnTo>
                  <a:lnTo>
                    <a:pt x="0" y="3895"/>
                  </a:lnTo>
                  <a:lnTo>
                    <a:pt x="0" y="6041"/>
                  </a:lnTo>
                  <a:lnTo>
                    <a:pt x="1759" y="7800"/>
                  </a:lnTo>
                  <a:lnTo>
                    <a:pt x="3895" y="7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1772872" y="3675285"/>
              <a:ext cx="111760" cy="20320"/>
            </a:xfrm>
            <a:custGeom>
              <a:avLst/>
              <a:gdLst/>
              <a:ahLst/>
              <a:cxnLst/>
              <a:rect l="l" t="t" r="r" b="b"/>
              <a:pathLst>
                <a:path w="111759" h="20320">
                  <a:moveTo>
                    <a:pt x="111462" y="19884"/>
                  </a:moveTo>
                  <a:lnTo>
                    <a:pt x="107979" y="11189"/>
                  </a:lnTo>
                  <a:lnTo>
                    <a:pt x="97529" y="4974"/>
                  </a:lnTo>
                  <a:lnTo>
                    <a:pt x="80112" y="1244"/>
                  </a:lnTo>
                  <a:lnTo>
                    <a:pt x="55726" y="0"/>
                  </a:lnTo>
                  <a:lnTo>
                    <a:pt x="31350" y="1244"/>
                  </a:lnTo>
                  <a:lnTo>
                    <a:pt x="13935" y="4974"/>
                  </a:lnTo>
                  <a:lnTo>
                    <a:pt x="3484" y="11189"/>
                  </a:lnTo>
                  <a:lnTo>
                    <a:pt x="0" y="1988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1824103" y="3737331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0" y="0"/>
                  </a:moveTo>
                  <a:lnTo>
                    <a:pt x="0" y="2565"/>
                  </a:lnTo>
                  <a:lnTo>
                    <a:pt x="2073" y="4638"/>
                  </a:lnTo>
                  <a:lnTo>
                    <a:pt x="4628" y="4638"/>
                  </a:lnTo>
                  <a:lnTo>
                    <a:pt x="7193" y="4638"/>
                  </a:lnTo>
                  <a:lnTo>
                    <a:pt x="9287" y="2565"/>
                  </a:lnTo>
                  <a:lnTo>
                    <a:pt x="9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1832650" y="372953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732" y="7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1832011" y="372777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638" y="1759"/>
                  </a:moveTo>
                  <a:lnTo>
                    <a:pt x="596" y="1455"/>
                  </a:lnTo>
                  <a:lnTo>
                    <a:pt x="523" y="1141"/>
                  </a:lnTo>
                  <a:lnTo>
                    <a:pt x="418" y="848"/>
                  </a:lnTo>
                  <a:lnTo>
                    <a:pt x="335" y="544"/>
                  </a:lnTo>
                  <a:lnTo>
                    <a:pt x="188" y="26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1826687" y="3716101"/>
              <a:ext cx="5715" cy="12065"/>
            </a:xfrm>
            <a:custGeom>
              <a:avLst/>
              <a:gdLst/>
              <a:ahLst/>
              <a:cxnLst/>
              <a:rect l="l" t="t" r="r" b="b"/>
              <a:pathLst>
                <a:path w="5715" h="12064">
                  <a:moveTo>
                    <a:pt x="4104" y="1842"/>
                  </a:moveTo>
                  <a:lnTo>
                    <a:pt x="5329" y="11675"/>
                  </a:lnTo>
                </a:path>
                <a:path w="5715" h="12064">
                  <a:moveTo>
                    <a:pt x="4104" y="1842"/>
                  </a:moveTo>
                  <a:lnTo>
                    <a:pt x="3874" y="0"/>
                  </a:lnTo>
                  <a:lnTo>
                    <a:pt x="2041" y="0"/>
                  </a:lnTo>
                  <a:lnTo>
                    <a:pt x="209" y="0"/>
                  </a:lnTo>
                  <a:lnTo>
                    <a:pt x="0" y="18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1825440" y="3717939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9832"/>
                  </a:moveTo>
                  <a:lnTo>
                    <a:pt x="123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1824854" y="372777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86" y="0"/>
                  </a:moveTo>
                  <a:lnTo>
                    <a:pt x="408" y="261"/>
                  </a:lnTo>
                  <a:lnTo>
                    <a:pt x="282" y="544"/>
                  </a:lnTo>
                  <a:lnTo>
                    <a:pt x="178" y="848"/>
                  </a:lnTo>
                  <a:lnTo>
                    <a:pt x="83" y="1141"/>
                  </a:lnTo>
                  <a:lnTo>
                    <a:pt x="10" y="1455"/>
                  </a:lnTo>
                  <a:lnTo>
                    <a:pt x="0" y="17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1824103" y="372953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7800"/>
                  </a:moveTo>
                  <a:lnTo>
                    <a:pt x="7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1831256" y="37299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1826215" y="37299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1826215" y="373269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4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1826209" y="372739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46" y="2554"/>
                  </a:moveTo>
                  <a:lnTo>
                    <a:pt x="5046" y="0"/>
                  </a:lnTo>
                  <a:lnTo>
                    <a:pt x="2523" y="0"/>
                  </a:lnTo>
                  <a:lnTo>
                    <a:pt x="0" y="0"/>
                  </a:lnTo>
                  <a:lnTo>
                    <a:pt x="0" y="25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1825439" y="3725970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6575" y="1800"/>
                  </a:moveTo>
                  <a:lnTo>
                    <a:pt x="5874" y="680"/>
                  </a:lnTo>
                  <a:lnTo>
                    <a:pt x="4628" y="0"/>
                  </a:lnTo>
                  <a:lnTo>
                    <a:pt x="3287" y="0"/>
                  </a:lnTo>
                  <a:lnTo>
                    <a:pt x="1958" y="0"/>
                  </a:lnTo>
                  <a:lnTo>
                    <a:pt x="722" y="680"/>
                  </a:lnTo>
                  <a:lnTo>
                    <a:pt x="0" y="1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1930910" y="3622543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0" y="0"/>
                  </a:moveTo>
                  <a:lnTo>
                    <a:pt x="9843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1930910" y="3691278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0" y="0"/>
                  </a:moveTo>
                  <a:lnTo>
                    <a:pt x="9843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2029351" y="3622536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7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1992210" y="3622536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7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1930916" y="363368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37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1930910" y="368014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37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1978286" y="363369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1915674" y="3633686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5235" y="0"/>
                  </a:moveTo>
                  <a:lnTo>
                    <a:pt x="13758" y="0"/>
                  </a:lnTo>
                  <a:lnTo>
                    <a:pt x="12292" y="167"/>
                  </a:lnTo>
                  <a:lnTo>
                    <a:pt x="10847" y="513"/>
                  </a:lnTo>
                  <a:lnTo>
                    <a:pt x="9423" y="848"/>
                  </a:lnTo>
                  <a:lnTo>
                    <a:pt x="8041" y="1350"/>
                  </a:lnTo>
                  <a:lnTo>
                    <a:pt x="6701" y="1999"/>
                  </a:lnTo>
                  <a:lnTo>
                    <a:pt x="5392" y="2670"/>
                  </a:lnTo>
                  <a:lnTo>
                    <a:pt x="4167" y="3476"/>
                  </a:lnTo>
                  <a:lnTo>
                    <a:pt x="3026" y="4429"/>
                  </a:lnTo>
                  <a:lnTo>
                    <a:pt x="1895" y="5361"/>
                  </a:lnTo>
                  <a:lnTo>
                    <a:pt x="879" y="6429"/>
                  </a:lnTo>
                  <a:lnTo>
                    <a:pt x="0" y="76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1910482" y="3641296"/>
              <a:ext cx="5715" cy="31750"/>
            </a:xfrm>
            <a:custGeom>
              <a:avLst/>
              <a:gdLst/>
              <a:ahLst/>
              <a:cxnLst/>
              <a:rect l="l" t="t" r="r" b="b"/>
              <a:pathLst>
                <a:path w="5715" h="31750">
                  <a:moveTo>
                    <a:pt x="5193" y="0"/>
                  </a:moveTo>
                  <a:lnTo>
                    <a:pt x="3518" y="2251"/>
                  </a:lnTo>
                  <a:lnTo>
                    <a:pt x="2209" y="4743"/>
                  </a:lnTo>
                  <a:lnTo>
                    <a:pt x="1329" y="7392"/>
                  </a:lnTo>
                  <a:lnTo>
                    <a:pt x="450" y="10031"/>
                  </a:lnTo>
                  <a:lnTo>
                    <a:pt x="0" y="12816"/>
                  </a:lnTo>
                  <a:lnTo>
                    <a:pt x="0" y="15612"/>
                  </a:lnTo>
                  <a:lnTo>
                    <a:pt x="0" y="18407"/>
                  </a:lnTo>
                  <a:lnTo>
                    <a:pt x="450" y="21182"/>
                  </a:lnTo>
                  <a:lnTo>
                    <a:pt x="1329" y="23842"/>
                  </a:lnTo>
                  <a:lnTo>
                    <a:pt x="2209" y="26480"/>
                  </a:lnTo>
                  <a:lnTo>
                    <a:pt x="3518" y="28983"/>
                  </a:lnTo>
                  <a:lnTo>
                    <a:pt x="5193" y="3121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1915675" y="3672510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0" y="0"/>
                  </a:moveTo>
                  <a:lnTo>
                    <a:pt x="879" y="1183"/>
                  </a:lnTo>
                  <a:lnTo>
                    <a:pt x="1905" y="2251"/>
                  </a:lnTo>
                  <a:lnTo>
                    <a:pt x="10858" y="7109"/>
                  </a:lnTo>
                  <a:lnTo>
                    <a:pt x="12292" y="7455"/>
                  </a:lnTo>
                  <a:lnTo>
                    <a:pt x="13769" y="7622"/>
                  </a:lnTo>
                  <a:lnTo>
                    <a:pt x="15235" y="76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1906763" y="3622543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24145" y="0"/>
                  </a:moveTo>
                  <a:lnTo>
                    <a:pt x="21810" y="0"/>
                  </a:lnTo>
                  <a:lnTo>
                    <a:pt x="19486" y="261"/>
                  </a:lnTo>
                  <a:lnTo>
                    <a:pt x="17214" y="795"/>
                  </a:lnTo>
                  <a:lnTo>
                    <a:pt x="14921" y="1329"/>
                  </a:lnTo>
                  <a:lnTo>
                    <a:pt x="12732" y="2146"/>
                  </a:lnTo>
                  <a:lnTo>
                    <a:pt x="1392" y="10209"/>
                  </a:lnTo>
                  <a:lnTo>
                    <a:pt x="0" y="120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1906763" y="3679205"/>
              <a:ext cx="24765" cy="12065"/>
            </a:xfrm>
            <a:custGeom>
              <a:avLst/>
              <a:gdLst/>
              <a:ahLst/>
              <a:cxnLst/>
              <a:rect l="l" t="t" r="r" b="b"/>
              <a:pathLst>
                <a:path w="24765" h="12064">
                  <a:moveTo>
                    <a:pt x="0" y="0"/>
                  </a:moveTo>
                  <a:lnTo>
                    <a:pt x="1403" y="1863"/>
                  </a:lnTo>
                  <a:lnTo>
                    <a:pt x="3015" y="3560"/>
                  </a:lnTo>
                  <a:lnTo>
                    <a:pt x="21810" y="12062"/>
                  </a:lnTo>
                  <a:lnTo>
                    <a:pt x="24145" y="1206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1899308" y="3634623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20" h="45085">
                  <a:moveTo>
                    <a:pt x="7455" y="0"/>
                  </a:moveTo>
                  <a:lnTo>
                    <a:pt x="5046" y="3183"/>
                  </a:lnTo>
                  <a:lnTo>
                    <a:pt x="3172" y="6743"/>
                  </a:lnTo>
                  <a:lnTo>
                    <a:pt x="1916" y="10523"/>
                  </a:lnTo>
                  <a:lnTo>
                    <a:pt x="670" y="14313"/>
                  </a:lnTo>
                  <a:lnTo>
                    <a:pt x="0" y="18313"/>
                  </a:lnTo>
                  <a:lnTo>
                    <a:pt x="0" y="22271"/>
                  </a:lnTo>
                  <a:lnTo>
                    <a:pt x="0" y="26281"/>
                  </a:lnTo>
                  <a:lnTo>
                    <a:pt x="649" y="30250"/>
                  </a:lnTo>
                  <a:lnTo>
                    <a:pt x="1916" y="34019"/>
                  </a:lnTo>
                  <a:lnTo>
                    <a:pt x="3172" y="37820"/>
                  </a:lnTo>
                  <a:lnTo>
                    <a:pt x="5046" y="41380"/>
                  </a:lnTo>
                  <a:lnTo>
                    <a:pt x="7455" y="445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2013717" y="36540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2837" y="5696"/>
                  </a:moveTo>
                  <a:lnTo>
                    <a:pt x="4376" y="5696"/>
                  </a:lnTo>
                  <a:lnTo>
                    <a:pt x="5664" y="4397"/>
                  </a:lnTo>
                  <a:lnTo>
                    <a:pt x="5664" y="2837"/>
                  </a:lnTo>
                  <a:lnTo>
                    <a:pt x="5664" y="1287"/>
                  </a:lnTo>
                  <a:lnTo>
                    <a:pt x="4376" y="0"/>
                  </a:lnTo>
                  <a:lnTo>
                    <a:pt x="2837" y="0"/>
                  </a:lnTo>
                  <a:lnTo>
                    <a:pt x="1277" y="0"/>
                  </a:lnTo>
                  <a:lnTo>
                    <a:pt x="0" y="1287"/>
                  </a:lnTo>
                  <a:lnTo>
                    <a:pt x="0" y="2837"/>
                  </a:lnTo>
                  <a:lnTo>
                    <a:pt x="0" y="4397"/>
                  </a:lnTo>
                  <a:lnTo>
                    <a:pt x="1277" y="5696"/>
                  </a:lnTo>
                  <a:lnTo>
                    <a:pt x="2837" y="56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0" name="object 50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1794614" y="3100015"/>
              <a:ext cx="121970" cy="99766"/>
            </a:xfrm>
            <a:prstGeom prst="rect">
              <a:avLst/>
            </a:prstGeom>
          </p:spPr>
        </p:pic>
        <p:sp>
          <p:nvSpPr>
            <p:cNvPr id="501" name="object 501"/>
            <p:cNvSpPr/>
            <p:nvPr/>
          </p:nvSpPr>
          <p:spPr>
            <a:xfrm>
              <a:off x="11931276" y="37721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1826789" y="3772163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141" y="0"/>
                  </a:moveTo>
                  <a:lnTo>
                    <a:pt x="7099" y="0"/>
                  </a:lnTo>
                </a:path>
                <a:path w="7620" h="54610">
                  <a:moveTo>
                    <a:pt x="7141" y="0"/>
                  </a:moveTo>
                  <a:lnTo>
                    <a:pt x="0" y="545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1931323" y="3772096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005" y="5459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1833886" y="3772092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4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1878697" y="379801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905" y="7800"/>
                  </a:moveTo>
                  <a:lnTo>
                    <a:pt x="6052" y="7800"/>
                  </a:lnTo>
                  <a:lnTo>
                    <a:pt x="7811" y="6052"/>
                  </a:lnTo>
                  <a:lnTo>
                    <a:pt x="7811" y="3895"/>
                  </a:lnTo>
                  <a:lnTo>
                    <a:pt x="7811" y="1759"/>
                  </a:lnTo>
                  <a:lnTo>
                    <a:pt x="6052" y="0"/>
                  </a:lnTo>
                  <a:lnTo>
                    <a:pt x="3905" y="0"/>
                  </a:lnTo>
                  <a:lnTo>
                    <a:pt x="1769" y="0"/>
                  </a:lnTo>
                  <a:lnTo>
                    <a:pt x="0" y="1759"/>
                  </a:lnTo>
                  <a:lnTo>
                    <a:pt x="0" y="3895"/>
                  </a:lnTo>
                  <a:lnTo>
                    <a:pt x="0" y="6052"/>
                  </a:lnTo>
                  <a:lnTo>
                    <a:pt x="1769" y="7800"/>
                  </a:lnTo>
                  <a:lnTo>
                    <a:pt x="3905" y="7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1831526" y="3791913"/>
              <a:ext cx="102235" cy="69850"/>
            </a:xfrm>
            <a:custGeom>
              <a:avLst/>
              <a:gdLst/>
              <a:ahLst/>
              <a:cxnLst/>
              <a:rect l="l" t="t" r="r" b="b"/>
              <a:pathLst>
                <a:path w="102234" h="69850">
                  <a:moveTo>
                    <a:pt x="51076" y="69568"/>
                  </a:moveTo>
                  <a:lnTo>
                    <a:pt x="70886" y="66814"/>
                  </a:lnTo>
                  <a:lnTo>
                    <a:pt x="87137" y="59325"/>
                  </a:lnTo>
                  <a:lnTo>
                    <a:pt x="98132" y="48259"/>
                  </a:lnTo>
                  <a:lnTo>
                    <a:pt x="102174" y="34773"/>
                  </a:lnTo>
                  <a:lnTo>
                    <a:pt x="98132" y="21296"/>
                  </a:lnTo>
                  <a:lnTo>
                    <a:pt x="87137" y="10236"/>
                  </a:lnTo>
                  <a:lnTo>
                    <a:pt x="70886" y="2752"/>
                  </a:lnTo>
                  <a:lnTo>
                    <a:pt x="51076" y="0"/>
                  </a:lnTo>
                  <a:lnTo>
                    <a:pt x="31279" y="2752"/>
                  </a:lnTo>
                  <a:lnTo>
                    <a:pt x="15034" y="10236"/>
                  </a:lnTo>
                  <a:lnTo>
                    <a:pt x="4041" y="21296"/>
                  </a:lnTo>
                  <a:lnTo>
                    <a:pt x="0" y="34773"/>
                  </a:lnTo>
                  <a:lnTo>
                    <a:pt x="4041" y="48259"/>
                  </a:lnTo>
                  <a:lnTo>
                    <a:pt x="15034" y="59325"/>
                  </a:lnTo>
                  <a:lnTo>
                    <a:pt x="31279" y="66814"/>
                  </a:lnTo>
                  <a:lnTo>
                    <a:pt x="51076" y="695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1826750" y="3826691"/>
              <a:ext cx="111760" cy="20320"/>
            </a:xfrm>
            <a:custGeom>
              <a:avLst/>
              <a:gdLst/>
              <a:ahLst/>
              <a:cxnLst/>
              <a:rect l="l" t="t" r="r" b="b"/>
              <a:pathLst>
                <a:path w="111759" h="20320">
                  <a:moveTo>
                    <a:pt x="0" y="0"/>
                  </a:moveTo>
                  <a:lnTo>
                    <a:pt x="3481" y="8694"/>
                  </a:lnTo>
                  <a:lnTo>
                    <a:pt x="13927" y="14909"/>
                  </a:lnTo>
                  <a:lnTo>
                    <a:pt x="31341" y="18639"/>
                  </a:lnTo>
                  <a:lnTo>
                    <a:pt x="55726" y="19884"/>
                  </a:lnTo>
                  <a:lnTo>
                    <a:pt x="80104" y="18639"/>
                  </a:lnTo>
                  <a:lnTo>
                    <a:pt x="97515" y="14909"/>
                  </a:lnTo>
                  <a:lnTo>
                    <a:pt x="107960" y="8694"/>
                  </a:lnTo>
                  <a:lnTo>
                    <a:pt x="1114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1877972" y="378455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732" y="7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1878704" y="379233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1" y="303"/>
                  </a:lnTo>
                  <a:lnTo>
                    <a:pt x="104" y="617"/>
                  </a:lnTo>
                  <a:lnTo>
                    <a:pt x="219" y="921"/>
                  </a:lnTo>
                  <a:lnTo>
                    <a:pt x="303" y="1225"/>
                  </a:lnTo>
                  <a:lnTo>
                    <a:pt x="450" y="1497"/>
                  </a:lnTo>
                  <a:lnTo>
                    <a:pt x="617" y="176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1879322" y="3794099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0"/>
                  </a:moveTo>
                  <a:lnTo>
                    <a:pt x="1225" y="98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1880549" y="380394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230" y="1811"/>
                  </a:lnTo>
                  <a:lnTo>
                    <a:pt x="2062" y="1811"/>
                  </a:lnTo>
                  <a:lnTo>
                    <a:pt x="3905" y="1811"/>
                  </a:lnTo>
                  <a:lnTo>
                    <a:pt x="41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1884673" y="3794098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9842"/>
                  </a:moveTo>
                  <a:lnTo>
                    <a:pt x="12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1885898" y="37923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769"/>
                  </a:moveTo>
                  <a:lnTo>
                    <a:pt x="167" y="1476"/>
                  </a:lnTo>
                  <a:lnTo>
                    <a:pt x="303" y="1225"/>
                  </a:lnTo>
                  <a:lnTo>
                    <a:pt x="397" y="921"/>
                  </a:lnTo>
                  <a:lnTo>
                    <a:pt x="513" y="617"/>
                  </a:lnTo>
                  <a:lnTo>
                    <a:pt x="586" y="293"/>
                  </a:lnTo>
                  <a:lnTo>
                    <a:pt x="60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1886503" y="378454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7790"/>
                  </a:moveTo>
                  <a:lnTo>
                    <a:pt x="7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1877950" y="377989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298" y="4659"/>
                  </a:moveTo>
                  <a:lnTo>
                    <a:pt x="9298" y="2094"/>
                  </a:lnTo>
                  <a:lnTo>
                    <a:pt x="7203" y="0"/>
                  </a:lnTo>
                  <a:lnTo>
                    <a:pt x="4659" y="0"/>
                  </a:lnTo>
                  <a:lnTo>
                    <a:pt x="2104" y="0"/>
                  </a:lnTo>
                  <a:lnTo>
                    <a:pt x="0" y="2094"/>
                  </a:ln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1885138" y="37891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1880083" y="37891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1880083" y="37891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1880083" y="379193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0" y="2533"/>
                  </a:lnTo>
                  <a:lnTo>
                    <a:pt x="2523" y="2533"/>
                  </a:lnTo>
                  <a:lnTo>
                    <a:pt x="5057" y="2533"/>
                  </a:lnTo>
                  <a:lnTo>
                    <a:pt x="50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1879322" y="3794113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0" y="0"/>
                  </a:moveTo>
                  <a:lnTo>
                    <a:pt x="712" y="1109"/>
                  </a:lnTo>
                  <a:lnTo>
                    <a:pt x="1958" y="1790"/>
                  </a:lnTo>
                  <a:lnTo>
                    <a:pt x="3287" y="1790"/>
                  </a:lnTo>
                  <a:lnTo>
                    <a:pt x="4617" y="1790"/>
                  </a:lnTo>
                  <a:lnTo>
                    <a:pt x="5863" y="1109"/>
                  </a:lnTo>
                  <a:lnTo>
                    <a:pt x="65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1761870" y="37721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1657363" y="3772163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151" y="0"/>
                  </a:moveTo>
                  <a:lnTo>
                    <a:pt x="7120" y="0"/>
                  </a:lnTo>
                </a:path>
                <a:path w="7620" h="54610">
                  <a:moveTo>
                    <a:pt x="7151" y="0"/>
                  </a:moveTo>
                  <a:lnTo>
                    <a:pt x="0" y="545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1761901" y="3772096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025" y="5459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1664480" y="3772092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4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1709295" y="379801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905" y="7800"/>
                  </a:moveTo>
                  <a:lnTo>
                    <a:pt x="6020" y="7800"/>
                  </a:lnTo>
                  <a:lnTo>
                    <a:pt x="7800" y="6052"/>
                  </a:lnTo>
                  <a:lnTo>
                    <a:pt x="7800" y="3895"/>
                  </a:lnTo>
                  <a:lnTo>
                    <a:pt x="7800" y="1759"/>
                  </a:lnTo>
                  <a:lnTo>
                    <a:pt x="6020" y="0"/>
                  </a:lnTo>
                  <a:lnTo>
                    <a:pt x="3905" y="0"/>
                  </a:lnTo>
                  <a:lnTo>
                    <a:pt x="1769" y="0"/>
                  </a:lnTo>
                  <a:lnTo>
                    <a:pt x="0" y="1759"/>
                  </a:lnTo>
                  <a:lnTo>
                    <a:pt x="0" y="3895"/>
                  </a:lnTo>
                  <a:lnTo>
                    <a:pt x="0" y="6052"/>
                  </a:lnTo>
                  <a:lnTo>
                    <a:pt x="1769" y="7800"/>
                  </a:lnTo>
                  <a:lnTo>
                    <a:pt x="3905" y="7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1662103" y="3791913"/>
              <a:ext cx="102235" cy="69850"/>
            </a:xfrm>
            <a:custGeom>
              <a:avLst/>
              <a:gdLst/>
              <a:ahLst/>
              <a:cxnLst/>
              <a:rect l="l" t="t" r="r" b="b"/>
              <a:pathLst>
                <a:path w="102234" h="69850">
                  <a:moveTo>
                    <a:pt x="51097" y="69568"/>
                  </a:moveTo>
                  <a:lnTo>
                    <a:pt x="70889" y="66814"/>
                  </a:lnTo>
                  <a:lnTo>
                    <a:pt x="87130" y="59325"/>
                  </a:lnTo>
                  <a:lnTo>
                    <a:pt x="98122" y="48259"/>
                  </a:lnTo>
                  <a:lnTo>
                    <a:pt x="102164" y="34773"/>
                  </a:lnTo>
                  <a:lnTo>
                    <a:pt x="98122" y="21296"/>
                  </a:lnTo>
                  <a:lnTo>
                    <a:pt x="87130" y="10236"/>
                  </a:lnTo>
                  <a:lnTo>
                    <a:pt x="70889" y="2752"/>
                  </a:lnTo>
                  <a:lnTo>
                    <a:pt x="51097" y="0"/>
                  </a:lnTo>
                  <a:lnTo>
                    <a:pt x="31288" y="2752"/>
                  </a:lnTo>
                  <a:lnTo>
                    <a:pt x="15037" y="10236"/>
                  </a:lnTo>
                  <a:lnTo>
                    <a:pt x="4042" y="21296"/>
                  </a:lnTo>
                  <a:lnTo>
                    <a:pt x="0" y="34773"/>
                  </a:lnTo>
                  <a:lnTo>
                    <a:pt x="4042" y="48259"/>
                  </a:lnTo>
                  <a:lnTo>
                    <a:pt x="15037" y="59325"/>
                  </a:lnTo>
                  <a:lnTo>
                    <a:pt x="31288" y="66814"/>
                  </a:lnTo>
                  <a:lnTo>
                    <a:pt x="51097" y="695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1657333" y="3826691"/>
              <a:ext cx="111760" cy="20320"/>
            </a:xfrm>
            <a:custGeom>
              <a:avLst/>
              <a:gdLst/>
              <a:ahLst/>
              <a:cxnLst/>
              <a:rect l="l" t="t" r="r" b="b"/>
              <a:pathLst>
                <a:path w="111759" h="20320">
                  <a:moveTo>
                    <a:pt x="0" y="0"/>
                  </a:moveTo>
                  <a:lnTo>
                    <a:pt x="3481" y="8694"/>
                  </a:lnTo>
                  <a:lnTo>
                    <a:pt x="13927" y="14909"/>
                  </a:lnTo>
                  <a:lnTo>
                    <a:pt x="31341" y="18639"/>
                  </a:lnTo>
                  <a:lnTo>
                    <a:pt x="55726" y="19884"/>
                  </a:lnTo>
                  <a:lnTo>
                    <a:pt x="80100" y="18639"/>
                  </a:lnTo>
                  <a:lnTo>
                    <a:pt x="97511" y="14909"/>
                  </a:lnTo>
                  <a:lnTo>
                    <a:pt x="107958" y="8694"/>
                  </a:lnTo>
                  <a:lnTo>
                    <a:pt x="1114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1708554" y="378455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732" y="7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1709287" y="379233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41" y="303"/>
                  </a:lnTo>
                  <a:lnTo>
                    <a:pt x="83" y="617"/>
                  </a:lnTo>
                  <a:lnTo>
                    <a:pt x="198" y="921"/>
                  </a:lnTo>
                  <a:lnTo>
                    <a:pt x="303" y="1225"/>
                  </a:lnTo>
                  <a:lnTo>
                    <a:pt x="429" y="1497"/>
                  </a:lnTo>
                  <a:lnTo>
                    <a:pt x="607" y="176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1709893" y="3794099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0"/>
                  </a:moveTo>
                  <a:lnTo>
                    <a:pt x="1235" y="98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1711130" y="380394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230" y="1811"/>
                  </a:lnTo>
                  <a:lnTo>
                    <a:pt x="2073" y="1811"/>
                  </a:lnTo>
                  <a:lnTo>
                    <a:pt x="3905" y="1811"/>
                  </a:lnTo>
                  <a:lnTo>
                    <a:pt x="41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1715256" y="3794098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9842"/>
                  </a:moveTo>
                  <a:lnTo>
                    <a:pt x="123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1716496" y="37923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769"/>
                  </a:moveTo>
                  <a:lnTo>
                    <a:pt x="167" y="1476"/>
                  </a:lnTo>
                  <a:lnTo>
                    <a:pt x="303" y="1225"/>
                  </a:lnTo>
                  <a:lnTo>
                    <a:pt x="397" y="921"/>
                  </a:lnTo>
                  <a:lnTo>
                    <a:pt x="502" y="617"/>
                  </a:lnTo>
                  <a:lnTo>
                    <a:pt x="565" y="293"/>
                  </a:lnTo>
                  <a:lnTo>
                    <a:pt x="58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1717087" y="378454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7790"/>
                  </a:moveTo>
                  <a:lnTo>
                    <a:pt x="7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1708545" y="377989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287" y="4659"/>
                  </a:moveTo>
                  <a:lnTo>
                    <a:pt x="9287" y="2094"/>
                  </a:lnTo>
                  <a:lnTo>
                    <a:pt x="7214" y="0"/>
                  </a:lnTo>
                  <a:lnTo>
                    <a:pt x="4659" y="0"/>
                  </a:lnTo>
                  <a:lnTo>
                    <a:pt x="2083" y="0"/>
                  </a:lnTo>
                  <a:lnTo>
                    <a:pt x="0" y="2094"/>
                  </a:ln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1715721" y="37891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1710652" y="37891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1710652" y="37891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1710652" y="379193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0" y="2533"/>
                  </a:lnTo>
                  <a:lnTo>
                    <a:pt x="2554" y="2533"/>
                  </a:lnTo>
                  <a:lnTo>
                    <a:pt x="5078" y="2533"/>
                  </a:lnTo>
                  <a:lnTo>
                    <a:pt x="50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1709893" y="3794113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0" y="0"/>
                  </a:moveTo>
                  <a:lnTo>
                    <a:pt x="732" y="1109"/>
                  </a:lnTo>
                  <a:lnTo>
                    <a:pt x="1978" y="1790"/>
                  </a:lnTo>
                  <a:lnTo>
                    <a:pt x="3298" y="1790"/>
                  </a:lnTo>
                  <a:lnTo>
                    <a:pt x="4617" y="1790"/>
                  </a:lnTo>
                  <a:lnTo>
                    <a:pt x="5863" y="1109"/>
                  </a:lnTo>
                  <a:lnTo>
                    <a:pt x="659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1" name="object 54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2065050" y="3790437"/>
              <a:ext cx="85844" cy="85891"/>
            </a:xfrm>
            <a:prstGeom prst="rect">
              <a:avLst/>
            </a:prstGeom>
          </p:spPr>
        </p:pic>
        <p:pic>
          <p:nvPicPr>
            <p:cNvPr id="542" name="object 54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2065050" y="3649271"/>
              <a:ext cx="85844" cy="85870"/>
            </a:xfrm>
            <a:prstGeom prst="rect">
              <a:avLst/>
            </a:prstGeom>
          </p:spPr>
        </p:pic>
        <p:pic>
          <p:nvPicPr>
            <p:cNvPr id="543" name="object 54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065050" y="3508084"/>
              <a:ext cx="85844" cy="85876"/>
            </a:xfrm>
            <a:prstGeom prst="rect">
              <a:avLst/>
            </a:prstGeom>
          </p:spPr>
        </p:pic>
        <p:pic>
          <p:nvPicPr>
            <p:cNvPr id="544" name="object 54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065050" y="3931611"/>
              <a:ext cx="85844" cy="85891"/>
            </a:xfrm>
            <a:prstGeom prst="rect">
              <a:avLst/>
            </a:prstGeom>
          </p:spPr>
        </p:pic>
        <p:pic>
          <p:nvPicPr>
            <p:cNvPr id="545" name="object 545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484864" y="3728806"/>
              <a:ext cx="140403" cy="79114"/>
            </a:xfrm>
            <a:prstGeom prst="rect">
              <a:avLst/>
            </a:prstGeom>
          </p:spPr>
        </p:pic>
        <p:pic>
          <p:nvPicPr>
            <p:cNvPr id="546" name="object 54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484864" y="3543051"/>
              <a:ext cx="140403" cy="79111"/>
            </a:xfrm>
            <a:prstGeom prst="rect">
              <a:avLst/>
            </a:prstGeom>
          </p:spPr>
        </p:pic>
        <p:pic>
          <p:nvPicPr>
            <p:cNvPr id="547" name="object 54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484864" y="3914582"/>
              <a:ext cx="140403" cy="79116"/>
            </a:xfrm>
            <a:prstGeom prst="rect">
              <a:avLst/>
            </a:prstGeom>
          </p:spPr>
        </p:pic>
        <p:pic>
          <p:nvPicPr>
            <p:cNvPr id="548" name="object 54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2484864" y="4100346"/>
              <a:ext cx="140403" cy="79113"/>
            </a:xfrm>
            <a:prstGeom prst="rect">
              <a:avLst/>
            </a:prstGeom>
          </p:spPr>
        </p:pic>
        <p:pic>
          <p:nvPicPr>
            <p:cNvPr id="549" name="object 54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484864" y="3321998"/>
              <a:ext cx="140403" cy="79110"/>
            </a:xfrm>
            <a:prstGeom prst="rect">
              <a:avLst/>
            </a:prstGeom>
          </p:spPr>
        </p:pic>
        <p:pic>
          <p:nvPicPr>
            <p:cNvPr id="550" name="object 55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2484864" y="3145512"/>
              <a:ext cx="140403" cy="79111"/>
            </a:xfrm>
            <a:prstGeom prst="rect">
              <a:avLst/>
            </a:prstGeom>
          </p:spPr>
        </p:pic>
        <p:sp>
          <p:nvSpPr>
            <p:cNvPr id="551" name="object 551"/>
            <p:cNvSpPr/>
            <p:nvPr/>
          </p:nvSpPr>
          <p:spPr>
            <a:xfrm>
              <a:off x="11054117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0942653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1054117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0942653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9456550" y="2575763"/>
              <a:ext cx="0" cy="4291330"/>
            </a:xfrm>
            <a:custGeom>
              <a:avLst/>
              <a:gdLst/>
              <a:ahLst/>
              <a:cxnLst/>
              <a:rect l="l" t="t" r="r" b="b"/>
              <a:pathLst>
                <a:path h="4291330">
                  <a:moveTo>
                    <a:pt x="0" y="0"/>
                  </a:moveTo>
                  <a:lnTo>
                    <a:pt x="0" y="429111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2725971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2614519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2725971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2614519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1908609" y="625015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8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2187251" y="6523224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5">
                  <a:moveTo>
                    <a:pt x="0" y="0"/>
                  </a:moveTo>
                  <a:lnTo>
                    <a:pt x="430992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2187242" y="6532516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5">
                  <a:moveTo>
                    <a:pt x="43099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1908609" y="62501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1496214" y="5185729"/>
              <a:ext cx="360680" cy="0"/>
            </a:xfrm>
            <a:custGeom>
              <a:avLst/>
              <a:gdLst/>
              <a:ahLst/>
              <a:cxnLst/>
              <a:rect l="l" t="t" r="r" b="b"/>
              <a:pathLst>
                <a:path w="360679">
                  <a:moveTo>
                    <a:pt x="36039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1834311" y="5205242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6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1527797" y="561392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5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1527803" y="5205235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4086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1532449" y="5200602"/>
              <a:ext cx="297815" cy="404495"/>
            </a:xfrm>
            <a:custGeom>
              <a:avLst/>
              <a:gdLst/>
              <a:ahLst/>
              <a:cxnLst/>
              <a:rect l="l" t="t" r="r" b="b"/>
              <a:pathLst>
                <a:path w="297815" h="404495">
                  <a:moveTo>
                    <a:pt x="297216" y="404029"/>
                  </a:moveTo>
                  <a:lnTo>
                    <a:pt x="0" y="404029"/>
                  </a:lnTo>
                </a:path>
                <a:path w="297815" h="404495">
                  <a:moveTo>
                    <a:pt x="297216" y="404029"/>
                  </a:moveTo>
                  <a:lnTo>
                    <a:pt x="29721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1532449" y="5200596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21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1532450" y="5200596"/>
              <a:ext cx="0" cy="404495"/>
            </a:xfrm>
            <a:custGeom>
              <a:avLst/>
              <a:gdLst/>
              <a:ahLst/>
              <a:cxnLst/>
              <a:rect l="l" t="t" r="r" b="b"/>
              <a:pathLst>
                <a:path h="404495">
                  <a:moveTo>
                    <a:pt x="0" y="0"/>
                  </a:moveTo>
                  <a:lnTo>
                    <a:pt x="0" y="40402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1829673" y="52052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1527803" y="52052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1496214" y="5163441"/>
              <a:ext cx="360680" cy="0"/>
            </a:xfrm>
            <a:custGeom>
              <a:avLst/>
              <a:gdLst/>
              <a:ahLst/>
              <a:cxnLst/>
              <a:rect l="l" t="t" r="r" b="b"/>
              <a:pathLst>
                <a:path w="360679">
                  <a:moveTo>
                    <a:pt x="36039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1825018" y="5632502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36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1592815" y="5646434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2507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1592830" y="56464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1611393" y="5632502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36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1811094" y="562784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1625330" y="5655725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1625332" y="5627849"/>
              <a:ext cx="186055" cy="27940"/>
            </a:xfrm>
            <a:custGeom>
              <a:avLst/>
              <a:gdLst/>
              <a:ahLst/>
              <a:cxnLst/>
              <a:rect l="l" t="t" r="r" b="b"/>
              <a:pathLst>
                <a:path w="186054" h="27939">
                  <a:moveTo>
                    <a:pt x="0" y="0"/>
                  </a:moveTo>
                  <a:lnTo>
                    <a:pt x="185763" y="0"/>
                  </a:lnTo>
                </a:path>
                <a:path w="186054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1908612" y="5284186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1908612" y="5339911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1908612" y="5395638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1908612" y="545137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1908612" y="5507104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1908612" y="556282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1908612" y="5618556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1908612" y="5674282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1908612" y="5730022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1908612" y="578574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2177834" y="528790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2177834" y="534362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2177834" y="53993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2177834" y="545508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2177834" y="551082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2177834" y="556654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2177834" y="562227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1908607" y="528790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1908607" y="534362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1908607" y="53993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1908607" y="545508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1908607" y="551082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1908607" y="556654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1908607" y="562227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1908607" y="567799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1908607" y="573372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1908602" y="5789478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28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2233560" y="5287902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2233560" y="534362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2233560" y="539935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2233560" y="545508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233560" y="551082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233560" y="556654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177875" y="567799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68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177832" y="573372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177832" y="578947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177834" y="601236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177834" y="584520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177834" y="590091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177834" y="595664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1908607" y="601236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1908607" y="584520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1908607" y="590091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1908607" y="595664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280150" y="5451379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289439" y="5404930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280150" y="5395638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289439" y="5349203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280150" y="5339911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289439" y="5293477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2280147" y="6008667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0" y="0"/>
                  </a:moveTo>
                  <a:lnTo>
                    <a:pt x="33808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2289439" y="602166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16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2280150" y="5507104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2289439" y="5460666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2280150" y="5562829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2289439" y="5516390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2280150" y="5618556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2289439" y="5572118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2280150" y="5674282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2289439" y="5627848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2280150" y="5730022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2289439" y="5683573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2280150" y="5785749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2289439" y="5739299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2280150" y="5841474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2289439" y="5795037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2280150" y="589720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2289439" y="5850762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2280150" y="5952927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2289439" y="5906492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2280150" y="5284186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2289439" y="528046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2289439" y="600494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2562497" y="544766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2562497" y="528046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2562497" y="533620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2562497" y="539193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2562497" y="550338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2562497" y="555911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2562497" y="561483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2562497" y="567058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2562497" y="572630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2562497" y="578203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2562497" y="583775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2562497" y="589348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2562497" y="594922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2562497" y="600494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2233560" y="562227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2233560" y="567799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4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2233560" y="573372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2233560" y="578947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0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2233560" y="584520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0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2233560" y="590091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2233560" y="595664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4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2233560" y="601236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444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2233560" y="604582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88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2289439" y="596221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1908612" y="5841474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1908612" y="5897200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1908612" y="5952927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1908612" y="6008667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1825018" y="6811161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>
                  <a:moveTo>
                    <a:pt x="0" y="0"/>
                  </a:moveTo>
                  <a:lnTo>
                    <a:pt x="78950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1834311" y="6807445"/>
              <a:ext cx="780415" cy="0"/>
            </a:xfrm>
            <a:custGeom>
              <a:avLst/>
              <a:gdLst/>
              <a:ahLst/>
              <a:cxnLst/>
              <a:rect l="l" t="t" r="r" b="b"/>
              <a:pathLst>
                <a:path w="780415">
                  <a:moveTo>
                    <a:pt x="0" y="0"/>
                  </a:moveTo>
                  <a:lnTo>
                    <a:pt x="78020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9092987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9065123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8814341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8786480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8535698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8507834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8257054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8229190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7978410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7950545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7421114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7393257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7142470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7114614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6863825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6835969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6585194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6557325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6306551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6278681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5749263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5721392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5470617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5442748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5191975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5164104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343768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7699758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7671909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6027906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6000036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9357699" y="257577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9413425" y="263151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4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4913330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4885459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4634685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4606808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4356041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4328163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4077391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4049519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3798745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3770895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3520101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3492252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3241457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3213608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2962812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2934964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2684168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2656319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2405524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2377675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2126879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2099031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1848250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1820374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1569604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1537096" y="257576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1560313" y="2585057"/>
              <a:ext cx="7797800" cy="0"/>
            </a:xfrm>
            <a:custGeom>
              <a:avLst/>
              <a:gdLst/>
              <a:ahLst/>
              <a:cxnLst/>
              <a:rect l="l" t="t" r="r" b="b"/>
              <a:pathLst>
                <a:path w="7797800">
                  <a:moveTo>
                    <a:pt x="0" y="0"/>
                  </a:moveTo>
                  <a:lnTo>
                    <a:pt x="77973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9456550" y="2575763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29">
                  <a:moveTo>
                    <a:pt x="0" y="0"/>
                  </a:moveTo>
                  <a:lnTo>
                    <a:pt x="1560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537096" y="2575763"/>
              <a:ext cx="7820659" cy="0"/>
            </a:xfrm>
            <a:custGeom>
              <a:avLst/>
              <a:gdLst/>
              <a:ahLst/>
              <a:cxnLst/>
              <a:rect l="l" t="t" r="r" b="b"/>
              <a:pathLst>
                <a:path w="7820659">
                  <a:moveTo>
                    <a:pt x="0" y="0"/>
                  </a:moveTo>
                  <a:lnTo>
                    <a:pt x="78206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537096" y="2604570"/>
              <a:ext cx="7820659" cy="0"/>
            </a:xfrm>
            <a:custGeom>
              <a:avLst/>
              <a:gdLst/>
              <a:ahLst/>
              <a:cxnLst/>
              <a:rect l="l" t="t" r="r" b="b"/>
              <a:pathLst>
                <a:path w="7820659">
                  <a:moveTo>
                    <a:pt x="0" y="0"/>
                  </a:moveTo>
                  <a:lnTo>
                    <a:pt x="78206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1016946" y="259434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1016948" y="2575763"/>
              <a:ext cx="635" cy="19050"/>
            </a:xfrm>
            <a:custGeom>
              <a:avLst/>
              <a:gdLst/>
              <a:ahLst/>
              <a:cxnLst/>
              <a:rect l="l" t="t" r="r" b="b"/>
              <a:pathLst>
                <a:path w="634" h="19050">
                  <a:moveTo>
                    <a:pt x="0" y="18585"/>
                  </a:moveTo>
                  <a:lnTo>
                    <a:pt x="23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054117" y="260457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0"/>
                  </a:moveTo>
                  <a:lnTo>
                    <a:pt x="0" y="1764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551020" y="260457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64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9092987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9065123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814341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786480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535698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8507834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25705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8229190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7841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50545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742111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7393257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714247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7114614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6863825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6835969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658519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6557325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6306551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6278681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5749263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5721392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5470617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5442748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5191975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5164104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491333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9343768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7699758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7671909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6027906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6000036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9357699" y="682045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0"/>
                  </a:moveTo>
                  <a:lnTo>
                    <a:pt x="0" y="464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4885459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4634685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4606808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4356041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4328163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4077391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4049519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3798745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3770895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3520101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3492252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3241457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3213608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2962812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2934964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2684168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2656319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240552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2377675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2126879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2099031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184825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1820374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156960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1537096" y="684736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1560313" y="6857594"/>
              <a:ext cx="7797800" cy="0"/>
            </a:xfrm>
            <a:custGeom>
              <a:avLst/>
              <a:gdLst/>
              <a:ahLst/>
              <a:cxnLst/>
              <a:rect l="l" t="t" r="r" b="b"/>
              <a:pathLst>
                <a:path w="7797800">
                  <a:moveTo>
                    <a:pt x="0" y="0"/>
                  </a:moveTo>
                  <a:lnTo>
                    <a:pt x="77973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9456550" y="6866887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29">
                  <a:moveTo>
                    <a:pt x="0" y="0"/>
                  </a:moveTo>
                  <a:lnTo>
                    <a:pt x="1560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1537096" y="6866887"/>
              <a:ext cx="7820659" cy="0"/>
            </a:xfrm>
            <a:custGeom>
              <a:avLst/>
              <a:gdLst/>
              <a:ahLst/>
              <a:cxnLst/>
              <a:rect l="l" t="t" r="r" b="b"/>
              <a:pathLst>
                <a:path w="7820659">
                  <a:moveTo>
                    <a:pt x="0" y="0"/>
                  </a:moveTo>
                  <a:lnTo>
                    <a:pt x="78206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1537096" y="6838109"/>
              <a:ext cx="7820659" cy="0"/>
            </a:xfrm>
            <a:custGeom>
              <a:avLst/>
              <a:gdLst/>
              <a:ahLst/>
              <a:cxnLst/>
              <a:rect l="l" t="t" r="r" b="b"/>
              <a:pathLst>
                <a:path w="7820659">
                  <a:moveTo>
                    <a:pt x="0" y="0"/>
                  </a:moveTo>
                  <a:lnTo>
                    <a:pt x="78206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1017166" y="68473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69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1017174" y="684737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0" y="0"/>
                  </a:move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1054117" y="682044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66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9413425" y="679073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9456544" y="264543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9456550" y="289621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9456544" y="292408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9456550" y="317485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9456544" y="320272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9456550" y="34534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9456544" y="34813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9465842" y="2636143"/>
              <a:ext cx="0" cy="1663064"/>
            </a:xfrm>
            <a:custGeom>
              <a:avLst/>
              <a:gdLst/>
              <a:ahLst/>
              <a:cxnLst/>
              <a:rect l="l" t="t" r="r" b="b"/>
              <a:pathLst>
                <a:path h="1663064">
                  <a:moveTo>
                    <a:pt x="0" y="0"/>
                  </a:moveTo>
                  <a:lnTo>
                    <a:pt x="0" y="16625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9484399" y="2631511"/>
              <a:ext cx="0" cy="1667510"/>
            </a:xfrm>
            <a:custGeom>
              <a:avLst/>
              <a:gdLst/>
              <a:ahLst/>
              <a:cxnLst/>
              <a:rect l="l" t="t" r="r" b="b"/>
              <a:pathLst>
                <a:path h="1667510">
                  <a:moveTo>
                    <a:pt x="0" y="0"/>
                  </a:moveTo>
                  <a:lnTo>
                    <a:pt x="0" y="16672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9456544" y="42894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9484398" y="43590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9475134" y="432194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9456548" y="43219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9456544" y="679722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9456550" y="65464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9456544" y="651857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9456550" y="62677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9456544" y="623993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9456550" y="598915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9456544" y="596130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9465842" y="5143937"/>
              <a:ext cx="0" cy="1663064"/>
            </a:xfrm>
            <a:custGeom>
              <a:avLst/>
              <a:gdLst/>
              <a:ahLst/>
              <a:cxnLst/>
              <a:rect l="l" t="t" r="r" b="b"/>
              <a:pathLst>
                <a:path h="1663065">
                  <a:moveTo>
                    <a:pt x="0" y="16625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9484399" y="5143924"/>
              <a:ext cx="0" cy="1667510"/>
            </a:xfrm>
            <a:custGeom>
              <a:avLst/>
              <a:gdLst/>
              <a:ahLst/>
              <a:cxnLst/>
              <a:rect l="l" t="t" r="r" b="b"/>
              <a:pathLst>
                <a:path h="1667509">
                  <a:moveTo>
                    <a:pt x="0" y="166723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9456544" y="51532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9484398" y="508356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9475134" y="508356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9456548" y="51207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9456550" y="57105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9456544" y="568266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9456550" y="543186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9456544" y="5404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9456550" y="401079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9456544" y="403865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9456550" y="373215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9456544" y="37600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6988287" y="3541735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1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6867547" y="3541732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073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6867549" y="3690348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073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6983648" y="3546383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32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6872196" y="3546387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32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6872196" y="368570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4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6830399" y="3616037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4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6830402" y="36160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6867549" y="3467432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2322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6863831" y="34674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863825" y="36996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872206" y="3546387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4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4532510" y="4160317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10217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4532505" y="416031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1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4634685" y="416030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1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4537156" y="416497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7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4537157" y="4239273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87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4630032" y="416498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4537157" y="4164977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4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4657902" y="4243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4583591" y="4141760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315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4583591" y="42781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4425700" y="424392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0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4425692" y="4243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1643915" y="2999306"/>
              <a:ext cx="976630" cy="0"/>
            </a:xfrm>
            <a:custGeom>
              <a:avLst/>
              <a:gdLst/>
              <a:ahLst/>
              <a:cxnLst/>
              <a:rect l="l" t="t" r="r" b="b"/>
              <a:pathLst>
                <a:path w="976629">
                  <a:moveTo>
                    <a:pt x="0" y="0"/>
                  </a:moveTo>
                  <a:lnTo>
                    <a:pt x="97615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0759678" y="5198737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4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0871130" y="511514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5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0759678" y="511514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5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0764309" y="519409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30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0764309" y="5119794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3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0764309" y="511979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4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0838621" y="511979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6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0866483" y="511979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0838620" y="514766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0801480" y="5077997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32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0801480" y="50779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1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0722521" y="5115149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76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0908284" y="51114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0722521" y="5111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0838621" y="511980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9846641" y="5167172"/>
              <a:ext cx="743585" cy="0"/>
            </a:xfrm>
            <a:custGeom>
              <a:avLst/>
              <a:gdLst/>
              <a:ahLst/>
              <a:cxnLst/>
              <a:rect l="l" t="t" r="r" b="b"/>
              <a:pathLst>
                <a:path w="743584">
                  <a:moveTo>
                    <a:pt x="7430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9846646" y="513928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9846641" y="5139295"/>
              <a:ext cx="743585" cy="27940"/>
            </a:xfrm>
            <a:custGeom>
              <a:avLst/>
              <a:gdLst/>
              <a:ahLst/>
              <a:cxnLst/>
              <a:rect l="l" t="t" r="r" b="b"/>
              <a:pathLst>
                <a:path w="743584" h="27939">
                  <a:moveTo>
                    <a:pt x="743055" y="0"/>
                  </a:moveTo>
                  <a:lnTo>
                    <a:pt x="743055" y="27883"/>
                  </a:lnTo>
                </a:path>
                <a:path w="743584" h="27939">
                  <a:moveTo>
                    <a:pt x="7430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9846646" y="5143928"/>
              <a:ext cx="743585" cy="0"/>
            </a:xfrm>
            <a:custGeom>
              <a:avLst/>
              <a:gdLst/>
              <a:ahLst/>
              <a:cxnLst/>
              <a:rect l="l" t="t" r="r" b="b"/>
              <a:pathLst>
                <a:path w="743584">
                  <a:moveTo>
                    <a:pt x="0" y="0"/>
                  </a:moveTo>
                  <a:lnTo>
                    <a:pt x="7430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0403933" y="514858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0403935" y="51439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9846646" y="514858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76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0032408" y="51439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0487538" y="511141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0468952" y="511141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9948820" y="511141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9967391" y="511141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9541532" y="5167652"/>
              <a:ext cx="266700" cy="201930"/>
            </a:xfrm>
            <a:custGeom>
              <a:avLst/>
              <a:gdLst/>
              <a:ahLst/>
              <a:cxnLst/>
              <a:rect l="l" t="t" r="r" b="b"/>
              <a:pathLst>
                <a:path w="266700" h="201929">
                  <a:moveTo>
                    <a:pt x="266536" y="0"/>
                  </a:moveTo>
                  <a:lnTo>
                    <a:pt x="0" y="201899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9529972" y="5354283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559" y="1526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9529973" y="5152387"/>
              <a:ext cx="266700" cy="201930"/>
            </a:xfrm>
            <a:custGeom>
              <a:avLst/>
              <a:gdLst/>
              <a:ahLst/>
              <a:cxnLst/>
              <a:rect l="l" t="t" r="r" b="b"/>
              <a:pathLst>
                <a:path w="266700" h="201929">
                  <a:moveTo>
                    <a:pt x="0" y="201899"/>
                  </a:moveTo>
                  <a:lnTo>
                    <a:pt x="26653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9796509" y="5152389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0" y="0"/>
                  </a:moveTo>
                  <a:lnTo>
                    <a:pt x="11559" y="1526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9534452" y="5158324"/>
              <a:ext cx="266700" cy="201930"/>
            </a:xfrm>
            <a:custGeom>
              <a:avLst/>
              <a:gdLst/>
              <a:ahLst/>
              <a:cxnLst/>
              <a:rect l="l" t="t" r="r" b="b"/>
              <a:pathLst>
                <a:path w="266700" h="201929">
                  <a:moveTo>
                    <a:pt x="0" y="201889"/>
                  </a:moveTo>
                  <a:lnTo>
                    <a:pt x="26653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0977010" y="557212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0977020" y="5572123"/>
              <a:ext cx="0" cy="1161415"/>
            </a:xfrm>
            <a:custGeom>
              <a:avLst/>
              <a:gdLst/>
              <a:ahLst/>
              <a:cxnLst/>
              <a:rect l="l" t="t" r="r" b="b"/>
              <a:pathLst>
                <a:path h="1161415">
                  <a:moveTo>
                    <a:pt x="0" y="0"/>
                  </a:moveTo>
                  <a:lnTo>
                    <a:pt x="0" y="11610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0977020" y="673313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1789722" y="616655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1789722" y="6166551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1789722" y="620372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1845448" y="616655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1732146" y="606439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1732146" y="6157275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1843610" y="59635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1852881" y="595422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1843610" y="59356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1852881" y="592637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1843610" y="590778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1852881" y="589849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1843610" y="587993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1852881" y="587064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1843610" y="58427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1852881" y="5833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1481356" y="612011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1546375" y="61201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8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1769292" y="5730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1639244" y="5795041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1300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1639256" y="5730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1763717" y="6110826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755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1868257" y="6110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1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1817599" y="6045816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1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1817599" y="60458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1797155" y="576717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301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1868002" y="57671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1834311" y="573002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429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1834311" y="58008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1625332" y="291572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1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1569606" y="291572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1574233" y="294357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464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1597455" y="2920363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1574233" y="3055047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464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1597455" y="303181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4114551" y="5284186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0" y="0"/>
                  </a:moveTo>
                  <a:lnTo>
                    <a:pt x="10216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4216719" y="520059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5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4114551" y="520059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5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4119190" y="5279554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8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4119193" y="520524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4119190" y="520524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4212080" y="520525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30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4091321" y="519689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0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4165625" y="5163445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32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4165625" y="5163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4091321" y="5200596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0" y="0"/>
                  </a:moveTo>
                  <a:lnTo>
                    <a:pt x="18578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4277098" y="51968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0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5721392" y="4362805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0" y="0"/>
                  </a:moveTo>
                  <a:lnTo>
                    <a:pt x="10217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5823568" y="4279195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1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5721392" y="427920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59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5726045" y="4358174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8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5726047" y="428386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5726045" y="428386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3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5818912" y="428387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30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5698175" y="42754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0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5772479" y="4242063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32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5772479" y="42420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5698175" y="4279203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0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5930385" y="42754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0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5958235" y="4279203"/>
              <a:ext cx="111760" cy="12700"/>
            </a:xfrm>
            <a:custGeom>
              <a:avLst/>
              <a:gdLst/>
              <a:ahLst/>
              <a:cxnLst/>
              <a:rect l="l" t="t" r="r" b="b"/>
              <a:pathLst>
                <a:path w="111759" h="12700">
                  <a:moveTo>
                    <a:pt x="111473" y="0"/>
                  </a:moveTo>
                  <a:lnTo>
                    <a:pt x="111473" y="12581"/>
                  </a:lnTo>
                </a:path>
                <a:path w="111759" h="12700">
                  <a:moveTo>
                    <a:pt x="0" y="0"/>
                  </a:moveTo>
                  <a:lnTo>
                    <a:pt x="0" y="125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4397835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4286383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4397835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4286383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6069708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5958235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7630108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7579017" y="513929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7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7592946" y="512537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7583101" y="5129454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19" h="19685">
                  <a:moveTo>
                    <a:pt x="19706" y="0"/>
                  </a:moveTo>
                  <a:lnTo>
                    <a:pt x="0" y="196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7583103" y="5129454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19" h="19685">
                  <a:moveTo>
                    <a:pt x="0" y="0"/>
                  </a:moveTo>
                  <a:lnTo>
                    <a:pt x="19706" y="196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3524762" y="2371424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h="204469">
                  <a:moveTo>
                    <a:pt x="0" y="20433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2930308" y="2371424"/>
              <a:ext cx="594995" cy="0"/>
            </a:xfrm>
            <a:custGeom>
              <a:avLst/>
              <a:gdLst/>
              <a:ahLst/>
              <a:cxnLst/>
              <a:rect l="l" t="t" r="r" b="b"/>
              <a:pathLst>
                <a:path w="594994">
                  <a:moveTo>
                    <a:pt x="59445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2930303" y="2371424"/>
              <a:ext cx="635" cy="204470"/>
            </a:xfrm>
            <a:custGeom>
              <a:avLst/>
              <a:gdLst/>
              <a:ahLst/>
              <a:cxnLst/>
              <a:rect l="l" t="t" r="r" b="b"/>
              <a:pathLst>
                <a:path w="634" h="204469">
                  <a:moveTo>
                    <a:pt x="0" y="0"/>
                  </a:moveTo>
                  <a:lnTo>
                    <a:pt x="83" y="20433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3543318" y="2352859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19">
                  <a:moveTo>
                    <a:pt x="0" y="22290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2911745" y="2352860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63157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2911747" y="2352860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19">
                  <a:moveTo>
                    <a:pt x="0" y="0"/>
                  </a:moveTo>
                  <a:lnTo>
                    <a:pt x="0" y="222904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2948895" y="2390007"/>
              <a:ext cx="557530" cy="0"/>
            </a:xfrm>
            <a:custGeom>
              <a:avLst/>
              <a:gdLst/>
              <a:ahLst/>
              <a:cxnLst/>
              <a:rect l="l" t="t" r="r" b="b"/>
              <a:pathLst>
                <a:path w="557530">
                  <a:moveTo>
                    <a:pt x="55728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3506177" y="239000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2948888" y="239000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2307996" y="427364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2122243" y="4320089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5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2122249" y="427364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2725971" y="6866884"/>
              <a:ext cx="762000" cy="149225"/>
            </a:xfrm>
            <a:custGeom>
              <a:avLst/>
              <a:gdLst/>
              <a:ahLst/>
              <a:cxnLst/>
              <a:rect l="l" t="t" r="r" b="b"/>
              <a:pathLst>
                <a:path w="762000" h="149225">
                  <a:moveTo>
                    <a:pt x="0" y="148623"/>
                  </a:moveTo>
                  <a:lnTo>
                    <a:pt x="0" y="0"/>
                  </a:lnTo>
                </a:path>
                <a:path w="762000" h="149225">
                  <a:moveTo>
                    <a:pt x="0" y="148623"/>
                  </a:moveTo>
                  <a:lnTo>
                    <a:pt x="761620" y="1486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3524762" y="7015508"/>
              <a:ext cx="762000" cy="0"/>
            </a:xfrm>
            <a:custGeom>
              <a:avLst/>
              <a:gdLst/>
              <a:ahLst/>
              <a:cxnLst/>
              <a:rect l="l" t="t" r="r" b="b"/>
              <a:pathLst>
                <a:path w="762000">
                  <a:moveTo>
                    <a:pt x="76162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2688829" y="7052649"/>
              <a:ext cx="1635125" cy="0"/>
            </a:xfrm>
            <a:custGeom>
              <a:avLst/>
              <a:gdLst/>
              <a:ahLst/>
              <a:cxnLst/>
              <a:rect l="l" t="t" r="r" b="b"/>
              <a:pathLst>
                <a:path w="1635125">
                  <a:moveTo>
                    <a:pt x="0" y="0"/>
                  </a:moveTo>
                  <a:lnTo>
                    <a:pt x="163470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4323532" y="6866886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76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3524762" y="6866884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2707401" y="7034065"/>
              <a:ext cx="1597660" cy="0"/>
            </a:xfrm>
            <a:custGeom>
              <a:avLst/>
              <a:gdLst/>
              <a:ahLst/>
              <a:cxnLst/>
              <a:rect l="l" t="t" r="r" b="b"/>
              <a:pathLst>
                <a:path w="1597659">
                  <a:moveTo>
                    <a:pt x="0" y="0"/>
                  </a:moveTo>
                  <a:lnTo>
                    <a:pt x="159754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4304947" y="6866887"/>
              <a:ext cx="635" cy="167640"/>
            </a:xfrm>
            <a:custGeom>
              <a:avLst/>
              <a:gdLst/>
              <a:ahLst/>
              <a:cxnLst/>
              <a:rect l="l" t="t" r="r" b="b"/>
              <a:pathLst>
                <a:path w="634" h="167640">
                  <a:moveTo>
                    <a:pt x="0" y="167178"/>
                  </a:moveTo>
                  <a:lnTo>
                    <a:pt x="18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3487591" y="6866887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6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2688829" y="686688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76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4286383" y="6866887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6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707401" y="6866887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40">
                  <a:moveTo>
                    <a:pt x="0" y="0"/>
                  </a:moveTo>
                  <a:lnTo>
                    <a:pt x="0" y="1671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254439" y="1997652"/>
              <a:ext cx="10795" cy="5541645"/>
            </a:xfrm>
            <a:custGeom>
              <a:avLst/>
              <a:gdLst/>
              <a:ahLst/>
              <a:cxnLst/>
              <a:rect l="l" t="t" r="r" b="b"/>
              <a:pathLst>
                <a:path w="10795" h="5541645">
                  <a:moveTo>
                    <a:pt x="10375" y="3146272"/>
                  </a:moveTo>
                  <a:lnTo>
                    <a:pt x="0" y="3146272"/>
                  </a:lnTo>
                  <a:lnTo>
                    <a:pt x="0" y="5541556"/>
                  </a:lnTo>
                  <a:lnTo>
                    <a:pt x="10375" y="5541556"/>
                  </a:lnTo>
                  <a:lnTo>
                    <a:pt x="10375" y="3146272"/>
                  </a:lnTo>
                  <a:close/>
                </a:path>
                <a:path w="10795" h="5541645">
                  <a:moveTo>
                    <a:pt x="10375" y="0"/>
                  </a:moveTo>
                  <a:lnTo>
                    <a:pt x="0" y="0"/>
                  </a:lnTo>
                  <a:lnTo>
                    <a:pt x="0" y="2301087"/>
                  </a:lnTo>
                  <a:lnTo>
                    <a:pt x="10375" y="2301087"/>
                  </a:lnTo>
                  <a:lnTo>
                    <a:pt x="1037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313052" y="430964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1151"/>
                  </a:moveTo>
                  <a:lnTo>
                    <a:pt x="829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311659" y="42987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9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8652741" y="4321390"/>
              <a:ext cx="558800" cy="10795"/>
            </a:xfrm>
            <a:custGeom>
              <a:avLst/>
              <a:gdLst/>
              <a:ahLst/>
              <a:cxnLst/>
              <a:rect l="l" t="t" r="r" b="b"/>
              <a:pathLst>
                <a:path w="558800" h="10795">
                  <a:moveTo>
                    <a:pt x="558448" y="0"/>
                  </a:moveTo>
                  <a:lnTo>
                    <a:pt x="0" y="0"/>
                  </a:lnTo>
                  <a:lnTo>
                    <a:pt x="0" y="10376"/>
                  </a:lnTo>
                  <a:lnTo>
                    <a:pt x="558448" y="10376"/>
                  </a:lnTo>
                  <a:lnTo>
                    <a:pt x="558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166732" y="431821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206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8652738" y="4293545"/>
              <a:ext cx="659130" cy="24765"/>
            </a:xfrm>
            <a:custGeom>
              <a:avLst/>
              <a:gdLst/>
              <a:ahLst/>
              <a:cxnLst/>
              <a:rect l="l" t="t" r="r" b="b"/>
              <a:pathLst>
                <a:path w="659129" h="24764">
                  <a:moveTo>
                    <a:pt x="658914" y="0"/>
                  </a:moveTo>
                  <a:lnTo>
                    <a:pt x="0" y="0"/>
                  </a:lnTo>
                  <a:lnTo>
                    <a:pt x="0" y="10375"/>
                  </a:lnTo>
                  <a:lnTo>
                    <a:pt x="500456" y="10375"/>
                  </a:lnTo>
                  <a:lnTo>
                    <a:pt x="500456" y="24206"/>
                  </a:lnTo>
                  <a:lnTo>
                    <a:pt x="508838" y="24206"/>
                  </a:lnTo>
                  <a:lnTo>
                    <a:pt x="510832" y="24206"/>
                  </a:lnTo>
                  <a:lnTo>
                    <a:pt x="519214" y="24206"/>
                  </a:lnTo>
                  <a:lnTo>
                    <a:pt x="519214" y="10375"/>
                  </a:lnTo>
                  <a:lnTo>
                    <a:pt x="658914" y="10375"/>
                  </a:lnTo>
                  <a:lnTo>
                    <a:pt x="6589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9166770" y="4307080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0" y="0"/>
                  </a:moveTo>
                  <a:lnTo>
                    <a:pt x="14489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8815349" y="4302905"/>
              <a:ext cx="187960" cy="15240"/>
            </a:xfrm>
            <a:custGeom>
              <a:avLst/>
              <a:gdLst/>
              <a:ahLst/>
              <a:cxnLst/>
              <a:rect l="l" t="t" r="r" b="b"/>
              <a:pathLst>
                <a:path w="187959" h="15239">
                  <a:moveTo>
                    <a:pt x="18719" y="0"/>
                  </a:moveTo>
                  <a:lnTo>
                    <a:pt x="10375" y="0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0" y="14846"/>
                  </a:lnTo>
                  <a:lnTo>
                    <a:pt x="8343" y="14846"/>
                  </a:lnTo>
                  <a:lnTo>
                    <a:pt x="10375" y="14846"/>
                  </a:lnTo>
                  <a:lnTo>
                    <a:pt x="18719" y="14846"/>
                  </a:lnTo>
                  <a:lnTo>
                    <a:pt x="18719" y="0"/>
                  </a:lnTo>
                  <a:close/>
                </a:path>
                <a:path w="187959" h="15239">
                  <a:moveTo>
                    <a:pt x="187655" y="0"/>
                  </a:moveTo>
                  <a:lnTo>
                    <a:pt x="179298" y="0"/>
                  </a:lnTo>
                  <a:lnTo>
                    <a:pt x="177279" y="0"/>
                  </a:lnTo>
                  <a:lnTo>
                    <a:pt x="168922" y="0"/>
                  </a:lnTo>
                  <a:lnTo>
                    <a:pt x="168922" y="14846"/>
                  </a:lnTo>
                  <a:lnTo>
                    <a:pt x="177279" y="14846"/>
                  </a:lnTo>
                  <a:lnTo>
                    <a:pt x="179298" y="14846"/>
                  </a:lnTo>
                  <a:lnTo>
                    <a:pt x="187655" y="14846"/>
                  </a:lnTo>
                  <a:lnTo>
                    <a:pt x="18765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8646426" y="4302905"/>
              <a:ext cx="19050" cy="15240"/>
            </a:xfrm>
            <a:custGeom>
              <a:avLst/>
              <a:gdLst/>
              <a:ahLst/>
              <a:cxnLst/>
              <a:rect l="l" t="t" r="r" b="b"/>
              <a:pathLst>
                <a:path w="19050" h="15239">
                  <a:moveTo>
                    <a:pt x="18719" y="0"/>
                  </a:moveTo>
                  <a:lnTo>
                    <a:pt x="10375" y="0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0" y="14846"/>
                  </a:lnTo>
                  <a:lnTo>
                    <a:pt x="8343" y="14846"/>
                  </a:lnTo>
                  <a:lnTo>
                    <a:pt x="10375" y="14846"/>
                  </a:lnTo>
                  <a:lnTo>
                    <a:pt x="18719" y="14846"/>
                  </a:lnTo>
                  <a:lnTo>
                    <a:pt x="187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8997817" y="4307080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8828893" y="4307080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8659968" y="4307080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8659939" y="4318216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3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8997797" y="4318216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8828873" y="4318216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9172331" y="4310797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9172331" y="4312656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9003407" y="4310797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9003407" y="4312656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8834473" y="4310797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8834473" y="4312656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8665549" y="4310797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8665549" y="4312656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9313052" y="513187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292" y="11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9311659" y="513000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9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652741" y="5110889"/>
              <a:ext cx="558800" cy="10795"/>
            </a:xfrm>
            <a:custGeom>
              <a:avLst/>
              <a:gdLst/>
              <a:ahLst/>
              <a:cxnLst/>
              <a:rect l="l" t="t" r="r" b="b"/>
              <a:pathLst>
                <a:path w="558800" h="10795">
                  <a:moveTo>
                    <a:pt x="558448" y="0"/>
                  </a:moveTo>
                  <a:lnTo>
                    <a:pt x="0" y="0"/>
                  </a:lnTo>
                  <a:lnTo>
                    <a:pt x="0" y="10376"/>
                  </a:lnTo>
                  <a:lnTo>
                    <a:pt x="558448" y="10376"/>
                  </a:lnTo>
                  <a:lnTo>
                    <a:pt x="558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9166732" y="512442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206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652738" y="5124913"/>
              <a:ext cx="659130" cy="24765"/>
            </a:xfrm>
            <a:custGeom>
              <a:avLst/>
              <a:gdLst/>
              <a:ahLst/>
              <a:cxnLst/>
              <a:rect l="l" t="t" r="r" b="b"/>
              <a:pathLst>
                <a:path w="659129" h="24764">
                  <a:moveTo>
                    <a:pt x="658914" y="13830"/>
                  </a:moveTo>
                  <a:lnTo>
                    <a:pt x="519214" y="13830"/>
                  </a:lnTo>
                  <a:lnTo>
                    <a:pt x="519214" y="0"/>
                  </a:lnTo>
                  <a:lnTo>
                    <a:pt x="510832" y="0"/>
                  </a:lnTo>
                  <a:lnTo>
                    <a:pt x="508838" y="0"/>
                  </a:lnTo>
                  <a:lnTo>
                    <a:pt x="500456" y="0"/>
                  </a:lnTo>
                  <a:lnTo>
                    <a:pt x="500456" y="13830"/>
                  </a:lnTo>
                  <a:lnTo>
                    <a:pt x="0" y="13830"/>
                  </a:lnTo>
                  <a:lnTo>
                    <a:pt x="0" y="24206"/>
                  </a:lnTo>
                  <a:lnTo>
                    <a:pt x="658914" y="24206"/>
                  </a:lnTo>
                  <a:lnTo>
                    <a:pt x="658914" y="138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66770" y="5135579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0" y="0"/>
                  </a:moveTo>
                  <a:lnTo>
                    <a:pt x="14489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8815349" y="5124913"/>
              <a:ext cx="187960" cy="15240"/>
            </a:xfrm>
            <a:custGeom>
              <a:avLst/>
              <a:gdLst/>
              <a:ahLst/>
              <a:cxnLst/>
              <a:rect l="l" t="t" r="r" b="b"/>
              <a:pathLst>
                <a:path w="187959" h="15239">
                  <a:moveTo>
                    <a:pt x="18719" y="0"/>
                  </a:moveTo>
                  <a:lnTo>
                    <a:pt x="10375" y="0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0" y="14859"/>
                  </a:lnTo>
                  <a:lnTo>
                    <a:pt x="10375" y="14859"/>
                  </a:lnTo>
                  <a:lnTo>
                    <a:pt x="18719" y="14846"/>
                  </a:lnTo>
                  <a:lnTo>
                    <a:pt x="18719" y="0"/>
                  </a:lnTo>
                  <a:close/>
                </a:path>
                <a:path w="187959" h="15239">
                  <a:moveTo>
                    <a:pt x="187655" y="0"/>
                  </a:moveTo>
                  <a:lnTo>
                    <a:pt x="179298" y="0"/>
                  </a:lnTo>
                  <a:lnTo>
                    <a:pt x="177279" y="0"/>
                  </a:lnTo>
                  <a:lnTo>
                    <a:pt x="168922" y="0"/>
                  </a:lnTo>
                  <a:lnTo>
                    <a:pt x="168922" y="14859"/>
                  </a:lnTo>
                  <a:lnTo>
                    <a:pt x="179298" y="14859"/>
                  </a:lnTo>
                  <a:lnTo>
                    <a:pt x="187655" y="14846"/>
                  </a:lnTo>
                  <a:lnTo>
                    <a:pt x="18765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8646426" y="5124913"/>
              <a:ext cx="19050" cy="15240"/>
            </a:xfrm>
            <a:custGeom>
              <a:avLst/>
              <a:gdLst/>
              <a:ahLst/>
              <a:cxnLst/>
              <a:rect l="l" t="t" r="r" b="b"/>
              <a:pathLst>
                <a:path w="19050" h="15239">
                  <a:moveTo>
                    <a:pt x="18719" y="0"/>
                  </a:moveTo>
                  <a:lnTo>
                    <a:pt x="10375" y="0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0" y="14859"/>
                  </a:lnTo>
                  <a:lnTo>
                    <a:pt x="10375" y="14859"/>
                  </a:lnTo>
                  <a:lnTo>
                    <a:pt x="18719" y="14846"/>
                  </a:lnTo>
                  <a:lnTo>
                    <a:pt x="187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8997817" y="5135579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8828893" y="5135579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8659968" y="5135579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8659939" y="5124427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3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8997797" y="5124427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8828873" y="5124427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172331" y="5131875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172331" y="5130003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003407" y="5131875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9003407" y="5130003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8834473" y="5131875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8834473" y="5130003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8665549" y="5131875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8665549" y="5130003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9311659" y="5143933"/>
              <a:ext cx="0" cy="2395855"/>
            </a:xfrm>
            <a:custGeom>
              <a:avLst/>
              <a:gdLst/>
              <a:ahLst/>
              <a:cxnLst/>
              <a:rect l="l" t="t" r="r" b="b"/>
              <a:pathLst>
                <a:path h="2395854">
                  <a:moveTo>
                    <a:pt x="0" y="23952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9311659" y="51439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5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9311659" y="1997646"/>
              <a:ext cx="0" cy="2301240"/>
            </a:xfrm>
            <a:custGeom>
              <a:avLst/>
              <a:gdLst/>
              <a:ahLst/>
              <a:cxnLst/>
              <a:rect l="l" t="t" r="r" b="b"/>
              <a:pathLst>
                <a:path h="2301240">
                  <a:moveTo>
                    <a:pt x="0" y="23010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1825018" y="6250156"/>
              <a:ext cx="0" cy="561340"/>
            </a:xfrm>
            <a:custGeom>
              <a:avLst/>
              <a:gdLst/>
              <a:ahLst/>
              <a:cxnLst/>
              <a:rect l="l" t="t" r="r" b="b"/>
              <a:pathLst>
                <a:path h="561340">
                  <a:moveTo>
                    <a:pt x="0" y="0"/>
                  </a:moveTo>
                  <a:lnTo>
                    <a:pt x="0" y="560998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1834311" y="6250156"/>
              <a:ext cx="0" cy="557530"/>
            </a:xfrm>
            <a:custGeom>
              <a:avLst/>
              <a:gdLst/>
              <a:ahLst/>
              <a:cxnLst/>
              <a:rect l="l" t="t" r="r" b="b"/>
              <a:pathLst>
                <a:path h="557529">
                  <a:moveTo>
                    <a:pt x="0" y="0"/>
                  </a:moveTo>
                  <a:lnTo>
                    <a:pt x="0" y="5572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449184" y="5295809"/>
              <a:ext cx="0" cy="713105"/>
            </a:xfrm>
            <a:custGeom>
              <a:avLst/>
              <a:gdLst/>
              <a:ahLst/>
              <a:cxnLst/>
              <a:rect l="l" t="t" r="r" b="b"/>
              <a:pathLst>
                <a:path h="713104">
                  <a:moveTo>
                    <a:pt x="0" y="71285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437582" y="5284186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01" y="0"/>
                  </a:moveTo>
                  <a:lnTo>
                    <a:pt x="23224" y="11622"/>
                  </a:lnTo>
                </a:path>
                <a:path w="23495" h="12064">
                  <a:moveTo>
                    <a:pt x="11601" y="0"/>
                  </a:moveTo>
                  <a:lnTo>
                    <a:pt x="0" y="116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437586" y="5295802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1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437582" y="5284186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01" y="0"/>
                  </a:moveTo>
                  <a:lnTo>
                    <a:pt x="0" y="11622"/>
                  </a:lnTo>
                  <a:lnTo>
                    <a:pt x="23224" y="11622"/>
                  </a:lnTo>
                  <a:lnTo>
                    <a:pt x="1160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075802" y="5284186"/>
              <a:ext cx="0" cy="713105"/>
            </a:xfrm>
            <a:custGeom>
              <a:avLst/>
              <a:gdLst/>
              <a:ahLst/>
              <a:cxnLst/>
              <a:rect l="l" t="t" r="r" b="b"/>
              <a:pathLst>
                <a:path h="713104">
                  <a:moveTo>
                    <a:pt x="0" y="0"/>
                  </a:moveTo>
                  <a:lnTo>
                    <a:pt x="0" y="71285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064189" y="5997044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12" y="11622"/>
                  </a:moveTo>
                  <a:lnTo>
                    <a:pt x="0" y="0"/>
                  </a:lnTo>
                </a:path>
                <a:path w="23495" h="12064">
                  <a:moveTo>
                    <a:pt x="11612" y="11622"/>
                  </a:moveTo>
                  <a:lnTo>
                    <a:pt x="232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064198" y="5997050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1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064189" y="5997044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23234" y="0"/>
                  </a:moveTo>
                  <a:lnTo>
                    <a:pt x="0" y="0"/>
                  </a:lnTo>
                  <a:lnTo>
                    <a:pt x="11612" y="11622"/>
                  </a:lnTo>
                  <a:lnTo>
                    <a:pt x="232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1825952" y="625201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1825948" y="625015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73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1838957" y="625015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73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1825952" y="626686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1825952" y="642197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1825952" y="64387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1825952" y="66053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1825952" y="662204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1825952" y="67771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1825952" y="679202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1016022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8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80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1016022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8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80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0952872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2687883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83" y="21570"/>
                  </a:lnTo>
                  <a:lnTo>
                    <a:pt x="27883" y="13926"/>
                  </a:lnTo>
                  <a:lnTo>
                    <a:pt x="2788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2687883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83" y="21570"/>
                  </a:lnTo>
                  <a:lnTo>
                    <a:pt x="27883" y="13926"/>
                  </a:lnTo>
                  <a:lnTo>
                    <a:pt x="2788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8" name="object 107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908995" y="6244967"/>
              <a:ext cx="283443" cy="283444"/>
            </a:xfrm>
            <a:prstGeom prst="rect">
              <a:avLst/>
            </a:prstGeom>
          </p:spPr>
        </p:pic>
        <p:sp>
          <p:nvSpPr>
            <p:cNvPr id="1079" name="object 1079"/>
            <p:cNvSpPr/>
            <p:nvPr/>
          </p:nvSpPr>
          <p:spPr>
            <a:xfrm>
              <a:off x="11908609" y="6253873"/>
              <a:ext cx="278765" cy="278765"/>
            </a:xfrm>
            <a:custGeom>
              <a:avLst/>
              <a:gdLst/>
              <a:ahLst/>
              <a:cxnLst/>
              <a:rect l="l" t="t" r="r" b="b"/>
              <a:pathLst>
                <a:path w="278765" h="278765">
                  <a:moveTo>
                    <a:pt x="0" y="0"/>
                  </a:moveTo>
                  <a:lnTo>
                    <a:pt x="5405" y="54612"/>
                  </a:lnTo>
                  <a:lnTo>
                    <a:pt x="21216" y="106631"/>
                  </a:lnTo>
                  <a:lnTo>
                    <a:pt x="46824" y="154592"/>
                  </a:lnTo>
                  <a:lnTo>
                    <a:pt x="81620" y="197030"/>
                  </a:lnTo>
                  <a:lnTo>
                    <a:pt x="124062" y="231829"/>
                  </a:lnTo>
                  <a:lnTo>
                    <a:pt x="172022" y="257433"/>
                  </a:lnTo>
                  <a:lnTo>
                    <a:pt x="224036" y="273238"/>
                  </a:lnTo>
                  <a:lnTo>
                    <a:pt x="278640" y="2786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0" name="object 108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352510" y="2570576"/>
              <a:ext cx="66102" cy="66123"/>
            </a:xfrm>
            <a:prstGeom prst="rect">
              <a:avLst/>
            </a:prstGeom>
          </p:spPr>
        </p:pic>
        <p:pic>
          <p:nvPicPr>
            <p:cNvPr id="1081" name="object 108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1765962" y="6059210"/>
              <a:ext cx="103263" cy="103253"/>
            </a:xfrm>
            <a:prstGeom prst="rect">
              <a:avLst/>
            </a:prstGeom>
          </p:spPr>
        </p:pic>
        <p:sp>
          <p:nvSpPr>
            <p:cNvPr id="1082" name="object 1082"/>
            <p:cNvSpPr/>
            <p:nvPr/>
          </p:nvSpPr>
          <p:spPr>
            <a:xfrm>
              <a:off x="11843594" y="59542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85"/>
                  </a:moveTo>
                  <a:lnTo>
                    <a:pt x="14386" y="18585"/>
                  </a:lnTo>
                  <a:lnTo>
                    <a:pt x="18585" y="14407"/>
                  </a:lnTo>
                  <a:lnTo>
                    <a:pt x="18585" y="9287"/>
                  </a:lnTo>
                  <a:lnTo>
                    <a:pt x="18585" y="4209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88" y="0"/>
                  </a:lnTo>
                  <a:lnTo>
                    <a:pt x="0" y="4209"/>
                  </a:lnTo>
                  <a:lnTo>
                    <a:pt x="0" y="9287"/>
                  </a:lnTo>
                  <a:lnTo>
                    <a:pt x="0" y="14407"/>
                  </a:lnTo>
                  <a:lnTo>
                    <a:pt x="4188" y="18585"/>
                  </a:lnTo>
                  <a:lnTo>
                    <a:pt x="9287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1843594" y="59263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85"/>
                  </a:moveTo>
                  <a:lnTo>
                    <a:pt x="14386" y="18585"/>
                  </a:lnTo>
                  <a:lnTo>
                    <a:pt x="18585" y="14376"/>
                  </a:lnTo>
                  <a:lnTo>
                    <a:pt x="18585" y="9287"/>
                  </a:lnTo>
                  <a:lnTo>
                    <a:pt x="18585" y="4177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88" y="0"/>
                  </a:lnTo>
                  <a:lnTo>
                    <a:pt x="0" y="4177"/>
                  </a:lnTo>
                  <a:lnTo>
                    <a:pt x="0" y="9287"/>
                  </a:lnTo>
                  <a:lnTo>
                    <a:pt x="0" y="14376"/>
                  </a:lnTo>
                  <a:lnTo>
                    <a:pt x="4188" y="18585"/>
                  </a:lnTo>
                  <a:lnTo>
                    <a:pt x="9287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1843594" y="58984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85"/>
                  </a:moveTo>
                  <a:lnTo>
                    <a:pt x="14386" y="18585"/>
                  </a:lnTo>
                  <a:lnTo>
                    <a:pt x="18585" y="14407"/>
                  </a:lnTo>
                  <a:lnTo>
                    <a:pt x="18585" y="9287"/>
                  </a:lnTo>
                  <a:lnTo>
                    <a:pt x="18585" y="4209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88" y="0"/>
                  </a:lnTo>
                  <a:lnTo>
                    <a:pt x="0" y="4209"/>
                  </a:lnTo>
                  <a:lnTo>
                    <a:pt x="0" y="9287"/>
                  </a:lnTo>
                  <a:lnTo>
                    <a:pt x="0" y="14407"/>
                  </a:lnTo>
                  <a:lnTo>
                    <a:pt x="4188" y="18585"/>
                  </a:lnTo>
                  <a:lnTo>
                    <a:pt x="9287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1843594" y="58706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64"/>
                  </a:moveTo>
                  <a:lnTo>
                    <a:pt x="14386" y="18564"/>
                  </a:lnTo>
                  <a:lnTo>
                    <a:pt x="18585" y="14366"/>
                  </a:lnTo>
                  <a:lnTo>
                    <a:pt x="18585" y="9277"/>
                  </a:lnTo>
                  <a:lnTo>
                    <a:pt x="18585" y="4177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88" y="0"/>
                  </a:lnTo>
                  <a:lnTo>
                    <a:pt x="0" y="4177"/>
                  </a:lnTo>
                  <a:lnTo>
                    <a:pt x="0" y="9277"/>
                  </a:lnTo>
                  <a:lnTo>
                    <a:pt x="0" y="14366"/>
                  </a:lnTo>
                  <a:lnTo>
                    <a:pt x="4188" y="18564"/>
                  </a:lnTo>
                  <a:lnTo>
                    <a:pt x="9287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1843594" y="583349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64"/>
                  </a:moveTo>
                  <a:lnTo>
                    <a:pt x="14386" y="18564"/>
                  </a:lnTo>
                  <a:lnTo>
                    <a:pt x="18585" y="14386"/>
                  </a:lnTo>
                  <a:lnTo>
                    <a:pt x="18585" y="9266"/>
                  </a:lnTo>
                  <a:lnTo>
                    <a:pt x="18585" y="4188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88" y="0"/>
                  </a:lnTo>
                  <a:lnTo>
                    <a:pt x="0" y="4188"/>
                  </a:lnTo>
                  <a:lnTo>
                    <a:pt x="0" y="9266"/>
                  </a:lnTo>
                  <a:lnTo>
                    <a:pt x="0" y="14386"/>
                  </a:lnTo>
                  <a:lnTo>
                    <a:pt x="4188" y="18564"/>
                  </a:lnTo>
                  <a:lnTo>
                    <a:pt x="9287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7" name="object 108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1801260" y="5734116"/>
              <a:ext cx="66113" cy="66113"/>
            </a:xfrm>
            <a:prstGeom prst="rect">
              <a:avLst/>
            </a:prstGeom>
          </p:spPr>
        </p:pic>
        <p:sp>
          <p:nvSpPr>
            <p:cNvPr id="1088" name="object 1088"/>
            <p:cNvSpPr/>
            <p:nvPr/>
          </p:nvSpPr>
          <p:spPr>
            <a:xfrm>
              <a:off x="11583528" y="304109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73"/>
                  </a:moveTo>
                  <a:lnTo>
                    <a:pt x="21570" y="27873"/>
                  </a:lnTo>
                  <a:lnTo>
                    <a:pt x="27863" y="21570"/>
                  </a:lnTo>
                  <a:lnTo>
                    <a:pt x="27863" y="13947"/>
                  </a:lnTo>
                  <a:lnTo>
                    <a:pt x="27863" y="6303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303"/>
                  </a:lnTo>
                  <a:lnTo>
                    <a:pt x="0" y="13947"/>
                  </a:lnTo>
                  <a:lnTo>
                    <a:pt x="0" y="21570"/>
                  </a:lnTo>
                  <a:lnTo>
                    <a:pt x="6282" y="27873"/>
                  </a:lnTo>
                  <a:lnTo>
                    <a:pt x="13926" y="2787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1583528" y="292965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7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7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1575177" y="29212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3706" y="7423"/>
                  </a:moveTo>
                  <a:lnTo>
                    <a:pt x="5758" y="7423"/>
                  </a:lnTo>
                  <a:lnTo>
                    <a:pt x="7423" y="5738"/>
                  </a:lnTo>
                  <a:lnTo>
                    <a:pt x="7423" y="3706"/>
                  </a:lnTo>
                  <a:lnTo>
                    <a:pt x="7423" y="1685"/>
                  </a:lnTo>
                  <a:lnTo>
                    <a:pt x="5758" y="0"/>
                  </a:lnTo>
                  <a:lnTo>
                    <a:pt x="3706" y="0"/>
                  </a:lnTo>
                  <a:lnTo>
                    <a:pt x="1675" y="0"/>
                  </a:lnTo>
                  <a:lnTo>
                    <a:pt x="0" y="1685"/>
                  </a:lnTo>
                  <a:lnTo>
                    <a:pt x="0" y="3706"/>
                  </a:lnTo>
                  <a:lnTo>
                    <a:pt x="0" y="5738"/>
                  </a:lnTo>
                  <a:lnTo>
                    <a:pt x="1675" y="7423"/>
                  </a:lnTo>
                  <a:lnTo>
                    <a:pt x="3706" y="74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1575177" y="295843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3706" y="7444"/>
                  </a:moveTo>
                  <a:lnTo>
                    <a:pt x="5758" y="7444"/>
                  </a:lnTo>
                  <a:lnTo>
                    <a:pt x="7423" y="5758"/>
                  </a:lnTo>
                  <a:lnTo>
                    <a:pt x="7423" y="3727"/>
                  </a:lnTo>
                  <a:lnTo>
                    <a:pt x="7423" y="1675"/>
                  </a:lnTo>
                  <a:lnTo>
                    <a:pt x="5758" y="0"/>
                  </a:lnTo>
                  <a:lnTo>
                    <a:pt x="3706" y="0"/>
                  </a:lnTo>
                  <a:lnTo>
                    <a:pt x="1675" y="0"/>
                  </a:lnTo>
                  <a:lnTo>
                    <a:pt x="0" y="1675"/>
                  </a:lnTo>
                  <a:lnTo>
                    <a:pt x="0" y="3727"/>
                  </a:lnTo>
                  <a:lnTo>
                    <a:pt x="0" y="5758"/>
                  </a:lnTo>
                  <a:lnTo>
                    <a:pt x="1675" y="7444"/>
                  </a:lnTo>
                  <a:lnTo>
                    <a:pt x="3706" y="74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7703479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7640324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59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59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6031608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47" y="27852"/>
                  </a:moveTo>
                  <a:lnTo>
                    <a:pt x="2157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70" y="0"/>
                  </a:lnTo>
                  <a:lnTo>
                    <a:pt x="13947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47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4359756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8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8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4296595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4359756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8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8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6031608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47" y="27852"/>
                  </a:moveTo>
                  <a:lnTo>
                    <a:pt x="2157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70" y="0"/>
                  </a:lnTo>
                  <a:lnTo>
                    <a:pt x="13947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47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7703479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7579020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1" name="object 1101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9352510" y="6805972"/>
              <a:ext cx="66102" cy="66102"/>
            </a:xfrm>
            <a:prstGeom prst="rect">
              <a:avLst/>
            </a:prstGeom>
          </p:spPr>
        </p:pic>
        <p:sp>
          <p:nvSpPr>
            <p:cNvPr id="1102" name="object 1102"/>
            <p:cNvSpPr/>
            <p:nvPr/>
          </p:nvSpPr>
          <p:spPr>
            <a:xfrm>
              <a:off x="9158403" y="429873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66" y="4167"/>
                  </a:moveTo>
                  <a:lnTo>
                    <a:pt x="8366" y="1863"/>
                  </a:lnTo>
                  <a:lnTo>
                    <a:pt x="6491" y="0"/>
                  </a:lnTo>
                  <a:lnTo>
                    <a:pt x="4167" y="0"/>
                  </a:lnTo>
                  <a:lnTo>
                    <a:pt x="1874" y="0"/>
                  </a:lnTo>
                  <a:lnTo>
                    <a:pt x="0" y="1863"/>
                  </a:lnTo>
                  <a:lnTo>
                    <a:pt x="0" y="41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9158405" y="4317752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24"/>
                  </a:lnTo>
                  <a:lnTo>
                    <a:pt x="1874" y="4198"/>
                  </a:lnTo>
                  <a:lnTo>
                    <a:pt x="4167" y="4198"/>
                  </a:lnTo>
                  <a:lnTo>
                    <a:pt x="6491" y="4198"/>
                  </a:lnTo>
                  <a:lnTo>
                    <a:pt x="8366" y="2324"/>
                  </a:lnTo>
                  <a:lnTo>
                    <a:pt x="83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9218793" y="4310792"/>
              <a:ext cx="94615" cy="53975"/>
            </a:xfrm>
            <a:custGeom>
              <a:avLst/>
              <a:gdLst/>
              <a:ahLst/>
              <a:cxnLst/>
              <a:rect l="l" t="t" r="r" b="b"/>
              <a:pathLst>
                <a:path w="94615" h="53975">
                  <a:moveTo>
                    <a:pt x="0" y="7423"/>
                  </a:moveTo>
                  <a:lnTo>
                    <a:pt x="1168" y="17038"/>
                  </a:lnTo>
                  <a:lnTo>
                    <a:pt x="4230" y="26124"/>
                  </a:lnTo>
                  <a:lnTo>
                    <a:pt x="41387" y="53498"/>
                  </a:lnTo>
                  <a:lnTo>
                    <a:pt x="51066" y="53736"/>
                  </a:lnTo>
                  <a:lnTo>
                    <a:pt x="60589" y="51991"/>
                  </a:lnTo>
                  <a:lnTo>
                    <a:pt x="93006" y="19126"/>
                  </a:lnTo>
                  <a:lnTo>
                    <a:pt x="94607" y="9678"/>
                  </a:lnTo>
                  <a:lnTo>
                    <a:pt x="9425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9211189" y="4309637"/>
              <a:ext cx="110489" cy="62865"/>
            </a:xfrm>
            <a:custGeom>
              <a:avLst/>
              <a:gdLst/>
              <a:ahLst/>
              <a:cxnLst/>
              <a:rect l="l" t="t" r="r" b="b"/>
              <a:pathLst>
                <a:path w="110490" h="62864">
                  <a:moveTo>
                    <a:pt x="0" y="16941"/>
                  </a:moveTo>
                  <a:lnTo>
                    <a:pt x="7820" y="37418"/>
                  </a:lnTo>
                  <a:lnTo>
                    <a:pt x="22330" y="52838"/>
                  </a:lnTo>
                  <a:lnTo>
                    <a:pt x="41530" y="61760"/>
                  </a:lnTo>
                  <a:lnTo>
                    <a:pt x="63422" y="62741"/>
                  </a:lnTo>
                  <a:lnTo>
                    <a:pt x="84011" y="55224"/>
                  </a:lnTo>
                  <a:lnTo>
                    <a:pt x="99644" y="40947"/>
                  </a:lnTo>
                  <a:lnTo>
                    <a:pt x="108852" y="21882"/>
                  </a:lnTo>
                  <a:lnTo>
                    <a:pt x="11016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8989471" y="429873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67"/>
                  </a:moveTo>
                  <a:lnTo>
                    <a:pt x="8345" y="1863"/>
                  </a:lnTo>
                  <a:lnTo>
                    <a:pt x="6481" y="0"/>
                  </a:lnTo>
                  <a:lnTo>
                    <a:pt x="4177" y="0"/>
                  </a:lnTo>
                  <a:lnTo>
                    <a:pt x="1874" y="0"/>
                  </a:lnTo>
                  <a:lnTo>
                    <a:pt x="0" y="1863"/>
                  </a:lnTo>
                  <a:lnTo>
                    <a:pt x="0" y="41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8989467" y="4317752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24"/>
                  </a:lnTo>
                  <a:lnTo>
                    <a:pt x="1874" y="4198"/>
                  </a:lnTo>
                  <a:lnTo>
                    <a:pt x="4177" y="4198"/>
                  </a:lnTo>
                  <a:lnTo>
                    <a:pt x="6491" y="4198"/>
                  </a:lnTo>
                  <a:lnTo>
                    <a:pt x="8345" y="2324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8820548" y="429873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67"/>
                  </a:moveTo>
                  <a:lnTo>
                    <a:pt x="8345" y="1863"/>
                  </a:lnTo>
                  <a:lnTo>
                    <a:pt x="6481" y="0"/>
                  </a:lnTo>
                  <a:lnTo>
                    <a:pt x="4177" y="0"/>
                  </a:lnTo>
                  <a:lnTo>
                    <a:pt x="1874" y="0"/>
                  </a:lnTo>
                  <a:lnTo>
                    <a:pt x="0" y="1863"/>
                  </a:lnTo>
                  <a:lnTo>
                    <a:pt x="0" y="41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8820543" y="4317752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24"/>
                  </a:lnTo>
                  <a:lnTo>
                    <a:pt x="1874" y="4198"/>
                  </a:lnTo>
                  <a:lnTo>
                    <a:pt x="4177" y="4198"/>
                  </a:lnTo>
                  <a:lnTo>
                    <a:pt x="6491" y="4198"/>
                  </a:lnTo>
                  <a:lnTo>
                    <a:pt x="8345" y="2324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8651623" y="429873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67"/>
                  </a:moveTo>
                  <a:lnTo>
                    <a:pt x="8345" y="1863"/>
                  </a:lnTo>
                  <a:lnTo>
                    <a:pt x="6481" y="0"/>
                  </a:lnTo>
                  <a:lnTo>
                    <a:pt x="4167" y="0"/>
                  </a:lnTo>
                  <a:lnTo>
                    <a:pt x="1874" y="0"/>
                  </a:lnTo>
                  <a:lnTo>
                    <a:pt x="0" y="1863"/>
                  </a:lnTo>
                  <a:lnTo>
                    <a:pt x="0" y="41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8651620" y="4317752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24"/>
                  </a:lnTo>
                  <a:lnTo>
                    <a:pt x="1874" y="4198"/>
                  </a:lnTo>
                  <a:lnTo>
                    <a:pt x="4167" y="4198"/>
                  </a:lnTo>
                  <a:lnTo>
                    <a:pt x="6491" y="4198"/>
                  </a:lnTo>
                  <a:lnTo>
                    <a:pt x="8345" y="2324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9158405" y="513976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03"/>
                  </a:lnTo>
                  <a:lnTo>
                    <a:pt x="1874" y="4167"/>
                  </a:lnTo>
                  <a:lnTo>
                    <a:pt x="4167" y="4167"/>
                  </a:lnTo>
                  <a:lnTo>
                    <a:pt x="6491" y="4167"/>
                  </a:lnTo>
                  <a:lnTo>
                    <a:pt x="8366" y="2303"/>
                  </a:lnTo>
                  <a:lnTo>
                    <a:pt x="83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9158403" y="512070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66" y="4198"/>
                  </a:moveTo>
                  <a:lnTo>
                    <a:pt x="8366" y="1874"/>
                  </a:lnTo>
                  <a:lnTo>
                    <a:pt x="6491" y="0"/>
                  </a:lnTo>
                  <a:lnTo>
                    <a:pt x="4167" y="0"/>
                  </a:lnTo>
                  <a:lnTo>
                    <a:pt x="1874" y="0"/>
                  </a:lnTo>
                  <a:lnTo>
                    <a:pt x="0" y="1874"/>
                  </a:lnTo>
                  <a:lnTo>
                    <a:pt x="0" y="41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9218793" y="5078128"/>
              <a:ext cx="94615" cy="53975"/>
            </a:xfrm>
            <a:custGeom>
              <a:avLst/>
              <a:gdLst/>
              <a:ahLst/>
              <a:cxnLst/>
              <a:rect l="l" t="t" r="r" b="b"/>
              <a:pathLst>
                <a:path w="94615" h="53975">
                  <a:moveTo>
                    <a:pt x="94258" y="53747"/>
                  </a:moveTo>
                  <a:lnTo>
                    <a:pt x="94606" y="44066"/>
                  </a:lnTo>
                  <a:lnTo>
                    <a:pt x="93002" y="34615"/>
                  </a:lnTo>
                  <a:lnTo>
                    <a:pt x="60589" y="1749"/>
                  </a:lnTo>
                  <a:lnTo>
                    <a:pt x="51066" y="0"/>
                  </a:lnTo>
                  <a:lnTo>
                    <a:pt x="41387" y="239"/>
                  </a:lnTo>
                  <a:lnTo>
                    <a:pt x="4230" y="27607"/>
                  </a:lnTo>
                  <a:lnTo>
                    <a:pt x="1168" y="36686"/>
                  </a:lnTo>
                  <a:lnTo>
                    <a:pt x="0" y="4629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9211181" y="5070274"/>
              <a:ext cx="110489" cy="62865"/>
            </a:xfrm>
            <a:custGeom>
              <a:avLst/>
              <a:gdLst/>
              <a:ahLst/>
              <a:cxnLst/>
              <a:rect l="l" t="t" r="r" b="b"/>
              <a:pathLst>
                <a:path w="110490" h="62864">
                  <a:moveTo>
                    <a:pt x="110164" y="62741"/>
                  </a:moveTo>
                  <a:lnTo>
                    <a:pt x="108853" y="40858"/>
                  </a:lnTo>
                  <a:lnTo>
                    <a:pt x="99650" y="21789"/>
                  </a:lnTo>
                  <a:lnTo>
                    <a:pt x="84020" y="7512"/>
                  </a:lnTo>
                  <a:lnTo>
                    <a:pt x="63432" y="0"/>
                  </a:lnTo>
                  <a:lnTo>
                    <a:pt x="41539" y="980"/>
                  </a:lnTo>
                  <a:lnTo>
                    <a:pt x="22335" y="9902"/>
                  </a:lnTo>
                  <a:lnTo>
                    <a:pt x="7821" y="25323"/>
                  </a:lnTo>
                  <a:lnTo>
                    <a:pt x="0" y="4579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8989467" y="513976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03"/>
                  </a:lnTo>
                  <a:lnTo>
                    <a:pt x="1874" y="4167"/>
                  </a:lnTo>
                  <a:lnTo>
                    <a:pt x="4177" y="4167"/>
                  </a:lnTo>
                  <a:lnTo>
                    <a:pt x="6491" y="4167"/>
                  </a:lnTo>
                  <a:lnTo>
                    <a:pt x="8345" y="2303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8989471" y="512070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98"/>
                  </a:moveTo>
                  <a:lnTo>
                    <a:pt x="8345" y="1874"/>
                  </a:lnTo>
                  <a:lnTo>
                    <a:pt x="6481" y="0"/>
                  </a:lnTo>
                  <a:lnTo>
                    <a:pt x="4177" y="0"/>
                  </a:lnTo>
                  <a:lnTo>
                    <a:pt x="1874" y="0"/>
                  </a:lnTo>
                  <a:lnTo>
                    <a:pt x="0" y="1874"/>
                  </a:lnTo>
                  <a:lnTo>
                    <a:pt x="0" y="41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8820543" y="513976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03"/>
                  </a:lnTo>
                  <a:lnTo>
                    <a:pt x="1874" y="4167"/>
                  </a:lnTo>
                  <a:lnTo>
                    <a:pt x="4177" y="4167"/>
                  </a:lnTo>
                  <a:lnTo>
                    <a:pt x="6491" y="4167"/>
                  </a:lnTo>
                  <a:lnTo>
                    <a:pt x="8345" y="2303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8820548" y="512070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98"/>
                  </a:moveTo>
                  <a:lnTo>
                    <a:pt x="8345" y="1874"/>
                  </a:lnTo>
                  <a:lnTo>
                    <a:pt x="6481" y="0"/>
                  </a:lnTo>
                  <a:lnTo>
                    <a:pt x="4177" y="0"/>
                  </a:lnTo>
                  <a:lnTo>
                    <a:pt x="1874" y="0"/>
                  </a:lnTo>
                  <a:lnTo>
                    <a:pt x="0" y="1874"/>
                  </a:lnTo>
                  <a:lnTo>
                    <a:pt x="0" y="41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8651620" y="513976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03"/>
                  </a:lnTo>
                  <a:lnTo>
                    <a:pt x="1874" y="4167"/>
                  </a:lnTo>
                  <a:lnTo>
                    <a:pt x="4167" y="4167"/>
                  </a:lnTo>
                  <a:lnTo>
                    <a:pt x="6491" y="4167"/>
                  </a:lnTo>
                  <a:lnTo>
                    <a:pt x="8345" y="2303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8651623" y="512070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98"/>
                  </a:moveTo>
                  <a:lnTo>
                    <a:pt x="8345" y="1874"/>
                  </a:lnTo>
                  <a:lnTo>
                    <a:pt x="6481" y="0"/>
                  </a:lnTo>
                  <a:lnTo>
                    <a:pt x="4167" y="0"/>
                  </a:lnTo>
                  <a:lnTo>
                    <a:pt x="1874" y="0"/>
                  </a:lnTo>
                  <a:lnTo>
                    <a:pt x="0" y="1874"/>
                  </a:lnTo>
                  <a:lnTo>
                    <a:pt x="0" y="41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9317235" y="4247632"/>
              <a:ext cx="65405" cy="111760"/>
            </a:xfrm>
            <a:custGeom>
              <a:avLst/>
              <a:gdLst/>
              <a:ahLst/>
              <a:cxnLst/>
              <a:rect l="l" t="t" r="r" b="b"/>
              <a:pathLst>
                <a:path w="65404" h="111760">
                  <a:moveTo>
                    <a:pt x="65003" y="0"/>
                  </a:moveTo>
                  <a:lnTo>
                    <a:pt x="65003" y="111441"/>
                  </a:lnTo>
                  <a:lnTo>
                    <a:pt x="0" y="111441"/>
                  </a:lnTo>
                  <a:lnTo>
                    <a:pt x="0" y="0"/>
                  </a:lnTo>
                  <a:lnTo>
                    <a:pt x="65003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9317235" y="5083572"/>
              <a:ext cx="65405" cy="111760"/>
            </a:xfrm>
            <a:custGeom>
              <a:avLst/>
              <a:gdLst/>
              <a:ahLst/>
              <a:cxnLst/>
              <a:rect l="l" t="t" r="r" b="b"/>
              <a:pathLst>
                <a:path w="65404" h="111760">
                  <a:moveTo>
                    <a:pt x="65003" y="0"/>
                  </a:moveTo>
                  <a:lnTo>
                    <a:pt x="65003" y="111441"/>
                  </a:lnTo>
                  <a:lnTo>
                    <a:pt x="0" y="111441"/>
                  </a:lnTo>
                  <a:lnTo>
                    <a:pt x="0" y="0"/>
                  </a:lnTo>
                  <a:lnTo>
                    <a:pt x="65003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2242975" y="5256320"/>
              <a:ext cx="37465" cy="780415"/>
            </a:xfrm>
            <a:custGeom>
              <a:avLst/>
              <a:gdLst/>
              <a:ahLst/>
              <a:cxnLst/>
              <a:rect l="l" t="t" r="r" b="b"/>
              <a:pathLst>
                <a:path w="37465" h="780414">
                  <a:moveTo>
                    <a:pt x="37171" y="0"/>
                  </a:moveTo>
                  <a:lnTo>
                    <a:pt x="37171" y="780206"/>
                  </a:lnTo>
                  <a:lnTo>
                    <a:pt x="0" y="780206"/>
                  </a:lnTo>
                  <a:lnTo>
                    <a:pt x="0" y="0"/>
                  </a:lnTo>
                  <a:lnTo>
                    <a:pt x="3717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2233692" y="5247046"/>
              <a:ext cx="55880" cy="37465"/>
            </a:xfrm>
            <a:custGeom>
              <a:avLst/>
              <a:gdLst/>
              <a:ahLst/>
              <a:cxnLst/>
              <a:rect l="l" t="t" r="r" b="b"/>
              <a:pathLst>
                <a:path w="55879" h="37464">
                  <a:moveTo>
                    <a:pt x="55746" y="33423"/>
                  </a:moveTo>
                  <a:lnTo>
                    <a:pt x="55746" y="0"/>
                  </a:lnTo>
                  <a:lnTo>
                    <a:pt x="0" y="0"/>
                  </a:ln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9074406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879576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8517117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823847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7959826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7402540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7123901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6854553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656661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6287967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5739970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5452038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5173393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4904037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9353052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7690473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7681194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6018622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6009329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6845261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5730685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4894746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573068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5177492" y="258505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517"/>
                  </a:moveTo>
                  <a:lnTo>
                    <a:pt x="10376" y="1951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4894738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4616095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5168208" y="2585053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517"/>
                  </a:moveTo>
                  <a:lnTo>
                    <a:pt x="10376" y="1951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4346749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4337457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4058806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378016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350151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3232164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2944233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2674875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2386948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2108303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1829659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1560313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2665599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3222872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9074406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879576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8517117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823847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7959826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7402540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7123901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6849365" y="683809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656661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6287967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5734781" y="683809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5452038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5173393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4898848" y="683809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9353052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7690473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7681194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6018622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6009329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4889556" y="6838117"/>
              <a:ext cx="1961514" cy="19685"/>
            </a:xfrm>
            <a:custGeom>
              <a:avLst/>
              <a:gdLst/>
              <a:ahLst/>
              <a:cxnLst/>
              <a:rect l="l" t="t" r="r" b="b"/>
              <a:pathLst>
                <a:path w="1961515" h="19684">
                  <a:moveTo>
                    <a:pt x="10375" y="0"/>
                  </a:moveTo>
                  <a:lnTo>
                    <a:pt x="0" y="0"/>
                  </a:lnTo>
                  <a:lnTo>
                    <a:pt x="0" y="19494"/>
                  </a:lnTo>
                  <a:lnTo>
                    <a:pt x="10375" y="19494"/>
                  </a:lnTo>
                  <a:lnTo>
                    <a:pt x="10375" y="0"/>
                  </a:lnTo>
                  <a:close/>
                </a:path>
                <a:path w="1961515" h="19684">
                  <a:moveTo>
                    <a:pt x="846315" y="0"/>
                  </a:moveTo>
                  <a:lnTo>
                    <a:pt x="835939" y="0"/>
                  </a:lnTo>
                  <a:lnTo>
                    <a:pt x="835939" y="19494"/>
                  </a:lnTo>
                  <a:lnTo>
                    <a:pt x="846315" y="19494"/>
                  </a:lnTo>
                  <a:lnTo>
                    <a:pt x="846315" y="0"/>
                  </a:lnTo>
                  <a:close/>
                </a:path>
                <a:path w="1961515" h="19684">
                  <a:moveTo>
                    <a:pt x="1960892" y="0"/>
                  </a:moveTo>
                  <a:lnTo>
                    <a:pt x="1950516" y="0"/>
                  </a:lnTo>
                  <a:lnTo>
                    <a:pt x="1950516" y="19494"/>
                  </a:lnTo>
                  <a:lnTo>
                    <a:pt x="1960892" y="19494"/>
                  </a:lnTo>
                  <a:lnTo>
                    <a:pt x="19608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573068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5177492" y="683809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4894738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4616095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5168208" y="6838109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4346749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4337457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4058806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378016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350151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3226976" y="683809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2944233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2674875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2386948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2108303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1829659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1560313" y="683809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0" y="1949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2665599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3217684" y="6838109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9465842" y="2905502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0"/>
                  </a:moveTo>
                  <a:lnTo>
                    <a:pt x="18554" y="0"/>
                  </a:lnTo>
                  <a:lnTo>
                    <a:pt x="18554" y="9287"/>
                  </a:lnTo>
                  <a:lnTo>
                    <a:pt x="0" y="9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9465842" y="318414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9465842" y="3462789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0"/>
                  </a:moveTo>
                  <a:lnTo>
                    <a:pt x="18554" y="0"/>
                  </a:lnTo>
                  <a:lnTo>
                    <a:pt x="18554" y="9287"/>
                  </a:lnTo>
                  <a:lnTo>
                    <a:pt x="0" y="9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9465843" y="2636143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9465843" y="429872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9465842" y="6527864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98"/>
                  </a:moveTo>
                  <a:lnTo>
                    <a:pt x="18554" y="9298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9465842" y="6249220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98"/>
                  </a:moveTo>
                  <a:lnTo>
                    <a:pt x="18554" y="9298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9465842" y="5970572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87"/>
                  </a:moveTo>
                  <a:lnTo>
                    <a:pt x="18554" y="9287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9465843" y="680651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9465843" y="514392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9465842" y="5691929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87"/>
                  </a:moveTo>
                  <a:lnTo>
                    <a:pt x="18554" y="9287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9465842" y="5413304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66"/>
                  </a:moveTo>
                  <a:lnTo>
                    <a:pt x="18554" y="9266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9465842" y="4020072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0"/>
                  </a:moveTo>
                  <a:lnTo>
                    <a:pt x="18554" y="0"/>
                  </a:lnTo>
                  <a:lnTo>
                    <a:pt x="18554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9465843" y="319343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9465842" y="374142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9465843" y="375072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9642311" y="4366517"/>
              <a:ext cx="297815" cy="5715"/>
            </a:xfrm>
            <a:custGeom>
              <a:avLst/>
              <a:gdLst/>
              <a:ahLst/>
              <a:cxnLst/>
              <a:rect l="l" t="t" r="r" b="b"/>
              <a:pathLst>
                <a:path w="297815" h="5714">
                  <a:moveTo>
                    <a:pt x="0" y="0"/>
                  </a:moveTo>
                  <a:lnTo>
                    <a:pt x="0" y="5580"/>
                  </a:lnTo>
                  <a:lnTo>
                    <a:pt x="297226" y="5580"/>
                  </a:lnTo>
                  <a:lnTo>
                    <a:pt x="297226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9642311" y="4359092"/>
              <a:ext cx="297815" cy="5715"/>
            </a:xfrm>
            <a:custGeom>
              <a:avLst/>
              <a:gdLst/>
              <a:ahLst/>
              <a:cxnLst/>
              <a:rect l="l" t="t" r="r" b="b"/>
              <a:pathLst>
                <a:path w="297815" h="5714">
                  <a:moveTo>
                    <a:pt x="0" y="0"/>
                  </a:moveTo>
                  <a:lnTo>
                    <a:pt x="0" y="5560"/>
                  </a:lnTo>
                  <a:lnTo>
                    <a:pt x="297226" y="5560"/>
                  </a:lnTo>
                  <a:lnTo>
                    <a:pt x="297226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9642311" y="5070553"/>
              <a:ext cx="297815" cy="5715"/>
            </a:xfrm>
            <a:custGeom>
              <a:avLst/>
              <a:gdLst/>
              <a:ahLst/>
              <a:cxnLst/>
              <a:rect l="l" t="t" r="r" b="b"/>
              <a:pathLst>
                <a:path w="297815" h="5714">
                  <a:moveTo>
                    <a:pt x="0" y="5580"/>
                  </a:moveTo>
                  <a:lnTo>
                    <a:pt x="0" y="0"/>
                  </a:lnTo>
                  <a:lnTo>
                    <a:pt x="297226" y="0"/>
                  </a:lnTo>
                  <a:lnTo>
                    <a:pt x="297226" y="5580"/>
                  </a:lnTo>
                  <a:lnTo>
                    <a:pt x="0" y="558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9642311" y="5077991"/>
              <a:ext cx="297815" cy="5715"/>
            </a:xfrm>
            <a:custGeom>
              <a:avLst/>
              <a:gdLst/>
              <a:ahLst/>
              <a:cxnLst/>
              <a:rect l="l" t="t" r="r" b="b"/>
              <a:pathLst>
                <a:path w="297815" h="5714">
                  <a:moveTo>
                    <a:pt x="0" y="5580"/>
                  </a:moveTo>
                  <a:lnTo>
                    <a:pt x="0" y="0"/>
                  </a:lnTo>
                  <a:lnTo>
                    <a:pt x="297226" y="0"/>
                  </a:lnTo>
                  <a:lnTo>
                    <a:pt x="297226" y="5580"/>
                  </a:lnTo>
                  <a:lnTo>
                    <a:pt x="0" y="558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1029033" y="6411760"/>
              <a:ext cx="5715" cy="297815"/>
            </a:xfrm>
            <a:custGeom>
              <a:avLst/>
              <a:gdLst/>
              <a:ahLst/>
              <a:cxnLst/>
              <a:rect l="l" t="t" r="r" b="b"/>
              <a:pathLst>
                <a:path w="5715" h="297815">
                  <a:moveTo>
                    <a:pt x="0" y="297226"/>
                  </a:moveTo>
                  <a:lnTo>
                    <a:pt x="0" y="0"/>
                  </a:lnTo>
                  <a:lnTo>
                    <a:pt x="5580" y="0"/>
                  </a:lnTo>
                  <a:lnTo>
                    <a:pt x="5580" y="297226"/>
                  </a:lnTo>
                  <a:lnTo>
                    <a:pt x="0" y="297226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1523155" y="2932433"/>
              <a:ext cx="5715" cy="297815"/>
            </a:xfrm>
            <a:custGeom>
              <a:avLst/>
              <a:gdLst/>
              <a:ahLst/>
              <a:cxnLst/>
              <a:rect l="l" t="t" r="r" b="b"/>
              <a:pathLst>
                <a:path w="5715" h="297814">
                  <a:moveTo>
                    <a:pt x="0" y="297226"/>
                  </a:moveTo>
                  <a:lnTo>
                    <a:pt x="0" y="0"/>
                  </a:lnTo>
                  <a:lnTo>
                    <a:pt x="5560" y="0"/>
                  </a:lnTo>
                  <a:lnTo>
                    <a:pt x="5560" y="297226"/>
                  </a:lnTo>
                  <a:lnTo>
                    <a:pt x="0" y="297226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9317230" y="6755419"/>
              <a:ext cx="186055" cy="85725"/>
            </a:xfrm>
            <a:custGeom>
              <a:avLst/>
              <a:gdLst/>
              <a:ahLst/>
              <a:cxnLst/>
              <a:rect l="l" t="t" r="r" b="b"/>
              <a:pathLst>
                <a:path w="186054" h="85725">
                  <a:moveTo>
                    <a:pt x="185753" y="85463"/>
                  </a:moveTo>
                  <a:lnTo>
                    <a:pt x="0" y="85463"/>
                  </a:lnTo>
                  <a:lnTo>
                    <a:pt x="0" y="0"/>
                  </a:lnTo>
                  <a:lnTo>
                    <a:pt x="65013" y="0"/>
                  </a:lnTo>
                  <a:lnTo>
                    <a:pt x="65013" y="44585"/>
                  </a:lnTo>
                  <a:lnTo>
                    <a:pt x="185753" y="44585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9317230" y="2601782"/>
              <a:ext cx="186055" cy="85725"/>
            </a:xfrm>
            <a:custGeom>
              <a:avLst/>
              <a:gdLst/>
              <a:ahLst/>
              <a:cxnLst/>
              <a:rect l="l" t="t" r="r" b="b"/>
              <a:pathLst>
                <a:path w="186054" h="85725">
                  <a:moveTo>
                    <a:pt x="185753" y="0"/>
                  </a:moveTo>
                  <a:lnTo>
                    <a:pt x="0" y="0"/>
                  </a:lnTo>
                  <a:lnTo>
                    <a:pt x="0" y="85452"/>
                  </a:lnTo>
                  <a:lnTo>
                    <a:pt x="65013" y="85452"/>
                  </a:lnTo>
                  <a:lnTo>
                    <a:pt x="65013" y="40857"/>
                  </a:lnTo>
                  <a:lnTo>
                    <a:pt x="185753" y="40857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8939738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8911871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6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8382448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8354582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6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7825161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7797295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6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7267866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63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7239998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36" y="0"/>
                  </a:lnTo>
                  <a:lnTo>
                    <a:pt x="2786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6710577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63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6682724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52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6153280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3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47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6125435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52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5595992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3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47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5568138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52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5038725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5010849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8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4481437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4453561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7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3924141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3896273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7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3366839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3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47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3338985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47" y="0"/>
                  </a:lnTo>
                  <a:lnTo>
                    <a:pt x="2787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2809551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38"/>
                  </a:moveTo>
                  <a:lnTo>
                    <a:pt x="0" y="0"/>
                  </a:lnTo>
                  <a:lnTo>
                    <a:pt x="27883" y="0"/>
                  </a:lnTo>
                  <a:lnTo>
                    <a:pt x="13947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2781696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36" y="0"/>
                  </a:lnTo>
                  <a:lnTo>
                    <a:pt x="2786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8939738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8911871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8382448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8354582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7825161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7797295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7267866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63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7239998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6710577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63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6682724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6153280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38"/>
                  </a:lnTo>
                  <a:lnTo>
                    <a:pt x="27873" y="4643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6125435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5595992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38"/>
                  </a:lnTo>
                  <a:lnTo>
                    <a:pt x="27873" y="4643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5568138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5038725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5010849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8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4481437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4453561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7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3924141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3896273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7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3366839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38"/>
                  </a:lnTo>
                  <a:lnTo>
                    <a:pt x="27873" y="4643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3338985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47" y="46438"/>
                  </a:lnTo>
                  <a:lnTo>
                    <a:pt x="2787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2809551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38"/>
                  </a:lnTo>
                  <a:lnTo>
                    <a:pt x="27883" y="4643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2781696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2252268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83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2224422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1694977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57" y="0"/>
                  </a:moveTo>
                  <a:lnTo>
                    <a:pt x="0" y="46438"/>
                  </a:lnTo>
                  <a:lnTo>
                    <a:pt x="27883" y="46438"/>
                  </a:lnTo>
                  <a:lnTo>
                    <a:pt x="1395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1667133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1823161" y="6793874"/>
              <a:ext cx="22860" cy="62865"/>
            </a:xfrm>
            <a:custGeom>
              <a:avLst/>
              <a:gdLst/>
              <a:ahLst/>
              <a:cxnLst/>
              <a:rect l="l" t="t" r="r" b="b"/>
              <a:pathLst>
                <a:path w="22859" h="62865">
                  <a:moveTo>
                    <a:pt x="22292" y="62615"/>
                  </a:moveTo>
                  <a:lnTo>
                    <a:pt x="22292" y="0"/>
                  </a:lnTo>
                  <a:lnTo>
                    <a:pt x="0" y="0"/>
                  </a:lnTo>
                  <a:lnTo>
                    <a:pt x="0" y="62615"/>
                  </a:lnTo>
                  <a:lnTo>
                    <a:pt x="22292" y="62615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1828737" y="6856496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099"/>
                  </a:lnTo>
                  <a:lnTo>
                    <a:pt x="11130" y="1099"/>
                  </a:lnTo>
                  <a:lnTo>
                    <a:pt x="1113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4" name="object 128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609331" y="4218302"/>
              <a:ext cx="121828" cy="66089"/>
            </a:xfrm>
            <a:prstGeom prst="rect">
              <a:avLst/>
            </a:prstGeom>
          </p:spPr>
        </p:pic>
        <p:sp>
          <p:nvSpPr>
            <p:cNvPr id="1285" name="object 1285"/>
            <p:cNvSpPr/>
            <p:nvPr/>
          </p:nvSpPr>
          <p:spPr>
            <a:xfrm>
              <a:off x="11141273" y="3125779"/>
              <a:ext cx="309880" cy="186055"/>
            </a:xfrm>
            <a:custGeom>
              <a:avLst/>
              <a:gdLst/>
              <a:ahLst/>
              <a:cxnLst/>
              <a:rect l="l" t="t" r="r" b="b"/>
              <a:pathLst>
                <a:path w="309879" h="186054">
                  <a:moveTo>
                    <a:pt x="309561" y="0"/>
                  </a:moveTo>
                  <a:lnTo>
                    <a:pt x="0" y="0"/>
                  </a:lnTo>
                  <a:lnTo>
                    <a:pt x="0" y="185722"/>
                  </a:lnTo>
                  <a:lnTo>
                    <a:pt x="309561" y="185722"/>
                  </a:lnTo>
                  <a:lnTo>
                    <a:pt x="3095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1141271" y="312579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1141260" y="3311514"/>
              <a:ext cx="309880" cy="0"/>
            </a:xfrm>
            <a:custGeom>
              <a:avLst/>
              <a:gdLst/>
              <a:ahLst/>
              <a:cxnLst/>
              <a:rect l="l" t="t" r="r" b="b"/>
              <a:pathLst>
                <a:path w="309879">
                  <a:moveTo>
                    <a:pt x="3095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1450832" y="312578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72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1141271" y="3125787"/>
              <a:ext cx="309880" cy="0"/>
            </a:xfrm>
            <a:custGeom>
              <a:avLst/>
              <a:gdLst/>
              <a:ahLst/>
              <a:cxnLst/>
              <a:rect l="l" t="t" r="r" b="b"/>
              <a:pathLst>
                <a:path w="309879">
                  <a:moveTo>
                    <a:pt x="0" y="0"/>
                  </a:moveTo>
                  <a:lnTo>
                    <a:pt x="30957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1168507" y="4578698"/>
              <a:ext cx="7218680" cy="2149475"/>
            </a:xfrm>
            <a:custGeom>
              <a:avLst/>
              <a:gdLst/>
              <a:ahLst/>
              <a:cxnLst/>
              <a:rect l="l" t="t" r="r" b="b"/>
              <a:pathLst>
                <a:path w="7218680" h="2149475">
                  <a:moveTo>
                    <a:pt x="185762" y="0"/>
                  </a:moveTo>
                  <a:lnTo>
                    <a:pt x="0" y="0"/>
                  </a:lnTo>
                  <a:lnTo>
                    <a:pt x="0" y="309613"/>
                  </a:lnTo>
                  <a:lnTo>
                    <a:pt x="185762" y="309613"/>
                  </a:lnTo>
                  <a:lnTo>
                    <a:pt x="185762" y="0"/>
                  </a:lnTo>
                  <a:close/>
                </a:path>
                <a:path w="7218680" h="2149475">
                  <a:moveTo>
                    <a:pt x="7218604" y="1963166"/>
                  </a:moveTo>
                  <a:lnTo>
                    <a:pt x="6909041" y="1963166"/>
                  </a:lnTo>
                  <a:lnTo>
                    <a:pt x="6909041" y="2148878"/>
                  </a:lnTo>
                  <a:lnTo>
                    <a:pt x="7218604" y="2148878"/>
                  </a:lnTo>
                  <a:lnTo>
                    <a:pt x="7218604" y="196316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1168558" y="4578825"/>
              <a:ext cx="186055" cy="309880"/>
            </a:xfrm>
            <a:custGeom>
              <a:avLst/>
              <a:gdLst/>
              <a:ahLst/>
              <a:cxnLst/>
              <a:rect l="l" t="t" r="r" b="b"/>
              <a:pathLst>
                <a:path w="186054" h="309879">
                  <a:moveTo>
                    <a:pt x="185712" y="0"/>
                  </a:moveTo>
                  <a:lnTo>
                    <a:pt x="182041" y="0"/>
                  </a:lnTo>
                  <a:lnTo>
                    <a:pt x="182041" y="3810"/>
                  </a:lnTo>
                  <a:lnTo>
                    <a:pt x="182041" y="306070"/>
                  </a:lnTo>
                  <a:lnTo>
                    <a:pt x="2908" y="306070"/>
                  </a:lnTo>
                  <a:lnTo>
                    <a:pt x="2908" y="3810"/>
                  </a:lnTo>
                  <a:lnTo>
                    <a:pt x="182041" y="3810"/>
                  </a:lnTo>
                  <a:lnTo>
                    <a:pt x="182041" y="0"/>
                  </a:lnTo>
                  <a:lnTo>
                    <a:pt x="0" y="0"/>
                  </a:lnTo>
                  <a:lnTo>
                    <a:pt x="0" y="3416"/>
                  </a:lnTo>
                  <a:lnTo>
                    <a:pt x="0" y="3810"/>
                  </a:lnTo>
                  <a:lnTo>
                    <a:pt x="0" y="306070"/>
                  </a:lnTo>
                  <a:lnTo>
                    <a:pt x="0" y="309880"/>
                  </a:lnTo>
                  <a:lnTo>
                    <a:pt x="185712" y="309880"/>
                  </a:lnTo>
                  <a:lnTo>
                    <a:pt x="185712" y="3276"/>
                  </a:lnTo>
                  <a:lnTo>
                    <a:pt x="185712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2" name="object 129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057224" y="4339564"/>
              <a:ext cx="185753" cy="185921"/>
            </a:xfrm>
            <a:prstGeom prst="rect">
              <a:avLst/>
            </a:prstGeom>
          </p:spPr>
        </p:pic>
        <p:sp>
          <p:nvSpPr>
            <p:cNvPr id="1293" name="object 1293"/>
            <p:cNvSpPr/>
            <p:nvPr/>
          </p:nvSpPr>
          <p:spPr>
            <a:xfrm>
              <a:off x="12280149" y="4339532"/>
              <a:ext cx="186055" cy="186055"/>
            </a:xfrm>
            <a:custGeom>
              <a:avLst/>
              <a:gdLst/>
              <a:ahLst/>
              <a:cxnLst/>
              <a:rect l="l" t="t" r="r" b="b"/>
              <a:pathLst>
                <a:path w="186054" h="186054">
                  <a:moveTo>
                    <a:pt x="185753" y="0"/>
                  </a:moveTo>
                  <a:lnTo>
                    <a:pt x="0" y="0"/>
                  </a:lnTo>
                  <a:lnTo>
                    <a:pt x="0" y="185784"/>
                  </a:lnTo>
                  <a:lnTo>
                    <a:pt x="185753" y="185784"/>
                  </a:lnTo>
                  <a:lnTo>
                    <a:pt x="185753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2280138" y="4340065"/>
              <a:ext cx="186055" cy="185420"/>
            </a:xfrm>
            <a:custGeom>
              <a:avLst/>
              <a:gdLst/>
              <a:ahLst/>
              <a:cxnLst/>
              <a:rect l="l" t="t" r="r" b="b"/>
              <a:pathLst>
                <a:path w="186054" h="185420">
                  <a:moveTo>
                    <a:pt x="147129" y="51003"/>
                  </a:moveTo>
                  <a:lnTo>
                    <a:pt x="33591" y="51003"/>
                  </a:lnTo>
                  <a:lnTo>
                    <a:pt x="33591" y="71323"/>
                  </a:lnTo>
                  <a:lnTo>
                    <a:pt x="83019" y="71323"/>
                  </a:lnTo>
                  <a:lnTo>
                    <a:pt x="83019" y="113233"/>
                  </a:lnTo>
                  <a:lnTo>
                    <a:pt x="98323" y="113233"/>
                  </a:lnTo>
                  <a:lnTo>
                    <a:pt x="98323" y="71323"/>
                  </a:lnTo>
                  <a:lnTo>
                    <a:pt x="131445" y="71323"/>
                  </a:lnTo>
                  <a:lnTo>
                    <a:pt x="131445" y="113233"/>
                  </a:lnTo>
                  <a:lnTo>
                    <a:pt x="131445" y="131013"/>
                  </a:lnTo>
                  <a:lnTo>
                    <a:pt x="147129" y="131013"/>
                  </a:lnTo>
                  <a:lnTo>
                    <a:pt x="147129" y="113233"/>
                  </a:lnTo>
                  <a:lnTo>
                    <a:pt x="147129" y="71323"/>
                  </a:lnTo>
                  <a:lnTo>
                    <a:pt x="147129" y="51003"/>
                  </a:lnTo>
                  <a:close/>
                </a:path>
                <a:path w="186054" h="185420">
                  <a:moveTo>
                    <a:pt x="185762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0" y="171450"/>
                  </a:lnTo>
                  <a:lnTo>
                    <a:pt x="0" y="185420"/>
                  </a:lnTo>
                  <a:lnTo>
                    <a:pt x="185762" y="185420"/>
                  </a:lnTo>
                  <a:lnTo>
                    <a:pt x="185762" y="171958"/>
                  </a:lnTo>
                  <a:lnTo>
                    <a:pt x="185762" y="171450"/>
                  </a:lnTo>
                  <a:lnTo>
                    <a:pt x="185762" y="13284"/>
                  </a:lnTo>
                  <a:lnTo>
                    <a:pt x="167513" y="13284"/>
                  </a:lnTo>
                  <a:lnTo>
                    <a:pt x="167513" y="171450"/>
                  </a:lnTo>
                  <a:lnTo>
                    <a:pt x="18249" y="171450"/>
                  </a:lnTo>
                  <a:lnTo>
                    <a:pt x="18249" y="12700"/>
                  </a:lnTo>
                  <a:lnTo>
                    <a:pt x="185762" y="12700"/>
                  </a:lnTo>
                  <a:lnTo>
                    <a:pt x="1857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1141265" y="3125945"/>
              <a:ext cx="7249795" cy="3601720"/>
            </a:xfrm>
            <a:custGeom>
              <a:avLst/>
              <a:gdLst/>
              <a:ahLst/>
              <a:cxnLst/>
              <a:rect l="l" t="t" r="r" b="b"/>
              <a:pathLst>
                <a:path w="7249794" h="3601720">
                  <a:moveTo>
                    <a:pt x="298208" y="11264"/>
                  </a:moveTo>
                  <a:lnTo>
                    <a:pt x="281051" y="11264"/>
                  </a:lnTo>
                  <a:lnTo>
                    <a:pt x="281051" y="40563"/>
                  </a:lnTo>
                  <a:lnTo>
                    <a:pt x="281051" y="144081"/>
                  </a:lnTo>
                  <a:lnTo>
                    <a:pt x="229552" y="144081"/>
                  </a:lnTo>
                  <a:lnTo>
                    <a:pt x="229552" y="140919"/>
                  </a:lnTo>
                  <a:lnTo>
                    <a:pt x="229552" y="42951"/>
                  </a:lnTo>
                  <a:lnTo>
                    <a:pt x="229552" y="41338"/>
                  </a:lnTo>
                  <a:lnTo>
                    <a:pt x="229552" y="40563"/>
                  </a:lnTo>
                  <a:lnTo>
                    <a:pt x="281051" y="40563"/>
                  </a:lnTo>
                  <a:lnTo>
                    <a:pt x="281051" y="11264"/>
                  </a:lnTo>
                  <a:lnTo>
                    <a:pt x="176136" y="11264"/>
                  </a:lnTo>
                  <a:lnTo>
                    <a:pt x="176136" y="60083"/>
                  </a:lnTo>
                  <a:lnTo>
                    <a:pt x="171437" y="60083"/>
                  </a:lnTo>
                  <a:lnTo>
                    <a:pt x="171437" y="140919"/>
                  </a:lnTo>
                  <a:lnTo>
                    <a:pt x="162458" y="140919"/>
                  </a:lnTo>
                  <a:lnTo>
                    <a:pt x="162458" y="92519"/>
                  </a:lnTo>
                  <a:lnTo>
                    <a:pt x="162458" y="60185"/>
                  </a:lnTo>
                  <a:lnTo>
                    <a:pt x="157772" y="60083"/>
                  </a:lnTo>
                  <a:lnTo>
                    <a:pt x="166941" y="42951"/>
                  </a:lnTo>
                  <a:lnTo>
                    <a:pt x="176136" y="60083"/>
                  </a:lnTo>
                  <a:lnTo>
                    <a:pt x="176136" y="11264"/>
                  </a:lnTo>
                  <a:lnTo>
                    <a:pt x="108648" y="11264"/>
                  </a:lnTo>
                  <a:lnTo>
                    <a:pt x="108648" y="83134"/>
                  </a:lnTo>
                  <a:lnTo>
                    <a:pt x="108648" y="92519"/>
                  </a:lnTo>
                  <a:lnTo>
                    <a:pt x="82550" y="92519"/>
                  </a:lnTo>
                  <a:lnTo>
                    <a:pt x="78968" y="79235"/>
                  </a:lnTo>
                  <a:lnTo>
                    <a:pt x="70015" y="97980"/>
                  </a:lnTo>
                  <a:lnTo>
                    <a:pt x="88252" y="112052"/>
                  </a:lnTo>
                  <a:lnTo>
                    <a:pt x="88252" y="144462"/>
                  </a:lnTo>
                  <a:lnTo>
                    <a:pt x="77533" y="144462"/>
                  </a:lnTo>
                  <a:lnTo>
                    <a:pt x="77533" y="126898"/>
                  </a:lnTo>
                  <a:lnTo>
                    <a:pt x="77533" y="116344"/>
                  </a:lnTo>
                  <a:lnTo>
                    <a:pt x="61074" y="105016"/>
                  </a:lnTo>
                  <a:lnTo>
                    <a:pt x="61074" y="126898"/>
                  </a:lnTo>
                  <a:lnTo>
                    <a:pt x="25323" y="126898"/>
                  </a:lnTo>
                  <a:lnTo>
                    <a:pt x="25323" y="118300"/>
                  </a:lnTo>
                  <a:lnTo>
                    <a:pt x="51066" y="118300"/>
                  </a:lnTo>
                  <a:lnTo>
                    <a:pt x="51066" y="91338"/>
                  </a:lnTo>
                  <a:lnTo>
                    <a:pt x="57404" y="79235"/>
                  </a:lnTo>
                  <a:lnTo>
                    <a:pt x="65366" y="64008"/>
                  </a:lnTo>
                  <a:lnTo>
                    <a:pt x="52857" y="64008"/>
                  </a:lnTo>
                  <a:lnTo>
                    <a:pt x="42849" y="79235"/>
                  </a:lnTo>
                  <a:lnTo>
                    <a:pt x="36042" y="76517"/>
                  </a:lnTo>
                  <a:lnTo>
                    <a:pt x="48209" y="53835"/>
                  </a:lnTo>
                  <a:lnTo>
                    <a:pt x="70383" y="53835"/>
                  </a:lnTo>
                  <a:lnTo>
                    <a:pt x="73952" y="60871"/>
                  </a:lnTo>
                  <a:lnTo>
                    <a:pt x="78257" y="64389"/>
                  </a:lnTo>
                  <a:lnTo>
                    <a:pt x="86474" y="64389"/>
                  </a:lnTo>
                  <a:lnTo>
                    <a:pt x="90398" y="83134"/>
                  </a:lnTo>
                  <a:lnTo>
                    <a:pt x="108648" y="83134"/>
                  </a:lnTo>
                  <a:lnTo>
                    <a:pt x="108648" y="11264"/>
                  </a:lnTo>
                  <a:lnTo>
                    <a:pt x="94310" y="11264"/>
                  </a:lnTo>
                  <a:lnTo>
                    <a:pt x="94310" y="48323"/>
                  </a:lnTo>
                  <a:lnTo>
                    <a:pt x="94284" y="52578"/>
                  </a:lnTo>
                  <a:lnTo>
                    <a:pt x="91821" y="57772"/>
                  </a:lnTo>
                  <a:lnTo>
                    <a:pt x="87769" y="60185"/>
                  </a:lnTo>
                  <a:lnTo>
                    <a:pt x="79883" y="60185"/>
                  </a:lnTo>
                  <a:lnTo>
                    <a:pt x="75628" y="57213"/>
                  </a:lnTo>
                  <a:lnTo>
                    <a:pt x="74206" y="53835"/>
                  </a:lnTo>
                  <a:lnTo>
                    <a:pt x="73672" y="52578"/>
                  </a:lnTo>
                  <a:lnTo>
                    <a:pt x="73672" y="49136"/>
                  </a:lnTo>
                  <a:lnTo>
                    <a:pt x="75895" y="44119"/>
                  </a:lnTo>
                  <a:lnTo>
                    <a:pt x="79971" y="41338"/>
                  </a:lnTo>
                  <a:lnTo>
                    <a:pt x="87769" y="41338"/>
                  </a:lnTo>
                  <a:lnTo>
                    <a:pt x="91262" y="43256"/>
                  </a:lnTo>
                  <a:lnTo>
                    <a:pt x="94310" y="48323"/>
                  </a:lnTo>
                  <a:lnTo>
                    <a:pt x="94310" y="11264"/>
                  </a:lnTo>
                  <a:lnTo>
                    <a:pt x="9944" y="11264"/>
                  </a:lnTo>
                  <a:lnTo>
                    <a:pt x="9944" y="173367"/>
                  </a:lnTo>
                  <a:lnTo>
                    <a:pt x="298208" y="173367"/>
                  </a:lnTo>
                  <a:lnTo>
                    <a:pt x="298208" y="144462"/>
                  </a:lnTo>
                  <a:lnTo>
                    <a:pt x="298208" y="144081"/>
                  </a:lnTo>
                  <a:lnTo>
                    <a:pt x="298208" y="40563"/>
                  </a:lnTo>
                  <a:lnTo>
                    <a:pt x="298208" y="11264"/>
                  </a:lnTo>
                  <a:close/>
                </a:path>
                <a:path w="7249794" h="3601720">
                  <a:moveTo>
                    <a:pt x="309562" y="0"/>
                  </a:moveTo>
                  <a:lnTo>
                    <a:pt x="306209" y="0"/>
                  </a:lnTo>
                  <a:lnTo>
                    <a:pt x="306209" y="3810"/>
                  </a:lnTo>
                  <a:lnTo>
                    <a:pt x="306209" y="181610"/>
                  </a:lnTo>
                  <a:lnTo>
                    <a:pt x="3378" y="181610"/>
                  </a:lnTo>
                  <a:lnTo>
                    <a:pt x="3378" y="3810"/>
                  </a:lnTo>
                  <a:lnTo>
                    <a:pt x="306209" y="3810"/>
                  </a:lnTo>
                  <a:lnTo>
                    <a:pt x="3062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81610"/>
                  </a:lnTo>
                  <a:lnTo>
                    <a:pt x="0" y="185420"/>
                  </a:lnTo>
                  <a:lnTo>
                    <a:pt x="309562" y="185420"/>
                  </a:lnTo>
                  <a:lnTo>
                    <a:pt x="309562" y="181902"/>
                  </a:lnTo>
                  <a:lnTo>
                    <a:pt x="309562" y="181610"/>
                  </a:lnTo>
                  <a:lnTo>
                    <a:pt x="309562" y="3810"/>
                  </a:lnTo>
                  <a:lnTo>
                    <a:pt x="309562" y="3530"/>
                  </a:lnTo>
                  <a:lnTo>
                    <a:pt x="309562" y="0"/>
                  </a:lnTo>
                  <a:close/>
                </a:path>
                <a:path w="7249794" h="3601720">
                  <a:moveTo>
                    <a:pt x="7238289" y="3427323"/>
                  </a:moveTo>
                  <a:lnTo>
                    <a:pt x="7221106" y="3427323"/>
                  </a:lnTo>
                  <a:lnTo>
                    <a:pt x="7221106" y="3456609"/>
                  </a:lnTo>
                  <a:lnTo>
                    <a:pt x="7221106" y="3560140"/>
                  </a:lnTo>
                  <a:lnTo>
                    <a:pt x="7169594" y="3560140"/>
                  </a:lnTo>
                  <a:lnTo>
                    <a:pt x="7169594" y="3554603"/>
                  </a:lnTo>
                  <a:lnTo>
                    <a:pt x="7169594" y="3456609"/>
                  </a:lnTo>
                  <a:lnTo>
                    <a:pt x="7221106" y="3456609"/>
                  </a:lnTo>
                  <a:lnTo>
                    <a:pt x="7221106" y="3427323"/>
                  </a:lnTo>
                  <a:lnTo>
                    <a:pt x="7116165" y="3427323"/>
                  </a:lnTo>
                  <a:lnTo>
                    <a:pt x="7116165" y="3537458"/>
                  </a:lnTo>
                  <a:lnTo>
                    <a:pt x="7106996" y="3554603"/>
                  </a:lnTo>
                  <a:lnTo>
                    <a:pt x="7097801" y="3537458"/>
                  </a:lnTo>
                  <a:lnTo>
                    <a:pt x="7102500" y="3537458"/>
                  </a:lnTo>
                  <a:lnTo>
                    <a:pt x="7102500" y="3508565"/>
                  </a:lnTo>
                  <a:lnTo>
                    <a:pt x="7102500" y="3476231"/>
                  </a:lnTo>
                  <a:lnTo>
                    <a:pt x="7102500" y="3457384"/>
                  </a:lnTo>
                  <a:lnTo>
                    <a:pt x="7102500" y="3456609"/>
                  </a:lnTo>
                  <a:lnTo>
                    <a:pt x="7111479" y="3456609"/>
                  </a:lnTo>
                  <a:lnTo>
                    <a:pt x="7111479" y="3537458"/>
                  </a:lnTo>
                  <a:lnTo>
                    <a:pt x="7116165" y="3537458"/>
                  </a:lnTo>
                  <a:lnTo>
                    <a:pt x="7116165" y="3427323"/>
                  </a:lnTo>
                  <a:lnTo>
                    <a:pt x="7048703" y="3427323"/>
                  </a:lnTo>
                  <a:lnTo>
                    <a:pt x="7048703" y="3499193"/>
                  </a:lnTo>
                  <a:lnTo>
                    <a:pt x="7048703" y="3508565"/>
                  </a:lnTo>
                  <a:lnTo>
                    <a:pt x="7022579" y="3508565"/>
                  </a:lnTo>
                  <a:lnTo>
                    <a:pt x="7018998" y="3495306"/>
                  </a:lnTo>
                  <a:lnTo>
                    <a:pt x="7010070" y="3514052"/>
                  </a:lnTo>
                  <a:lnTo>
                    <a:pt x="7028307" y="3528085"/>
                  </a:lnTo>
                  <a:lnTo>
                    <a:pt x="7028307" y="3560521"/>
                  </a:lnTo>
                  <a:lnTo>
                    <a:pt x="7017575" y="3560521"/>
                  </a:lnTo>
                  <a:lnTo>
                    <a:pt x="7017575" y="3542957"/>
                  </a:lnTo>
                  <a:lnTo>
                    <a:pt x="7017575" y="3532403"/>
                  </a:lnTo>
                  <a:lnTo>
                    <a:pt x="7001116" y="3521075"/>
                  </a:lnTo>
                  <a:lnTo>
                    <a:pt x="7001116" y="3542957"/>
                  </a:lnTo>
                  <a:lnTo>
                    <a:pt x="6965366" y="3542957"/>
                  </a:lnTo>
                  <a:lnTo>
                    <a:pt x="6965366" y="3534359"/>
                  </a:lnTo>
                  <a:lnTo>
                    <a:pt x="6991109" y="3534359"/>
                  </a:lnTo>
                  <a:lnTo>
                    <a:pt x="6991109" y="3507422"/>
                  </a:lnTo>
                  <a:lnTo>
                    <a:pt x="6997433" y="3495306"/>
                  </a:lnTo>
                  <a:lnTo>
                    <a:pt x="7005409" y="3480041"/>
                  </a:lnTo>
                  <a:lnTo>
                    <a:pt x="6992899" y="3480041"/>
                  </a:lnTo>
                  <a:lnTo>
                    <a:pt x="6982879" y="3495306"/>
                  </a:lnTo>
                  <a:lnTo>
                    <a:pt x="6976084" y="3492563"/>
                  </a:lnTo>
                  <a:lnTo>
                    <a:pt x="6988264" y="3469906"/>
                  </a:lnTo>
                  <a:lnTo>
                    <a:pt x="7010425" y="3469906"/>
                  </a:lnTo>
                  <a:lnTo>
                    <a:pt x="7014007" y="3476942"/>
                  </a:lnTo>
                  <a:lnTo>
                    <a:pt x="7018299" y="3480460"/>
                  </a:lnTo>
                  <a:lnTo>
                    <a:pt x="7026516" y="3480460"/>
                  </a:lnTo>
                  <a:lnTo>
                    <a:pt x="7030453" y="3499193"/>
                  </a:lnTo>
                  <a:lnTo>
                    <a:pt x="7048703" y="3499193"/>
                  </a:lnTo>
                  <a:lnTo>
                    <a:pt x="7048703" y="3427323"/>
                  </a:lnTo>
                  <a:lnTo>
                    <a:pt x="7034365" y="3427323"/>
                  </a:lnTo>
                  <a:lnTo>
                    <a:pt x="7034365" y="3464382"/>
                  </a:lnTo>
                  <a:lnTo>
                    <a:pt x="7034339" y="3468636"/>
                  </a:lnTo>
                  <a:lnTo>
                    <a:pt x="7031876" y="3473843"/>
                  </a:lnTo>
                  <a:lnTo>
                    <a:pt x="7027824" y="3476231"/>
                  </a:lnTo>
                  <a:lnTo>
                    <a:pt x="7019912" y="3476231"/>
                  </a:lnTo>
                  <a:lnTo>
                    <a:pt x="7015670" y="3473272"/>
                  </a:lnTo>
                  <a:lnTo>
                    <a:pt x="7014261" y="3469906"/>
                  </a:lnTo>
                  <a:lnTo>
                    <a:pt x="7013727" y="3468636"/>
                  </a:lnTo>
                  <a:lnTo>
                    <a:pt x="7013727" y="3465195"/>
                  </a:lnTo>
                  <a:lnTo>
                    <a:pt x="7015924" y="3460178"/>
                  </a:lnTo>
                  <a:lnTo>
                    <a:pt x="7020014" y="3457384"/>
                  </a:lnTo>
                  <a:lnTo>
                    <a:pt x="7027824" y="3457384"/>
                  </a:lnTo>
                  <a:lnTo>
                    <a:pt x="7031317" y="3459315"/>
                  </a:lnTo>
                  <a:lnTo>
                    <a:pt x="7034365" y="3464382"/>
                  </a:lnTo>
                  <a:lnTo>
                    <a:pt x="7034365" y="3427323"/>
                  </a:lnTo>
                  <a:lnTo>
                    <a:pt x="6949973" y="3427323"/>
                  </a:lnTo>
                  <a:lnTo>
                    <a:pt x="6949973" y="3589413"/>
                  </a:lnTo>
                  <a:lnTo>
                    <a:pt x="7238289" y="3589413"/>
                  </a:lnTo>
                  <a:lnTo>
                    <a:pt x="7238289" y="3560521"/>
                  </a:lnTo>
                  <a:lnTo>
                    <a:pt x="7238289" y="3560140"/>
                  </a:lnTo>
                  <a:lnTo>
                    <a:pt x="7238289" y="3456609"/>
                  </a:lnTo>
                  <a:lnTo>
                    <a:pt x="7238289" y="3427323"/>
                  </a:lnTo>
                  <a:close/>
                </a:path>
                <a:path w="7249794" h="3601720">
                  <a:moveTo>
                    <a:pt x="7249630" y="3416300"/>
                  </a:moveTo>
                  <a:lnTo>
                    <a:pt x="7246252" y="3416300"/>
                  </a:lnTo>
                  <a:lnTo>
                    <a:pt x="7246252" y="3420110"/>
                  </a:lnTo>
                  <a:lnTo>
                    <a:pt x="7246252" y="3597910"/>
                  </a:lnTo>
                  <a:lnTo>
                    <a:pt x="6943407" y="3597910"/>
                  </a:lnTo>
                  <a:lnTo>
                    <a:pt x="6943407" y="3420110"/>
                  </a:lnTo>
                  <a:lnTo>
                    <a:pt x="7246252" y="3420110"/>
                  </a:lnTo>
                  <a:lnTo>
                    <a:pt x="7246252" y="3416300"/>
                  </a:lnTo>
                  <a:lnTo>
                    <a:pt x="6940067" y="3416300"/>
                  </a:lnTo>
                  <a:lnTo>
                    <a:pt x="6940067" y="3420110"/>
                  </a:lnTo>
                  <a:lnTo>
                    <a:pt x="6940067" y="3597910"/>
                  </a:lnTo>
                  <a:lnTo>
                    <a:pt x="6940067" y="3601720"/>
                  </a:lnTo>
                  <a:lnTo>
                    <a:pt x="7249630" y="3601720"/>
                  </a:lnTo>
                  <a:lnTo>
                    <a:pt x="7249630" y="3597960"/>
                  </a:lnTo>
                  <a:lnTo>
                    <a:pt x="7249630" y="3420110"/>
                  </a:lnTo>
                  <a:lnTo>
                    <a:pt x="7249630" y="3419589"/>
                  </a:lnTo>
                  <a:lnTo>
                    <a:pt x="7249630" y="341630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2708984" y="4566237"/>
              <a:ext cx="186055" cy="309880"/>
            </a:xfrm>
            <a:custGeom>
              <a:avLst/>
              <a:gdLst/>
              <a:ahLst/>
              <a:cxnLst/>
              <a:rect l="l" t="t" r="r" b="b"/>
              <a:pathLst>
                <a:path w="186054" h="309879">
                  <a:moveTo>
                    <a:pt x="185711" y="0"/>
                  </a:moveTo>
                  <a:lnTo>
                    <a:pt x="0" y="0"/>
                  </a:lnTo>
                  <a:lnTo>
                    <a:pt x="0" y="309571"/>
                  </a:lnTo>
                  <a:lnTo>
                    <a:pt x="185711" y="309571"/>
                  </a:lnTo>
                  <a:lnTo>
                    <a:pt x="1857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2708990" y="456623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71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2708990" y="4566228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79">
                  <a:moveTo>
                    <a:pt x="0" y="3095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2708986" y="4875800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2894698" y="4566237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79">
                  <a:moveTo>
                    <a:pt x="0" y="0"/>
                  </a:moveTo>
                  <a:lnTo>
                    <a:pt x="0" y="309571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2708979" y="4566125"/>
              <a:ext cx="186055" cy="309880"/>
            </a:xfrm>
            <a:custGeom>
              <a:avLst/>
              <a:gdLst/>
              <a:ahLst/>
              <a:cxnLst/>
              <a:rect l="l" t="t" r="r" b="b"/>
              <a:pathLst>
                <a:path w="186054" h="309879">
                  <a:moveTo>
                    <a:pt x="174307" y="10058"/>
                  </a:moveTo>
                  <a:lnTo>
                    <a:pt x="145021" y="10058"/>
                  </a:lnTo>
                  <a:lnTo>
                    <a:pt x="145021" y="162572"/>
                  </a:lnTo>
                  <a:lnTo>
                    <a:pt x="145021" y="171564"/>
                  </a:lnTo>
                  <a:lnTo>
                    <a:pt x="145021" y="229666"/>
                  </a:lnTo>
                  <a:lnTo>
                    <a:pt x="145021" y="281165"/>
                  </a:lnTo>
                  <a:lnTo>
                    <a:pt x="41490" y="281165"/>
                  </a:lnTo>
                  <a:lnTo>
                    <a:pt x="41490" y="229666"/>
                  </a:lnTo>
                  <a:lnTo>
                    <a:pt x="145021" y="229666"/>
                  </a:lnTo>
                  <a:lnTo>
                    <a:pt x="145021" y="171564"/>
                  </a:lnTo>
                  <a:lnTo>
                    <a:pt x="64173" y="171564"/>
                  </a:lnTo>
                  <a:lnTo>
                    <a:pt x="64173" y="176263"/>
                  </a:lnTo>
                  <a:lnTo>
                    <a:pt x="47040" y="167055"/>
                  </a:lnTo>
                  <a:lnTo>
                    <a:pt x="64173" y="157873"/>
                  </a:lnTo>
                  <a:lnTo>
                    <a:pt x="64173" y="162572"/>
                  </a:lnTo>
                  <a:lnTo>
                    <a:pt x="145021" y="162572"/>
                  </a:lnTo>
                  <a:lnTo>
                    <a:pt x="145021" y="10058"/>
                  </a:lnTo>
                  <a:lnTo>
                    <a:pt x="144246" y="10058"/>
                  </a:lnTo>
                  <a:lnTo>
                    <a:pt x="144246" y="87896"/>
                  </a:lnTo>
                  <a:lnTo>
                    <a:pt x="142316" y="91376"/>
                  </a:lnTo>
                  <a:lnTo>
                    <a:pt x="137248" y="94437"/>
                  </a:lnTo>
                  <a:lnTo>
                    <a:pt x="133057" y="94437"/>
                  </a:lnTo>
                  <a:lnTo>
                    <a:pt x="127800" y="91948"/>
                  </a:lnTo>
                  <a:lnTo>
                    <a:pt x="125412" y="87896"/>
                  </a:lnTo>
                  <a:lnTo>
                    <a:pt x="125412" y="80010"/>
                  </a:lnTo>
                  <a:lnTo>
                    <a:pt x="128358" y="75742"/>
                  </a:lnTo>
                  <a:lnTo>
                    <a:pt x="133007" y="73787"/>
                  </a:lnTo>
                  <a:lnTo>
                    <a:pt x="136423" y="73787"/>
                  </a:lnTo>
                  <a:lnTo>
                    <a:pt x="141465" y="75996"/>
                  </a:lnTo>
                  <a:lnTo>
                    <a:pt x="144195" y="80010"/>
                  </a:lnTo>
                  <a:lnTo>
                    <a:pt x="144246" y="87896"/>
                  </a:lnTo>
                  <a:lnTo>
                    <a:pt x="144246" y="10058"/>
                  </a:lnTo>
                  <a:lnTo>
                    <a:pt x="131737" y="10058"/>
                  </a:lnTo>
                  <a:lnTo>
                    <a:pt x="131737" y="48323"/>
                  </a:lnTo>
                  <a:lnTo>
                    <a:pt x="131737" y="70497"/>
                  </a:lnTo>
                  <a:lnTo>
                    <a:pt x="124701" y="74066"/>
                  </a:lnTo>
                  <a:lnTo>
                    <a:pt x="121183" y="78371"/>
                  </a:lnTo>
                  <a:lnTo>
                    <a:pt x="121183" y="86601"/>
                  </a:lnTo>
                  <a:lnTo>
                    <a:pt x="102438" y="90512"/>
                  </a:lnTo>
                  <a:lnTo>
                    <a:pt x="102438" y="108762"/>
                  </a:lnTo>
                  <a:lnTo>
                    <a:pt x="93052" y="108762"/>
                  </a:lnTo>
                  <a:lnTo>
                    <a:pt x="93052" y="88379"/>
                  </a:lnTo>
                  <a:lnTo>
                    <a:pt x="93052" y="82664"/>
                  </a:lnTo>
                  <a:lnTo>
                    <a:pt x="106337" y="79082"/>
                  </a:lnTo>
                  <a:lnTo>
                    <a:pt x="87591" y="70129"/>
                  </a:lnTo>
                  <a:lnTo>
                    <a:pt x="73520" y="88379"/>
                  </a:lnTo>
                  <a:lnTo>
                    <a:pt x="41109" y="88379"/>
                  </a:lnTo>
                  <a:lnTo>
                    <a:pt x="41109" y="77660"/>
                  </a:lnTo>
                  <a:lnTo>
                    <a:pt x="69227" y="77660"/>
                  </a:lnTo>
                  <a:lnTo>
                    <a:pt x="80568" y="61188"/>
                  </a:lnTo>
                  <a:lnTo>
                    <a:pt x="58674" y="61188"/>
                  </a:lnTo>
                  <a:lnTo>
                    <a:pt x="58674" y="25438"/>
                  </a:lnTo>
                  <a:lnTo>
                    <a:pt x="67271" y="25438"/>
                  </a:lnTo>
                  <a:lnTo>
                    <a:pt x="67271" y="51181"/>
                  </a:lnTo>
                  <a:lnTo>
                    <a:pt x="94221" y="51181"/>
                  </a:lnTo>
                  <a:lnTo>
                    <a:pt x="121589" y="65493"/>
                  </a:lnTo>
                  <a:lnTo>
                    <a:pt x="121589" y="52971"/>
                  </a:lnTo>
                  <a:lnTo>
                    <a:pt x="106337" y="42964"/>
                  </a:lnTo>
                  <a:lnTo>
                    <a:pt x="109080" y="36156"/>
                  </a:lnTo>
                  <a:lnTo>
                    <a:pt x="131737" y="48323"/>
                  </a:lnTo>
                  <a:lnTo>
                    <a:pt x="131737" y="10058"/>
                  </a:lnTo>
                  <a:lnTo>
                    <a:pt x="12192" y="10058"/>
                  </a:lnTo>
                  <a:lnTo>
                    <a:pt x="12192" y="298323"/>
                  </a:lnTo>
                  <a:lnTo>
                    <a:pt x="174307" y="298323"/>
                  </a:lnTo>
                  <a:lnTo>
                    <a:pt x="174307" y="281165"/>
                  </a:lnTo>
                  <a:lnTo>
                    <a:pt x="174307" y="229666"/>
                  </a:lnTo>
                  <a:lnTo>
                    <a:pt x="174307" y="25438"/>
                  </a:lnTo>
                  <a:lnTo>
                    <a:pt x="174307" y="10058"/>
                  </a:lnTo>
                  <a:close/>
                </a:path>
                <a:path w="186054" h="309879">
                  <a:moveTo>
                    <a:pt x="185712" y="0"/>
                  </a:moveTo>
                  <a:lnTo>
                    <a:pt x="182041" y="0"/>
                  </a:lnTo>
                  <a:lnTo>
                    <a:pt x="182041" y="3810"/>
                  </a:lnTo>
                  <a:lnTo>
                    <a:pt x="182041" y="306070"/>
                  </a:lnTo>
                  <a:lnTo>
                    <a:pt x="3670" y="306070"/>
                  </a:lnTo>
                  <a:lnTo>
                    <a:pt x="3670" y="3810"/>
                  </a:lnTo>
                  <a:lnTo>
                    <a:pt x="182041" y="3810"/>
                  </a:lnTo>
                  <a:lnTo>
                    <a:pt x="182041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306070"/>
                  </a:lnTo>
                  <a:lnTo>
                    <a:pt x="0" y="309880"/>
                  </a:lnTo>
                  <a:lnTo>
                    <a:pt x="185712" y="309880"/>
                  </a:lnTo>
                  <a:lnTo>
                    <a:pt x="185712" y="306324"/>
                  </a:lnTo>
                  <a:lnTo>
                    <a:pt x="185712" y="306070"/>
                  </a:lnTo>
                  <a:lnTo>
                    <a:pt x="185712" y="3810"/>
                  </a:lnTo>
                  <a:lnTo>
                    <a:pt x="185712" y="3492"/>
                  </a:lnTo>
                  <a:lnTo>
                    <a:pt x="185712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8147799" y="7154189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80" h="326390">
                  <a:moveTo>
                    <a:pt x="116561" y="0"/>
                  </a:moveTo>
                  <a:lnTo>
                    <a:pt x="0" y="129451"/>
                  </a:lnTo>
                  <a:lnTo>
                    <a:pt x="76741" y="129451"/>
                  </a:lnTo>
                  <a:lnTo>
                    <a:pt x="76741" y="326073"/>
                  </a:lnTo>
                  <a:lnTo>
                    <a:pt x="156005" y="326073"/>
                  </a:lnTo>
                  <a:lnTo>
                    <a:pt x="156005" y="129451"/>
                  </a:lnTo>
                  <a:lnTo>
                    <a:pt x="233123" y="129451"/>
                  </a:lnTo>
                  <a:lnTo>
                    <a:pt x="1165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8147799" y="7154189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80" h="326390">
                  <a:moveTo>
                    <a:pt x="116561" y="0"/>
                  </a:moveTo>
                  <a:lnTo>
                    <a:pt x="233123" y="129451"/>
                  </a:lnTo>
                  <a:lnTo>
                    <a:pt x="156005" y="129451"/>
                  </a:lnTo>
                  <a:lnTo>
                    <a:pt x="156005" y="326073"/>
                  </a:lnTo>
                  <a:lnTo>
                    <a:pt x="76741" y="326073"/>
                  </a:lnTo>
                  <a:lnTo>
                    <a:pt x="76741" y="129451"/>
                  </a:lnTo>
                  <a:lnTo>
                    <a:pt x="0" y="129451"/>
                  </a:lnTo>
                  <a:lnTo>
                    <a:pt x="116561" y="0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4" name="object 1304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7545536" y="4778658"/>
              <a:ext cx="102248" cy="102248"/>
            </a:xfrm>
            <a:prstGeom prst="rect">
              <a:avLst/>
            </a:prstGeom>
          </p:spPr>
        </p:pic>
        <p:pic>
          <p:nvPicPr>
            <p:cNvPr id="1305" name="object 1305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7545536" y="4556890"/>
              <a:ext cx="102248" cy="102237"/>
            </a:xfrm>
            <a:prstGeom prst="rect">
              <a:avLst/>
            </a:prstGeom>
          </p:spPr>
        </p:pic>
        <p:pic>
          <p:nvPicPr>
            <p:cNvPr id="1306" name="object 1306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5658706" y="4294070"/>
              <a:ext cx="222024" cy="221080"/>
            </a:xfrm>
            <a:prstGeom prst="rect">
              <a:avLst/>
            </a:prstGeom>
          </p:spPr>
        </p:pic>
        <p:pic>
          <p:nvPicPr>
            <p:cNvPr id="1307" name="object 130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5414200" y="4293335"/>
              <a:ext cx="221720" cy="221239"/>
            </a:xfrm>
            <a:prstGeom prst="rect">
              <a:avLst/>
            </a:prstGeom>
          </p:spPr>
        </p:pic>
        <p:pic>
          <p:nvPicPr>
            <p:cNvPr id="1308" name="object 130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5904499" y="4291785"/>
              <a:ext cx="221846" cy="222014"/>
            </a:xfrm>
            <a:prstGeom prst="rect">
              <a:avLst/>
            </a:prstGeom>
          </p:spPr>
        </p:pic>
        <p:pic>
          <p:nvPicPr>
            <p:cNvPr id="1309" name="object 1309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773182" y="3335277"/>
              <a:ext cx="226213" cy="226181"/>
            </a:xfrm>
            <a:prstGeom prst="rect">
              <a:avLst/>
            </a:prstGeom>
          </p:spPr>
        </p:pic>
        <p:pic>
          <p:nvPicPr>
            <p:cNvPr id="1310" name="object 131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7757287" y="6595247"/>
              <a:ext cx="224349" cy="224223"/>
            </a:xfrm>
            <a:prstGeom prst="rect">
              <a:avLst/>
            </a:prstGeom>
          </p:spPr>
        </p:pic>
        <p:sp>
          <p:nvSpPr>
            <p:cNvPr id="1311" name="object 1311"/>
            <p:cNvSpPr/>
            <p:nvPr/>
          </p:nvSpPr>
          <p:spPr>
            <a:xfrm>
              <a:off x="11157645" y="7154189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79" h="326390">
                  <a:moveTo>
                    <a:pt x="116561" y="0"/>
                  </a:moveTo>
                  <a:lnTo>
                    <a:pt x="0" y="129451"/>
                  </a:lnTo>
                  <a:lnTo>
                    <a:pt x="76751" y="129451"/>
                  </a:lnTo>
                  <a:lnTo>
                    <a:pt x="76751" y="326073"/>
                  </a:lnTo>
                  <a:lnTo>
                    <a:pt x="156005" y="326073"/>
                  </a:lnTo>
                  <a:lnTo>
                    <a:pt x="156005" y="129451"/>
                  </a:lnTo>
                  <a:lnTo>
                    <a:pt x="233144" y="129451"/>
                  </a:lnTo>
                  <a:lnTo>
                    <a:pt x="1165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1157645" y="7154189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79" h="326390">
                  <a:moveTo>
                    <a:pt x="116561" y="0"/>
                  </a:moveTo>
                  <a:lnTo>
                    <a:pt x="233144" y="129451"/>
                  </a:lnTo>
                  <a:lnTo>
                    <a:pt x="156005" y="129451"/>
                  </a:lnTo>
                  <a:lnTo>
                    <a:pt x="156005" y="326073"/>
                  </a:lnTo>
                  <a:lnTo>
                    <a:pt x="76751" y="326073"/>
                  </a:lnTo>
                  <a:lnTo>
                    <a:pt x="76751" y="129451"/>
                  </a:lnTo>
                  <a:lnTo>
                    <a:pt x="0" y="129451"/>
                  </a:lnTo>
                  <a:lnTo>
                    <a:pt x="116561" y="0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1160361" y="2032624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79" h="326389">
                  <a:moveTo>
                    <a:pt x="156382" y="0"/>
                  </a:moveTo>
                  <a:lnTo>
                    <a:pt x="77128" y="0"/>
                  </a:lnTo>
                  <a:lnTo>
                    <a:pt x="77128" y="196632"/>
                  </a:lnTo>
                  <a:lnTo>
                    <a:pt x="0" y="196632"/>
                  </a:lnTo>
                  <a:lnTo>
                    <a:pt x="116561" y="326084"/>
                  </a:lnTo>
                  <a:lnTo>
                    <a:pt x="233144" y="196632"/>
                  </a:lnTo>
                  <a:lnTo>
                    <a:pt x="156382" y="196632"/>
                  </a:lnTo>
                  <a:lnTo>
                    <a:pt x="15638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1160361" y="2032624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79" h="326389">
                  <a:moveTo>
                    <a:pt x="116561" y="326084"/>
                  </a:moveTo>
                  <a:lnTo>
                    <a:pt x="0" y="196632"/>
                  </a:lnTo>
                  <a:lnTo>
                    <a:pt x="77128" y="196632"/>
                  </a:lnTo>
                  <a:lnTo>
                    <a:pt x="77128" y="0"/>
                  </a:lnTo>
                  <a:lnTo>
                    <a:pt x="156382" y="0"/>
                  </a:lnTo>
                  <a:lnTo>
                    <a:pt x="156382" y="196632"/>
                  </a:lnTo>
                  <a:lnTo>
                    <a:pt x="233144" y="196632"/>
                  </a:lnTo>
                  <a:lnTo>
                    <a:pt x="116561" y="326084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9017442" y="4602858"/>
              <a:ext cx="326390" cy="233679"/>
            </a:xfrm>
            <a:custGeom>
              <a:avLst/>
              <a:gdLst/>
              <a:ahLst/>
              <a:cxnLst/>
              <a:rect l="l" t="t" r="r" b="b"/>
              <a:pathLst>
                <a:path w="326390" h="233679">
                  <a:moveTo>
                    <a:pt x="196611" y="0"/>
                  </a:moveTo>
                  <a:lnTo>
                    <a:pt x="196611" y="77128"/>
                  </a:lnTo>
                  <a:lnTo>
                    <a:pt x="0" y="77128"/>
                  </a:lnTo>
                  <a:lnTo>
                    <a:pt x="0" y="156382"/>
                  </a:lnTo>
                  <a:lnTo>
                    <a:pt x="196611" y="156382"/>
                  </a:lnTo>
                  <a:lnTo>
                    <a:pt x="196611" y="233144"/>
                  </a:lnTo>
                  <a:lnTo>
                    <a:pt x="326063" y="116561"/>
                  </a:lnTo>
                  <a:lnTo>
                    <a:pt x="1966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9017442" y="4602858"/>
              <a:ext cx="326390" cy="233679"/>
            </a:xfrm>
            <a:custGeom>
              <a:avLst/>
              <a:gdLst/>
              <a:ahLst/>
              <a:cxnLst/>
              <a:rect l="l" t="t" r="r" b="b"/>
              <a:pathLst>
                <a:path w="326390" h="233679">
                  <a:moveTo>
                    <a:pt x="326063" y="116561"/>
                  </a:moveTo>
                  <a:lnTo>
                    <a:pt x="196611" y="0"/>
                  </a:lnTo>
                  <a:lnTo>
                    <a:pt x="196611" y="77128"/>
                  </a:lnTo>
                  <a:lnTo>
                    <a:pt x="0" y="77128"/>
                  </a:lnTo>
                  <a:lnTo>
                    <a:pt x="0" y="156382"/>
                  </a:lnTo>
                  <a:lnTo>
                    <a:pt x="196611" y="156382"/>
                  </a:lnTo>
                  <a:lnTo>
                    <a:pt x="196611" y="233144"/>
                  </a:lnTo>
                  <a:lnTo>
                    <a:pt x="326063" y="116561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7" name="object 1317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006211" y="2685392"/>
              <a:ext cx="224349" cy="224223"/>
            </a:xfrm>
            <a:prstGeom prst="rect">
              <a:avLst/>
            </a:prstGeom>
          </p:spPr>
        </p:pic>
        <p:pic>
          <p:nvPicPr>
            <p:cNvPr id="1318" name="object 1318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5773017" y="3579346"/>
              <a:ext cx="221857" cy="222014"/>
            </a:xfrm>
            <a:prstGeom prst="rect">
              <a:avLst/>
            </a:prstGeom>
          </p:spPr>
        </p:pic>
        <p:sp>
          <p:nvSpPr>
            <p:cNvPr id="1319" name="object 1319"/>
            <p:cNvSpPr/>
            <p:nvPr/>
          </p:nvSpPr>
          <p:spPr>
            <a:xfrm>
              <a:off x="17295556" y="4570562"/>
              <a:ext cx="186055" cy="309880"/>
            </a:xfrm>
            <a:custGeom>
              <a:avLst/>
              <a:gdLst/>
              <a:ahLst/>
              <a:cxnLst/>
              <a:rect l="l" t="t" r="r" b="b"/>
              <a:pathLst>
                <a:path w="186055" h="309879">
                  <a:moveTo>
                    <a:pt x="185711" y="0"/>
                  </a:moveTo>
                  <a:lnTo>
                    <a:pt x="0" y="0"/>
                  </a:lnTo>
                  <a:lnTo>
                    <a:pt x="0" y="309571"/>
                  </a:lnTo>
                  <a:lnTo>
                    <a:pt x="185711" y="309571"/>
                  </a:lnTo>
                  <a:lnTo>
                    <a:pt x="1857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7295546" y="4571205"/>
              <a:ext cx="186055" cy="308610"/>
            </a:xfrm>
            <a:custGeom>
              <a:avLst/>
              <a:gdLst/>
              <a:ahLst/>
              <a:cxnLst/>
              <a:rect l="l" t="t" r="r" b="b"/>
              <a:pathLst>
                <a:path w="186055" h="308610">
                  <a:moveTo>
                    <a:pt x="174320" y="10718"/>
                  </a:moveTo>
                  <a:lnTo>
                    <a:pt x="145021" y="10718"/>
                  </a:lnTo>
                  <a:lnTo>
                    <a:pt x="145021" y="27889"/>
                  </a:lnTo>
                  <a:lnTo>
                    <a:pt x="145021" y="79375"/>
                  </a:lnTo>
                  <a:lnTo>
                    <a:pt x="144233" y="79375"/>
                  </a:lnTo>
                  <a:lnTo>
                    <a:pt x="144233" y="221183"/>
                  </a:lnTo>
                  <a:lnTo>
                    <a:pt x="144183" y="229044"/>
                  </a:lnTo>
                  <a:lnTo>
                    <a:pt x="141452" y="233057"/>
                  </a:lnTo>
                  <a:lnTo>
                    <a:pt x="136436" y="235254"/>
                  </a:lnTo>
                  <a:lnTo>
                    <a:pt x="133007" y="235254"/>
                  </a:lnTo>
                  <a:lnTo>
                    <a:pt x="131737" y="234734"/>
                  </a:lnTo>
                  <a:lnTo>
                    <a:pt x="131737" y="238556"/>
                  </a:lnTo>
                  <a:lnTo>
                    <a:pt x="131737" y="260731"/>
                  </a:lnTo>
                  <a:lnTo>
                    <a:pt x="109080" y="272897"/>
                  </a:lnTo>
                  <a:lnTo>
                    <a:pt x="106337" y="266103"/>
                  </a:lnTo>
                  <a:lnTo>
                    <a:pt x="121589" y="256082"/>
                  </a:lnTo>
                  <a:lnTo>
                    <a:pt x="121589" y="243560"/>
                  </a:lnTo>
                  <a:lnTo>
                    <a:pt x="94221" y="257873"/>
                  </a:lnTo>
                  <a:lnTo>
                    <a:pt x="67284" y="257873"/>
                  </a:lnTo>
                  <a:lnTo>
                    <a:pt x="67284" y="283629"/>
                  </a:lnTo>
                  <a:lnTo>
                    <a:pt x="58674" y="283629"/>
                  </a:lnTo>
                  <a:lnTo>
                    <a:pt x="58674" y="247853"/>
                  </a:lnTo>
                  <a:lnTo>
                    <a:pt x="80556" y="247853"/>
                  </a:lnTo>
                  <a:lnTo>
                    <a:pt x="69227" y="231394"/>
                  </a:lnTo>
                  <a:lnTo>
                    <a:pt x="41109" y="231394"/>
                  </a:lnTo>
                  <a:lnTo>
                    <a:pt x="41109" y="220662"/>
                  </a:lnTo>
                  <a:lnTo>
                    <a:pt x="73520" y="220662"/>
                  </a:lnTo>
                  <a:lnTo>
                    <a:pt x="87591" y="238925"/>
                  </a:lnTo>
                  <a:lnTo>
                    <a:pt x="106337" y="229971"/>
                  </a:lnTo>
                  <a:lnTo>
                    <a:pt x="93065" y="226390"/>
                  </a:lnTo>
                  <a:lnTo>
                    <a:pt x="93065" y="220662"/>
                  </a:lnTo>
                  <a:lnTo>
                    <a:pt x="93065" y="200279"/>
                  </a:lnTo>
                  <a:lnTo>
                    <a:pt x="102425" y="200279"/>
                  </a:lnTo>
                  <a:lnTo>
                    <a:pt x="102425" y="218541"/>
                  </a:lnTo>
                  <a:lnTo>
                    <a:pt x="121183" y="222453"/>
                  </a:lnTo>
                  <a:lnTo>
                    <a:pt x="121183" y="230708"/>
                  </a:lnTo>
                  <a:lnTo>
                    <a:pt x="124688" y="234988"/>
                  </a:lnTo>
                  <a:lnTo>
                    <a:pt x="131737" y="238556"/>
                  </a:lnTo>
                  <a:lnTo>
                    <a:pt x="131737" y="234734"/>
                  </a:lnTo>
                  <a:lnTo>
                    <a:pt x="128346" y="233311"/>
                  </a:lnTo>
                  <a:lnTo>
                    <a:pt x="125412" y="229044"/>
                  </a:lnTo>
                  <a:lnTo>
                    <a:pt x="125412" y="221183"/>
                  </a:lnTo>
                  <a:lnTo>
                    <a:pt x="127825" y="217106"/>
                  </a:lnTo>
                  <a:lnTo>
                    <a:pt x="133045" y="214617"/>
                  </a:lnTo>
                  <a:lnTo>
                    <a:pt x="137261" y="214617"/>
                  </a:lnTo>
                  <a:lnTo>
                    <a:pt x="142341" y="217665"/>
                  </a:lnTo>
                  <a:lnTo>
                    <a:pt x="144233" y="221183"/>
                  </a:lnTo>
                  <a:lnTo>
                    <a:pt x="144233" y="79375"/>
                  </a:lnTo>
                  <a:lnTo>
                    <a:pt x="142633" y="79375"/>
                  </a:lnTo>
                  <a:lnTo>
                    <a:pt x="142633" y="141998"/>
                  </a:lnTo>
                  <a:lnTo>
                    <a:pt x="125501" y="151168"/>
                  </a:lnTo>
                  <a:lnTo>
                    <a:pt x="125501" y="146481"/>
                  </a:lnTo>
                  <a:lnTo>
                    <a:pt x="44640" y="146481"/>
                  </a:lnTo>
                  <a:lnTo>
                    <a:pt x="44640" y="137490"/>
                  </a:lnTo>
                  <a:lnTo>
                    <a:pt x="125501" y="137490"/>
                  </a:lnTo>
                  <a:lnTo>
                    <a:pt x="125501" y="132816"/>
                  </a:lnTo>
                  <a:lnTo>
                    <a:pt x="142633" y="141998"/>
                  </a:lnTo>
                  <a:lnTo>
                    <a:pt x="142633" y="79375"/>
                  </a:lnTo>
                  <a:lnTo>
                    <a:pt x="41503" y="79375"/>
                  </a:lnTo>
                  <a:lnTo>
                    <a:pt x="41503" y="27889"/>
                  </a:lnTo>
                  <a:lnTo>
                    <a:pt x="145021" y="27889"/>
                  </a:lnTo>
                  <a:lnTo>
                    <a:pt x="145021" y="10718"/>
                  </a:lnTo>
                  <a:lnTo>
                    <a:pt x="12192" y="10718"/>
                  </a:lnTo>
                  <a:lnTo>
                    <a:pt x="12192" y="298996"/>
                  </a:lnTo>
                  <a:lnTo>
                    <a:pt x="174320" y="298996"/>
                  </a:lnTo>
                  <a:lnTo>
                    <a:pt x="174320" y="283629"/>
                  </a:lnTo>
                  <a:lnTo>
                    <a:pt x="174320" y="272897"/>
                  </a:lnTo>
                  <a:lnTo>
                    <a:pt x="174320" y="27889"/>
                  </a:lnTo>
                  <a:lnTo>
                    <a:pt x="174320" y="10718"/>
                  </a:lnTo>
                  <a:close/>
                </a:path>
                <a:path w="186055" h="308610">
                  <a:moveTo>
                    <a:pt x="185712" y="2717"/>
                  </a:moveTo>
                  <a:lnTo>
                    <a:pt x="182041" y="2717"/>
                  </a:lnTo>
                  <a:lnTo>
                    <a:pt x="182041" y="305562"/>
                  </a:lnTo>
                  <a:lnTo>
                    <a:pt x="185712" y="305562"/>
                  </a:lnTo>
                  <a:lnTo>
                    <a:pt x="185712" y="2717"/>
                  </a:lnTo>
                  <a:close/>
                </a:path>
                <a:path w="186055" h="308610">
                  <a:moveTo>
                    <a:pt x="18571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06070"/>
                  </a:lnTo>
                  <a:lnTo>
                    <a:pt x="0" y="308610"/>
                  </a:lnTo>
                  <a:lnTo>
                    <a:pt x="185712" y="308610"/>
                  </a:lnTo>
                  <a:lnTo>
                    <a:pt x="185712" y="306070"/>
                  </a:lnTo>
                  <a:lnTo>
                    <a:pt x="3670" y="306070"/>
                  </a:lnTo>
                  <a:lnTo>
                    <a:pt x="3670" y="2540"/>
                  </a:lnTo>
                  <a:lnTo>
                    <a:pt x="185712" y="2540"/>
                  </a:lnTo>
                  <a:lnTo>
                    <a:pt x="185712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1" name="object 132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550933" y="4778658"/>
              <a:ext cx="102248" cy="102248"/>
            </a:xfrm>
            <a:prstGeom prst="rect">
              <a:avLst/>
            </a:prstGeom>
          </p:spPr>
        </p:pic>
        <p:pic>
          <p:nvPicPr>
            <p:cNvPr id="1322" name="object 132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2550933" y="4556890"/>
              <a:ext cx="102248" cy="102237"/>
            </a:xfrm>
            <a:prstGeom prst="rect">
              <a:avLst/>
            </a:prstGeom>
          </p:spPr>
        </p:pic>
        <p:sp>
          <p:nvSpPr>
            <p:cNvPr id="1323" name="object 1323"/>
            <p:cNvSpPr/>
            <p:nvPr/>
          </p:nvSpPr>
          <p:spPr>
            <a:xfrm>
              <a:off x="11171472" y="4582242"/>
              <a:ext cx="178435" cy="302895"/>
            </a:xfrm>
            <a:custGeom>
              <a:avLst/>
              <a:gdLst/>
              <a:ahLst/>
              <a:cxnLst/>
              <a:rect l="l" t="t" r="r" b="b"/>
              <a:pathLst>
                <a:path w="178434" h="302895">
                  <a:moveTo>
                    <a:pt x="177942" y="0"/>
                  </a:moveTo>
                  <a:lnTo>
                    <a:pt x="177942" y="302304"/>
                  </a:lnTo>
                  <a:lnTo>
                    <a:pt x="0" y="302304"/>
                  </a:lnTo>
                  <a:lnTo>
                    <a:pt x="0" y="0"/>
                  </a:lnTo>
                  <a:lnTo>
                    <a:pt x="177942" y="0"/>
                  </a:lnTo>
                  <a:close/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1167821" y="4578825"/>
              <a:ext cx="185420" cy="309880"/>
            </a:xfrm>
            <a:custGeom>
              <a:avLst/>
              <a:gdLst/>
              <a:ahLst/>
              <a:cxnLst/>
              <a:rect l="l" t="t" r="r" b="b"/>
              <a:pathLst>
                <a:path w="185420" h="309879">
                  <a:moveTo>
                    <a:pt x="173863" y="11798"/>
                  </a:moveTo>
                  <a:lnTo>
                    <a:pt x="144665" y="11798"/>
                  </a:lnTo>
                  <a:lnTo>
                    <a:pt x="144665" y="28930"/>
                  </a:lnTo>
                  <a:lnTo>
                    <a:pt x="144665" y="80340"/>
                  </a:lnTo>
                  <a:lnTo>
                    <a:pt x="143865" y="80340"/>
                  </a:lnTo>
                  <a:lnTo>
                    <a:pt x="143865" y="221869"/>
                  </a:lnTo>
                  <a:lnTo>
                    <a:pt x="143814" y="229743"/>
                  </a:lnTo>
                  <a:lnTo>
                    <a:pt x="141084" y="233730"/>
                  </a:lnTo>
                  <a:lnTo>
                    <a:pt x="136093" y="235927"/>
                  </a:lnTo>
                  <a:lnTo>
                    <a:pt x="132651" y="235927"/>
                  </a:lnTo>
                  <a:lnTo>
                    <a:pt x="131394" y="235394"/>
                  </a:lnTo>
                  <a:lnTo>
                    <a:pt x="131394" y="239217"/>
                  </a:lnTo>
                  <a:lnTo>
                    <a:pt x="131394" y="261353"/>
                  </a:lnTo>
                  <a:lnTo>
                    <a:pt x="108788" y="273507"/>
                  </a:lnTo>
                  <a:lnTo>
                    <a:pt x="106070" y="266712"/>
                  </a:lnTo>
                  <a:lnTo>
                    <a:pt x="121259" y="256730"/>
                  </a:lnTo>
                  <a:lnTo>
                    <a:pt x="121259" y="244221"/>
                  </a:lnTo>
                  <a:lnTo>
                    <a:pt x="93980" y="258521"/>
                  </a:lnTo>
                  <a:lnTo>
                    <a:pt x="67094" y="258521"/>
                  </a:lnTo>
                  <a:lnTo>
                    <a:pt x="67094" y="284226"/>
                  </a:lnTo>
                  <a:lnTo>
                    <a:pt x="58534" y="284226"/>
                  </a:lnTo>
                  <a:lnTo>
                    <a:pt x="58534" y="248500"/>
                  </a:lnTo>
                  <a:lnTo>
                    <a:pt x="80352" y="248500"/>
                  </a:lnTo>
                  <a:lnTo>
                    <a:pt x="69049" y="232092"/>
                  </a:lnTo>
                  <a:lnTo>
                    <a:pt x="40995" y="232092"/>
                  </a:lnTo>
                  <a:lnTo>
                    <a:pt x="40995" y="221361"/>
                  </a:lnTo>
                  <a:lnTo>
                    <a:pt x="73342" y="221361"/>
                  </a:lnTo>
                  <a:lnTo>
                    <a:pt x="87363" y="239572"/>
                  </a:lnTo>
                  <a:lnTo>
                    <a:pt x="106070" y="230657"/>
                  </a:lnTo>
                  <a:lnTo>
                    <a:pt x="92824" y="227101"/>
                  </a:lnTo>
                  <a:lnTo>
                    <a:pt x="92824" y="221361"/>
                  </a:lnTo>
                  <a:lnTo>
                    <a:pt x="92824" y="201015"/>
                  </a:lnTo>
                  <a:lnTo>
                    <a:pt x="102171" y="201015"/>
                  </a:lnTo>
                  <a:lnTo>
                    <a:pt x="102171" y="219227"/>
                  </a:lnTo>
                  <a:lnTo>
                    <a:pt x="120878" y="223164"/>
                  </a:lnTo>
                  <a:lnTo>
                    <a:pt x="120878" y="231368"/>
                  </a:lnTo>
                  <a:lnTo>
                    <a:pt x="124383" y="235648"/>
                  </a:lnTo>
                  <a:lnTo>
                    <a:pt x="131394" y="239217"/>
                  </a:lnTo>
                  <a:lnTo>
                    <a:pt x="131394" y="235394"/>
                  </a:lnTo>
                  <a:lnTo>
                    <a:pt x="128041" y="233959"/>
                  </a:lnTo>
                  <a:lnTo>
                    <a:pt x="125082" y="229743"/>
                  </a:lnTo>
                  <a:lnTo>
                    <a:pt x="125082" y="221869"/>
                  </a:lnTo>
                  <a:lnTo>
                    <a:pt x="127457" y="217805"/>
                  </a:lnTo>
                  <a:lnTo>
                    <a:pt x="132727" y="215328"/>
                  </a:lnTo>
                  <a:lnTo>
                    <a:pt x="136906" y="215328"/>
                  </a:lnTo>
                  <a:lnTo>
                    <a:pt x="141960" y="218376"/>
                  </a:lnTo>
                  <a:lnTo>
                    <a:pt x="143865" y="221869"/>
                  </a:lnTo>
                  <a:lnTo>
                    <a:pt x="143865" y="80340"/>
                  </a:lnTo>
                  <a:lnTo>
                    <a:pt x="102565" y="80340"/>
                  </a:lnTo>
                  <a:lnTo>
                    <a:pt x="102565" y="111048"/>
                  </a:lnTo>
                  <a:lnTo>
                    <a:pt x="97891" y="111048"/>
                  </a:lnTo>
                  <a:lnTo>
                    <a:pt x="97891" y="191757"/>
                  </a:lnTo>
                  <a:lnTo>
                    <a:pt x="88938" y="191757"/>
                  </a:lnTo>
                  <a:lnTo>
                    <a:pt x="88938" y="111048"/>
                  </a:lnTo>
                  <a:lnTo>
                    <a:pt x="84239" y="111048"/>
                  </a:lnTo>
                  <a:lnTo>
                    <a:pt x="93408" y="93941"/>
                  </a:lnTo>
                  <a:lnTo>
                    <a:pt x="102565" y="111048"/>
                  </a:lnTo>
                  <a:lnTo>
                    <a:pt x="102565" y="80340"/>
                  </a:lnTo>
                  <a:lnTo>
                    <a:pt x="41389" y="80340"/>
                  </a:lnTo>
                  <a:lnTo>
                    <a:pt x="41389" y="28930"/>
                  </a:lnTo>
                  <a:lnTo>
                    <a:pt x="144665" y="28930"/>
                  </a:lnTo>
                  <a:lnTo>
                    <a:pt x="144665" y="11798"/>
                  </a:lnTo>
                  <a:lnTo>
                    <a:pt x="12141" y="11798"/>
                  </a:lnTo>
                  <a:lnTo>
                    <a:pt x="12141" y="299554"/>
                  </a:lnTo>
                  <a:lnTo>
                    <a:pt x="173863" y="299554"/>
                  </a:lnTo>
                  <a:lnTo>
                    <a:pt x="173863" y="284226"/>
                  </a:lnTo>
                  <a:lnTo>
                    <a:pt x="173863" y="273507"/>
                  </a:lnTo>
                  <a:lnTo>
                    <a:pt x="173863" y="28930"/>
                  </a:lnTo>
                  <a:lnTo>
                    <a:pt x="173863" y="11798"/>
                  </a:lnTo>
                  <a:close/>
                </a:path>
                <a:path w="185420" h="309879">
                  <a:moveTo>
                    <a:pt x="185267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306070"/>
                  </a:lnTo>
                  <a:lnTo>
                    <a:pt x="0" y="309880"/>
                  </a:lnTo>
                  <a:lnTo>
                    <a:pt x="185267" y="309880"/>
                  </a:lnTo>
                  <a:lnTo>
                    <a:pt x="185267" y="306108"/>
                  </a:lnTo>
                  <a:lnTo>
                    <a:pt x="185267" y="3822"/>
                  </a:lnTo>
                  <a:lnTo>
                    <a:pt x="181610" y="3822"/>
                  </a:lnTo>
                  <a:lnTo>
                    <a:pt x="181610" y="306070"/>
                  </a:lnTo>
                  <a:lnTo>
                    <a:pt x="3670" y="306070"/>
                  </a:lnTo>
                  <a:lnTo>
                    <a:pt x="3670" y="3810"/>
                  </a:lnTo>
                  <a:lnTo>
                    <a:pt x="185267" y="3810"/>
                  </a:lnTo>
                  <a:lnTo>
                    <a:pt x="185267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>
                <a:solidFill>
                  <a:srgbClr val="EE2524"/>
                </a:solidFill>
              </a:rPr>
              <a:t>What should you do in case of fire?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811298" y="8842361"/>
            <a:ext cx="2329499" cy="198310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106934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extinguisher  Manual call point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hose cabinet with fire extinguisher  Emergency exit</a:t>
            </a:r>
          </a:p>
          <a:p>
            <a:pPr marL="12700" marR="1243965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Direction of escape  </a:t>
            </a:r>
            <a:r>
              <a:rPr lang="en-GB" sz="1050" dirty="0" err="1">
                <a:solidFill>
                  <a:srgbClr val="00000F"/>
                </a:solidFill>
                <a:latin typeface="FS Albert"/>
                <a:cs typeface="FS Albert"/>
              </a:rPr>
              <a:t>Escape</a:t>
            </a: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 route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72117" y="9064342"/>
            <a:ext cx="231419" cy="23141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9481344" y="9365456"/>
            <a:ext cx="222250" cy="223520"/>
            <a:chOff x="9481344" y="9365456"/>
            <a:chExt cx="222250" cy="223520"/>
          </a:xfrm>
        </p:grpSpPr>
        <p:sp>
          <p:nvSpPr>
            <p:cNvPr id="6" name="object 6"/>
            <p:cNvSpPr/>
            <p:nvPr/>
          </p:nvSpPr>
          <p:spPr>
            <a:xfrm>
              <a:off x="9483574" y="9561036"/>
              <a:ext cx="220345" cy="635"/>
            </a:xfrm>
            <a:custGeom>
              <a:avLst/>
              <a:gdLst/>
              <a:ahLst/>
              <a:cxnLst/>
              <a:rect l="l" t="t" r="r" b="b"/>
              <a:pathLst>
                <a:path w="220345" h="634">
                  <a:moveTo>
                    <a:pt x="0" y="509"/>
                  </a:moveTo>
                  <a:lnTo>
                    <a:pt x="219888" y="509"/>
                  </a:lnTo>
                  <a:lnTo>
                    <a:pt x="219888" y="0"/>
                  </a:lnTo>
                  <a:lnTo>
                    <a:pt x="0" y="0"/>
                  </a:lnTo>
                  <a:lnTo>
                    <a:pt x="0" y="509"/>
                  </a:lnTo>
                  <a:close/>
                </a:path>
              </a:pathLst>
            </a:custGeom>
            <a:solidFill>
              <a:srgbClr val="EE26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81344" y="9365456"/>
              <a:ext cx="222118" cy="223382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492412" y="9680323"/>
            <a:ext cx="221511" cy="209909"/>
          </a:xfrm>
          <a:prstGeom prst="rect">
            <a:avLst/>
          </a:prstGeom>
        </p:spPr>
      </p:pic>
      <p:grpSp>
        <p:nvGrpSpPr>
          <p:cNvPr id="9" name="object 9"/>
          <p:cNvGrpSpPr/>
          <p:nvPr/>
        </p:nvGrpSpPr>
        <p:grpSpPr>
          <a:xfrm>
            <a:off x="9227494" y="9960189"/>
            <a:ext cx="476250" cy="231775"/>
            <a:chOff x="9227494" y="9960189"/>
            <a:chExt cx="476250" cy="231775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27494" y="9960189"/>
              <a:ext cx="231422" cy="231416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471711" y="9960189"/>
              <a:ext cx="231417" cy="231416"/>
            </a:xfrm>
            <a:prstGeom prst="rect">
              <a:avLst/>
            </a:prstGeom>
          </p:spPr>
        </p:pic>
      </p:grpSp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472528" y="10254650"/>
            <a:ext cx="231416" cy="231421"/>
          </a:xfrm>
          <a:prstGeom prst="rect">
            <a:avLst/>
          </a:prstGeom>
        </p:spPr>
      </p:pic>
      <p:sp>
        <p:nvSpPr>
          <p:cNvPr id="13" name="object 13"/>
          <p:cNvSpPr/>
          <p:nvPr/>
        </p:nvSpPr>
        <p:spPr>
          <a:xfrm>
            <a:off x="9333213" y="10648650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1664290" y="3283501"/>
            <a:ext cx="6591934" cy="447802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Stay calm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Outside office hours: Alert the fire brigade at 118</a:t>
            </a: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Rescue and warn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Alert persons in danger</a:t>
            </a: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Rescue disabled and injured persons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Call Facility Services at 041 349 35 55</a:t>
            </a: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Close</a:t>
            </a:r>
          </a:p>
          <a:p>
            <a:pPr marL="12700" marR="5080">
              <a:lnSpc>
                <a:spcPct val="115300"/>
              </a:lnSpc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Close doors and windows on the way out (prevents smoke and fire from spreading)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664290" y="8078079"/>
            <a:ext cx="6510020" cy="139573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delete</a:t>
            </a: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Fight the fire with a fire blanket, hand-held fire extinguisher and/or a fire hose cabinet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664290" y="9790445"/>
            <a:ext cx="3841750" cy="71056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Caution!</a:t>
            </a: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lang="en-GB" sz="1950" b="1" i="1">
                <a:solidFill>
                  <a:srgbClr val="00000F"/>
                </a:solidFill>
                <a:latin typeface="FSAlbert-BoldItalic"/>
                <a:cs typeface="FSAlbert-BoldItalic"/>
              </a:rPr>
              <a:t>Never </a:t>
            </a:r>
            <a:r>
              <a:rPr lang="en-GB" sz="1950">
                <a:solidFill>
                  <a:srgbClr val="00000F"/>
                </a:solidFill>
              </a:rPr>
              <a:t>use the lift in case of fire</a:t>
            </a:r>
          </a:p>
        </p:txBody>
      </p:sp>
      <p:grpSp>
        <p:nvGrpSpPr>
          <p:cNvPr id="17" name="object 17"/>
          <p:cNvGrpSpPr/>
          <p:nvPr/>
        </p:nvGrpSpPr>
        <p:grpSpPr>
          <a:xfrm>
            <a:off x="520633" y="3424084"/>
            <a:ext cx="915669" cy="915669"/>
            <a:chOff x="520633" y="3424084"/>
            <a:chExt cx="915669" cy="915669"/>
          </a:xfrm>
        </p:grpSpPr>
        <p:sp>
          <p:nvSpPr>
            <p:cNvPr id="18" name="object 18"/>
            <p:cNvSpPr/>
            <p:nvPr/>
          </p:nvSpPr>
          <p:spPr>
            <a:xfrm>
              <a:off x="520633" y="3424084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75056" y="3743458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22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22" y="201930"/>
                  </a:lnTo>
                  <a:lnTo>
                    <a:pt x="163322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22" y="62230"/>
                  </a:lnTo>
                  <a:lnTo>
                    <a:pt x="2022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9488" y="3805758"/>
              <a:ext cx="244976" cy="183062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4495" y="4109290"/>
              <a:ext cx="105253" cy="187146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55672" y="4109290"/>
              <a:ext cx="105253" cy="18714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20044" y="4109286"/>
              <a:ext cx="150121" cy="190287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067752" y="3513664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19"/>
                  </a:moveTo>
                  <a:lnTo>
                    <a:pt x="183896" y="0"/>
                  </a:lnTo>
                  <a:lnTo>
                    <a:pt x="152806" y="7785"/>
                  </a:lnTo>
                  <a:lnTo>
                    <a:pt x="172250" y="151904"/>
                  </a:lnTo>
                  <a:lnTo>
                    <a:pt x="203352" y="144119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15"/>
                  </a:lnTo>
                  <a:lnTo>
                    <a:pt x="204025" y="501510"/>
                  </a:lnTo>
                  <a:lnTo>
                    <a:pt x="196329" y="502475"/>
                  </a:lnTo>
                  <a:lnTo>
                    <a:pt x="162915" y="478955"/>
                  </a:lnTo>
                  <a:lnTo>
                    <a:pt x="101536" y="234416"/>
                  </a:lnTo>
                  <a:lnTo>
                    <a:pt x="94691" y="190207"/>
                  </a:lnTo>
                  <a:lnTo>
                    <a:pt x="94373" y="183654"/>
                  </a:lnTo>
                  <a:lnTo>
                    <a:pt x="95834" y="175996"/>
                  </a:lnTo>
                  <a:lnTo>
                    <a:pt x="98298" y="171665"/>
                  </a:lnTo>
                  <a:lnTo>
                    <a:pt x="105473" y="168414"/>
                  </a:lnTo>
                  <a:lnTo>
                    <a:pt x="117817" y="163588"/>
                  </a:lnTo>
                  <a:lnTo>
                    <a:pt x="164465" y="151904"/>
                  </a:lnTo>
                  <a:lnTo>
                    <a:pt x="145021" y="11696"/>
                  </a:lnTo>
                  <a:lnTo>
                    <a:pt x="51701" y="35052"/>
                  </a:lnTo>
                  <a:lnTo>
                    <a:pt x="16814" y="57099"/>
                  </a:lnTo>
                  <a:lnTo>
                    <a:pt x="546" y="97243"/>
                  </a:lnTo>
                  <a:lnTo>
                    <a:pt x="0" y="104508"/>
                  </a:lnTo>
                  <a:lnTo>
                    <a:pt x="177" y="125399"/>
                  </a:lnTo>
                  <a:lnTo>
                    <a:pt x="4457" y="172339"/>
                  </a:lnTo>
                  <a:lnTo>
                    <a:pt x="17170" y="230187"/>
                  </a:lnTo>
                  <a:lnTo>
                    <a:pt x="36639" y="313524"/>
                  </a:lnTo>
                  <a:lnTo>
                    <a:pt x="56489" y="395287"/>
                  </a:lnTo>
                  <a:lnTo>
                    <a:pt x="75641" y="470636"/>
                  </a:lnTo>
                  <a:lnTo>
                    <a:pt x="94729" y="539051"/>
                  </a:lnTo>
                  <a:lnTo>
                    <a:pt x="111937" y="585863"/>
                  </a:lnTo>
                  <a:lnTo>
                    <a:pt x="135813" y="620966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310" y="646557"/>
                  </a:lnTo>
                  <a:lnTo>
                    <a:pt x="240042" y="644385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29"/>
                  </a:moveTo>
                  <a:lnTo>
                    <a:pt x="288912" y="482942"/>
                  </a:lnTo>
                  <a:lnTo>
                    <a:pt x="257797" y="490753"/>
                  </a:lnTo>
                  <a:lnTo>
                    <a:pt x="307530" y="624827"/>
                  </a:lnTo>
                  <a:lnTo>
                    <a:pt x="338315" y="6162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513031" y="4817350"/>
            <a:ext cx="915669" cy="915669"/>
            <a:chOff x="513031" y="4817350"/>
            <a:chExt cx="915669" cy="915669"/>
          </a:xfrm>
        </p:grpSpPr>
        <p:sp>
          <p:nvSpPr>
            <p:cNvPr id="26" name="object 26"/>
            <p:cNvSpPr/>
            <p:nvPr/>
          </p:nvSpPr>
          <p:spPr>
            <a:xfrm>
              <a:off x="513031" y="4817350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87667" y="5046363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61" y="190436"/>
                  </a:moveTo>
                  <a:lnTo>
                    <a:pt x="305828" y="261327"/>
                  </a:lnTo>
                  <a:lnTo>
                    <a:pt x="291630" y="281254"/>
                  </a:lnTo>
                  <a:lnTo>
                    <a:pt x="291630" y="292950"/>
                  </a:lnTo>
                  <a:lnTo>
                    <a:pt x="295529" y="300748"/>
                  </a:lnTo>
                  <a:lnTo>
                    <a:pt x="307187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61" y="234480"/>
                  </a:lnTo>
                  <a:lnTo>
                    <a:pt x="388861" y="190436"/>
                  </a:lnTo>
                  <a:close/>
                </a:path>
                <a:path w="588010" h="612775">
                  <a:moveTo>
                    <a:pt x="456425" y="289737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19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43" y="322300"/>
                  </a:lnTo>
                  <a:lnTo>
                    <a:pt x="453986" y="300786"/>
                  </a:lnTo>
                  <a:lnTo>
                    <a:pt x="456425" y="289737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408"/>
                  </a:lnTo>
                  <a:lnTo>
                    <a:pt x="466623" y="168211"/>
                  </a:lnTo>
                  <a:lnTo>
                    <a:pt x="464489" y="160185"/>
                  </a:lnTo>
                  <a:lnTo>
                    <a:pt x="461860" y="148577"/>
                  </a:lnTo>
                  <a:lnTo>
                    <a:pt x="431977" y="117360"/>
                  </a:lnTo>
                  <a:lnTo>
                    <a:pt x="426288" y="116649"/>
                  </a:lnTo>
                  <a:lnTo>
                    <a:pt x="416775" y="117983"/>
                  </a:lnTo>
                  <a:lnTo>
                    <a:pt x="375843" y="142608"/>
                  </a:lnTo>
                  <a:lnTo>
                    <a:pt x="347192" y="191020"/>
                  </a:lnTo>
                  <a:lnTo>
                    <a:pt x="341350" y="221780"/>
                  </a:lnTo>
                  <a:lnTo>
                    <a:pt x="396621" y="176009"/>
                  </a:lnTo>
                  <a:lnTo>
                    <a:pt x="396621" y="242277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800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75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98" y="25"/>
                  </a:lnTo>
                  <a:lnTo>
                    <a:pt x="491553" y="19926"/>
                  </a:lnTo>
                  <a:lnTo>
                    <a:pt x="482180" y="43472"/>
                  </a:lnTo>
                  <a:lnTo>
                    <a:pt x="470509" y="86360"/>
                  </a:lnTo>
                  <a:lnTo>
                    <a:pt x="455764" y="118872"/>
                  </a:lnTo>
                  <a:lnTo>
                    <a:pt x="460832" y="123113"/>
                  </a:lnTo>
                  <a:lnTo>
                    <a:pt x="464540" y="128765"/>
                  </a:lnTo>
                  <a:lnTo>
                    <a:pt x="475843" y="172732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23" y="291846"/>
                  </a:lnTo>
                  <a:lnTo>
                    <a:pt x="453377" y="337464"/>
                  </a:lnTo>
                  <a:lnTo>
                    <a:pt x="432612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19" y="612571"/>
                  </a:lnTo>
                  <a:lnTo>
                    <a:pt x="416077" y="612571"/>
                  </a:lnTo>
                  <a:lnTo>
                    <a:pt x="470509" y="480060"/>
                  </a:lnTo>
                  <a:lnTo>
                    <a:pt x="447179" y="460552"/>
                  </a:lnTo>
                  <a:lnTo>
                    <a:pt x="489953" y="328041"/>
                  </a:lnTo>
                  <a:lnTo>
                    <a:pt x="493826" y="335813"/>
                  </a:lnTo>
                  <a:lnTo>
                    <a:pt x="454939" y="448868"/>
                  </a:lnTo>
                  <a:lnTo>
                    <a:pt x="548259" y="612571"/>
                  </a:lnTo>
                  <a:lnTo>
                    <a:pt x="587159" y="554113"/>
                  </a:lnTo>
                  <a:lnTo>
                    <a:pt x="532726" y="460552"/>
                  </a:lnTo>
                  <a:lnTo>
                    <a:pt x="552170" y="347522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27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26894" y="4908653"/>
              <a:ext cx="128488" cy="128477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857831" y="5068459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" name="object 3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13031" y="6857058"/>
            <a:ext cx="915281" cy="915281"/>
          </a:xfrm>
          <a:prstGeom prst="rect">
            <a:avLst/>
          </a:prstGeom>
        </p:spPr>
      </p:pic>
      <p:grpSp>
        <p:nvGrpSpPr>
          <p:cNvPr id="31" name="object 31"/>
          <p:cNvGrpSpPr/>
          <p:nvPr/>
        </p:nvGrpSpPr>
        <p:grpSpPr>
          <a:xfrm>
            <a:off x="524182" y="8213048"/>
            <a:ext cx="915669" cy="915669"/>
            <a:chOff x="524182" y="8213048"/>
            <a:chExt cx="915669" cy="915669"/>
          </a:xfrm>
        </p:grpSpPr>
        <p:sp>
          <p:nvSpPr>
            <p:cNvPr id="32" name="object 32"/>
            <p:cNvSpPr/>
            <p:nvPr/>
          </p:nvSpPr>
          <p:spPr>
            <a:xfrm>
              <a:off x="524182" y="8213048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3766" y="8559374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56533" y="8532069"/>
              <a:ext cx="139995" cy="74060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038227" y="8397558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01412" y="8243911"/>
              <a:ext cx="144089" cy="143964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602678" y="8879007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85" y="0"/>
                  </a:lnTo>
                  <a:lnTo>
                    <a:pt x="3886" y="23406"/>
                  </a:lnTo>
                  <a:lnTo>
                    <a:pt x="0" y="50685"/>
                  </a:lnTo>
                  <a:lnTo>
                    <a:pt x="7785" y="105232"/>
                  </a:lnTo>
                  <a:lnTo>
                    <a:pt x="38887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01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13792" y="8602241"/>
              <a:ext cx="319969" cy="483367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598802" y="8808841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524182" y="9909007"/>
            <a:ext cx="915669" cy="915669"/>
            <a:chOff x="524182" y="9909007"/>
            <a:chExt cx="915669" cy="915669"/>
          </a:xfrm>
        </p:grpSpPr>
        <p:sp>
          <p:nvSpPr>
            <p:cNvPr id="41" name="object 41"/>
            <p:cNvSpPr/>
            <p:nvPr/>
          </p:nvSpPr>
          <p:spPr>
            <a:xfrm>
              <a:off x="524182" y="9909007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12666" y="9967092"/>
              <a:ext cx="124436" cy="155901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42105" y="9967094"/>
              <a:ext cx="124425" cy="155901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583234" y="9967093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92"/>
                  </a:lnTo>
                  <a:lnTo>
                    <a:pt x="62230" y="814692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79" y="0"/>
                  </a:moveTo>
                  <a:lnTo>
                    <a:pt x="734949" y="0"/>
                  </a:lnTo>
                  <a:lnTo>
                    <a:pt x="734949" y="814692"/>
                  </a:lnTo>
                  <a:lnTo>
                    <a:pt x="797179" y="814692"/>
                  </a:lnTo>
                  <a:lnTo>
                    <a:pt x="797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76565" y="10138592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97077" y="10329589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13" y="179336"/>
                  </a:moveTo>
                  <a:lnTo>
                    <a:pt x="330581" y="31203"/>
                  </a:lnTo>
                  <a:lnTo>
                    <a:pt x="312851" y="7823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30" y="20256"/>
                  </a:lnTo>
                  <a:lnTo>
                    <a:pt x="178892" y="143929"/>
                  </a:lnTo>
                  <a:lnTo>
                    <a:pt x="178904" y="18021"/>
                  </a:lnTo>
                  <a:lnTo>
                    <a:pt x="177787" y="12763"/>
                  </a:lnTo>
                  <a:lnTo>
                    <a:pt x="173228" y="2565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73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38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802" y="39001"/>
                  </a:lnTo>
                  <a:lnTo>
                    <a:pt x="147802" y="175399"/>
                  </a:lnTo>
                  <a:lnTo>
                    <a:pt x="175437" y="175399"/>
                  </a:lnTo>
                  <a:lnTo>
                    <a:pt x="175018" y="179336"/>
                  </a:lnTo>
                  <a:lnTo>
                    <a:pt x="198361" y="179336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26"/>
                  </a:lnTo>
                  <a:lnTo>
                    <a:pt x="210007" y="171526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39" y="358609"/>
                  </a:lnTo>
                  <a:lnTo>
                    <a:pt x="307568" y="257276"/>
                  </a:lnTo>
                  <a:lnTo>
                    <a:pt x="326669" y="257276"/>
                  </a:lnTo>
                  <a:lnTo>
                    <a:pt x="311137" y="171526"/>
                  </a:lnTo>
                  <a:lnTo>
                    <a:pt x="310667" y="171526"/>
                  </a:lnTo>
                  <a:lnTo>
                    <a:pt x="303339" y="50673"/>
                  </a:lnTo>
                  <a:lnTo>
                    <a:pt x="311137" y="50673"/>
                  </a:lnTo>
                  <a:lnTo>
                    <a:pt x="326669" y="179336"/>
                  </a:lnTo>
                  <a:lnTo>
                    <a:pt x="346113" y="1793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49770" y="10246009"/>
              <a:ext cx="73589" cy="73610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21643" y="10260461"/>
              <a:ext cx="72018" cy="7201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598818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8640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8820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8632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3" name="object 53"/>
          <p:cNvGraphicFramePr>
            <a:graphicFrameLocks noGrp="1"/>
          </p:cNvGraphicFramePr>
          <p:nvPr/>
        </p:nvGraphicFramePr>
        <p:xfrm>
          <a:off x="12784613" y="8844638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041 349 35 55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Internal first aid officers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4" name="object 54"/>
          <p:cNvSpPr txBox="1"/>
          <p:nvPr/>
        </p:nvSpPr>
        <p:spPr>
          <a:xfrm>
            <a:off x="8740785" y="1084644"/>
            <a:ext cx="1851660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Tract 4, level C</a:t>
            </a:r>
          </a:p>
        </p:txBody>
      </p:sp>
      <p:grpSp>
        <p:nvGrpSpPr>
          <p:cNvPr id="55" name="object 55"/>
          <p:cNvGrpSpPr/>
          <p:nvPr/>
        </p:nvGrpSpPr>
        <p:grpSpPr>
          <a:xfrm>
            <a:off x="9182307" y="1815398"/>
            <a:ext cx="10164445" cy="5805805"/>
            <a:chOff x="9182307" y="1815398"/>
            <a:chExt cx="10164445" cy="5805805"/>
          </a:xfrm>
        </p:grpSpPr>
        <p:pic>
          <p:nvPicPr>
            <p:cNvPr id="56" name="object 5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4214223" y="3887064"/>
              <a:ext cx="4993418" cy="3026996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4214223" y="3887064"/>
              <a:ext cx="4993640" cy="3027045"/>
            </a:xfrm>
            <a:custGeom>
              <a:avLst/>
              <a:gdLst/>
              <a:ahLst/>
              <a:cxnLst/>
              <a:rect l="l" t="t" r="r" b="b"/>
              <a:pathLst>
                <a:path w="4993640" h="3027045">
                  <a:moveTo>
                    <a:pt x="3384608" y="0"/>
                  </a:moveTo>
                  <a:lnTo>
                    <a:pt x="3384608" y="924191"/>
                  </a:lnTo>
                  <a:lnTo>
                    <a:pt x="4990403" y="924191"/>
                  </a:lnTo>
                  <a:lnTo>
                    <a:pt x="4993418" y="3026996"/>
                  </a:lnTo>
                  <a:lnTo>
                    <a:pt x="4720264" y="3026996"/>
                  </a:lnTo>
                  <a:lnTo>
                    <a:pt x="4720264" y="1258139"/>
                  </a:lnTo>
                  <a:lnTo>
                    <a:pt x="2929596" y="1258139"/>
                  </a:lnTo>
                  <a:lnTo>
                    <a:pt x="2924643" y="405359"/>
                  </a:lnTo>
                  <a:lnTo>
                    <a:pt x="307624" y="412762"/>
                  </a:lnTo>
                  <a:lnTo>
                    <a:pt x="308346" y="895386"/>
                  </a:lnTo>
                  <a:lnTo>
                    <a:pt x="0" y="895386"/>
                  </a:lnTo>
                  <a:lnTo>
                    <a:pt x="0" y="572160"/>
                  </a:lnTo>
                  <a:lnTo>
                    <a:pt x="111473" y="572160"/>
                  </a:lnTo>
                  <a:lnTo>
                    <a:pt x="111473" y="412395"/>
                  </a:lnTo>
                  <a:lnTo>
                    <a:pt x="40417" y="412395"/>
                  </a:lnTo>
                  <a:lnTo>
                    <a:pt x="40417" y="0"/>
                  </a:lnTo>
                  <a:lnTo>
                    <a:pt x="3384608" y="0"/>
                  </a:lnTo>
                  <a:close/>
                </a:path>
              </a:pathLst>
            </a:custGeom>
            <a:ln w="41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419255" y="761683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419255" y="760992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419255" y="7602996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419255" y="759608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19255" y="758915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19255" y="758224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419255" y="757531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419255" y="756840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419255" y="7561476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419255" y="755456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419255" y="754763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419255" y="754072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413312" y="7536376"/>
              <a:ext cx="47625" cy="79375"/>
            </a:xfrm>
            <a:custGeom>
              <a:avLst/>
              <a:gdLst/>
              <a:ahLst/>
              <a:cxnLst/>
              <a:rect l="l" t="t" r="r" b="b"/>
              <a:pathLst>
                <a:path w="47625" h="79375">
                  <a:moveTo>
                    <a:pt x="10375" y="0"/>
                  </a:moveTo>
                  <a:lnTo>
                    <a:pt x="0" y="0"/>
                  </a:lnTo>
                  <a:lnTo>
                    <a:pt x="0" y="78803"/>
                  </a:lnTo>
                  <a:lnTo>
                    <a:pt x="10375" y="78803"/>
                  </a:lnTo>
                  <a:lnTo>
                    <a:pt x="10375" y="0"/>
                  </a:lnTo>
                  <a:close/>
                </a:path>
                <a:path w="47625" h="79375">
                  <a:moveTo>
                    <a:pt x="47523" y="12"/>
                  </a:moveTo>
                  <a:lnTo>
                    <a:pt x="37147" y="12"/>
                  </a:lnTo>
                  <a:lnTo>
                    <a:pt x="37147" y="78803"/>
                  </a:lnTo>
                  <a:lnTo>
                    <a:pt x="47523" y="78803"/>
                  </a:lnTo>
                  <a:lnTo>
                    <a:pt x="47523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418510" y="75363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419255" y="751995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419255" y="751304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419255" y="750611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419255" y="749747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419255" y="749054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419255" y="748363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419255" y="7476706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419255" y="746979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419255" y="746286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419255" y="745593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419255" y="744902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419255" y="744209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419255" y="743518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418509" y="7431047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941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418509" y="752523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455651" y="7431051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18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418510" y="743104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455650" y="7419920"/>
              <a:ext cx="19050" cy="195580"/>
            </a:xfrm>
            <a:custGeom>
              <a:avLst/>
              <a:gdLst/>
              <a:ahLst/>
              <a:cxnLst/>
              <a:rect l="l" t="t" r="r" b="b"/>
              <a:pathLst>
                <a:path w="19050" h="195579">
                  <a:moveTo>
                    <a:pt x="18585" y="0"/>
                  </a:moveTo>
                  <a:lnTo>
                    <a:pt x="0" y="0"/>
                  </a:lnTo>
                  <a:lnTo>
                    <a:pt x="0" y="195250"/>
                  </a:lnTo>
                  <a:lnTo>
                    <a:pt x="18585" y="195250"/>
                  </a:lnTo>
                  <a:lnTo>
                    <a:pt x="18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455580" y="76133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84" y="17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455580" y="75926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455580" y="75735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455580" y="7554565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455580" y="753379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455580" y="75147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455580" y="7495741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455580" y="74749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455580" y="7455937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455580" y="74351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459044" y="741961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570" y="1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455580" y="7597816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55580" y="75770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55580" y="75580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55580" y="7538992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455580" y="751822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455580" y="74991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455580" y="74784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455580" y="74594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55580" y="7440380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55580" y="74196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55580" y="76012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55580" y="7582244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455580" y="75614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455580" y="754244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455580" y="75216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55580" y="75026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55580" y="7483632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55580" y="74628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55580" y="74438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55580" y="7424809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71151" y="74196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46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55649" y="7419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50460" y="7419917"/>
              <a:ext cx="29209" cy="195580"/>
            </a:xfrm>
            <a:custGeom>
              <a:avLst/>
              <a:gdLst/>
              <a:ahLst/>
              <a:cxnLst/>
              <a:rect l="l" t="t" r="r" b="b"/>
              <a:pathLst>
                <a:path w="29209" h="195579">
                  <a:moveTo>
                    <a:pt x="10375" y="0"/>
                  </a:moveTo>
                  <a:lnTo>
                    <a:pt x="0" y="0"/>
                  </a:lnTo>
                  <a:lnTo>
                    <a:pt x="0" y="195262"/>
                  </a:lnTo>
                  <a:lnTo>
                    <a:pt x="10375" y="195262"/>
                  </a:lnTo>
                  <a:lnTo>
                    <a:pt x="10375" y="0"/>
                  </a:lnTo>
                  <a:close/>
                </a:path>
                <a:path w="29209" h="195579">
                  <a:moveTo>
                    <a:pt x="28956" y="0"/>
                  </a:moveTo>
                  <a:lnTo>
                    <a:pt x="18580" y="0"/>
                  </a:lnTo>
                  <a:lnTo>
                    <a:pt x="18580" y="195262"/>
                  </a:lnTo>
                  <a:lnTo>
                    <a:pt x="28956" y="195262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09959" y="7414710"/>
              <a:ext cx="45720" cy="200660"/>
            </a:xfrm>
            <a:custGeom>
              <a:avLst/>
              <a:gdLst/>
              <a:ahLst/>
              <a:cxnLst/>
              <a:rect l="l" t="t" r="r" b="b"/>
              <a:pathLst>
                <a:path w="45720" h="200659">
                  <a:moveTo>
                    <a:pt x="4569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0" y="200660"/>
                  </a:lnTo>
                  <a:lnTo>
                    <a:pt x="5219" y="200660"/>
                  </a:lnTo>
                  <a:lnTo>
                    <a:pt x="5219" y="5080"/>
                  </a:lnTo>
                  <a:lnTo>
                    <a:pt x="45694" y="5080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15173" y="74199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2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18509" y="741990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55651" y="741470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20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09966" y="7414699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8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04765" y="7414710"/>
              <a:ext cx="15875" cy="200660"/>
            </a:xfrm>
            <a:custGeom>
              <a:avLst/>
              <a:gdLst/>
              <a:ahLst/>
              <a:cxnLst/>
              <a:rect l="l" t="t" r="r" b="b"/>
              <a:pathLst>
                <a:path w="15875" h="200659">
                  <a:moveTo>
                    <a:pt x="15595" y="5207"/>
                  </a:moveTo>
                  <a:lnTo>
                    <a:pt x="10375" y="5207"/>
                  </a:lnTo>
                  <a:lnTo>
                    <a:pt x="10375" y="0"/>
                  </a:lnTo>
                  <a:lnTo>
                    <a:pt x="0" y="0"/>
                  </a:lnTo>
                  <a:lnTo>
                    <a:pt x="0" y="200469"/>
                  </a:lnTo>
                  <a:lnTo>
                    <a:pt x="5219" y="200469"/>
                  </a:lnTo>
                  <a:lnTo>
                    <a:pt x="10375" y="200469"/>
                  </a:lnTo>
                  <a:lnTo>
                    <a:pt x="15595" y="200469"/>
                  </a:lnTo>
                  <a:lnTo>
                    <a:pt x="15595" y="52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0780854" y="705283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0780854" y="70459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0780854" y="70389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0780854" y="70320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0780854" y="70251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0780854" y="701824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0780854" y="70113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0780854" y="70044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0780854" y="69974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0780854" y="69905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0780854" y="698363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0780854" y="69767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0780854" y="696806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0780854" y="69611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0780854" y="69542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0780854" y="69473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0780854" y="69403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0780854" y="693346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0780208" y="6933580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935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0780208" y="70529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0787656" y="6933588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11935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0780201" y="69335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0780854" y="71774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0780854" y="71704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0780854" y="71635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0780854" y="71566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0780854" y="71497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0780854" y="71428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0780854" y="71358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0780854" y="71289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0780854" y="71220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0780854" y="71151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0780854" y="71082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0780854" y="71012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0780854" y="70943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0780854" y="70874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0780854" y="70805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0780854" y="70736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0780854" y="70666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0780208" y="7060364"/>
              <a:ext cx="0" cy="122555"/>
            </a:xfrm>
            <a:custGeom>
              <a:avLst/>
              <a:gdLst/>
              <a:ahLst/>
              <a:cxnLst/>
              <a:rect l="l" t="t" r="r" b="b"/>
              <a:pathLst>
                <a:path h="122554">
                  <a:moveTo>
                    <a:pt x="0" y="0"/>
                  </a:moveTo>
                  <a:lnTo>
                    <a:pt x="0" y="1219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0780208" y="718232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0787656" y="7060366"/>
              <a:ext cx="0" cy="122555"/>
            </a:xfrm>
            <a:custGeom>
              <a:avLst/>
              <a:gdLst/>
              <a:ahLst/>
              <a:cxnLst/>
              <a:rect l="l" t="t" r="r" b="b"/>
              <a:pathLst>
                <a:path h="122554">
                  <a:moveTo>
                    <a:pt x="0" y="12195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780201" y="70603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780854" y="76168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780854" y="760992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0780854" y="76029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0780854" y="75960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0780854" y="75891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0780854" y="75822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0780854" y="75753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780854" y="75684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780854" y="75614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0780854" y="75545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0780854" y="75476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0780854" y="754072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0780854" y="753379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0780854" y="75268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0782468" y="7520325"/>
              <a:ext cx="10795" cy="95250"/>
            </a:xfrm>
            <a:custGeom>
              <a:avLst/>
              <a:gdLst/>
              <a:ahLst/>
              <a:cxnLst/>
              <a:rect l="l" t="t" r="r" b="b"/>
              <a:pathLst>
                <a:path w="10795" h="95250">
                  <a:moveTo>
                    <a:pt x="10376" y="0"/>
                  </a:moveTo>
                  <a:lnTo>
                    <a:pt x="0" y="0"/>
                  </a:lnTo>
                  <a:lnTo>
                    <a:pt x="0" y="94845"/>
                  </a:lnTo>
                  <a:lnTo>
                    <a:pt x="10376" y="94845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780201" y="752032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0775020" y="7520323"/>
              <a:ext cx="10795" cy="95250"/>
            </a:xfrm>
            <a:custGeom>
              <a:avLst/>
              <a:gdLst/>
              <a:ahLst/>
              <a:cxnLst/>
              <a:rect l="l" t="t" r="r" b="b"/>
              <a:pathLst>
                <a:path w="10795" h="95250">
                  <a:moveTo>
                    <a:pt x="10376" y="0"/>
                  </a:moveTo>
                  <a:lnTo>
                    <a:pt x="0" y="0"/>
                  </a:lnTo>
                  <a:lnTo>
                    <a:pt x="0" y="94847"/>
                  </a:lnTo>
                  <a:lnTo>
                    <a:pt x="10376" y="94847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0780854" y="75130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0780854" y="75061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0780854" y="749747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0780854" y="7490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0780854" y="748363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0780854" y="74767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0780854" y="74697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0780854" y="74628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0780854" y="74559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0780854" y="744902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0780854" y="74420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0780854" y="74351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0780854" y="74282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0787656" y="742566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2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0780201" y="74256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0780208" y="7425668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0" y="872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0780208" y="751287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1455580" y="716010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648" y="8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1455580" y="7141068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1455580" y="71203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1455580" y="7101280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1455580" y="70805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1455580" y="70614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1455580" y="7042455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1455580" y="70217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1455580" y="700266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1455580" y="69819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1455580" y="69628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1455580" y="6943843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1455580" y="7163566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0"/>
                  </a:moveTo>
                  <a:lnTo>
                    <a:pt x="3455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1455580" y="71445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1455580" y="71237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1455580" y="71047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1455580" y="7085707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1455580" y="70649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1455580" y="704592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1455580" y="70251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1455580" y="70061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1455580" y="6987095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1455580" y="69663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1455580" y="69473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1471151" y="69421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46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1455580" y="71670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1455580" y="71479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1455580" y="7128959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1455580" y="71082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1455580" y="70891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1455580" y="7070137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1455580" y="70493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1455580" y="7030348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1455580" y="70095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1455580" y="69905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1455580" y="6971524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25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1455580" y="695077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1467688" y="6942113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0" y="0"/>
                  </a:moveTo>
                  <a:lnTo>
                    <a:pt x="6921" y="8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1455651" y="6942873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0"/>
                  </a:moveTo>
                  <a:lnTo>
                    <a:pt x="0" y="2251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1455651" y="71680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1474235" y="6942871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2251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1455649" y="694287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0794631" y="2680532"/>
              <a:ext cx="3420110" cy="4935220"/>
            </a:xfrm>
            <a:custGeom>
              <a:avLst/>
              <a:gdLst/>
              <a:ahLst/>
              <a:cxnLst/>
              <a:rect l="l" t="t" r="r" b="b"/>
              <a:pathLst>
                <a:path w="3420109" h="4935220">
                  <a:moveTo>
                    <a:pt x="1747747" y="2454867"/>
                  </a:moveTo>
                  <a:lnTo>
                    <a:pt x="187355" y="2454867"/>
                  </a:lnTo>
                  <a:lnTo>
                    <a:pt x="187355" y="2614611"/>
                  </a:lnTo>
                  <a:lnTo>
                    <a:pt x="143671" y="2614611"/>
                  </a:lnTo>
                  <a:lnTo>
                    <a:pt x="143671" y="4160176"/>
                  </a:lnTo>
                  <a:lnTo>
                    <a:pt x="187355" y="4160176"/>
                  </a:lnTo>
                  <a:lnTo>
                    <a:pt x="187355" y="4225180"/>
                  </a:lnTo>
                  <a:lnTo>
                    <a:pt x="203543" y="4225180"/>
                  </a:lnTo>
                  <a:lnTo>
                    <a:pt x="203543" y="4293419"/>
                  </a:lnTo>
                  <a:lnTo>
                    <a:pt x="0" y="4293419"/>
                  </a:lnTo>
                  <a:lnTo>
                    <a:pt x="0" y="4934635"/>
                  </a:lnTo>
                  <a:lnTo>
                    <a:pt x="613007" y="4934635"/>
                  </a:lnTo>
                  <a:lnTo>
                    <a:pt x="613007" y="4731845"/>
                  </a:lnTo>
                  <a:lnTo>
                    <a:pt x="661016" y="4731845"/>
                  </a:lnTo>
                  <a:lnTo>
                    <a:pt x="661016" y="4495004"/>
                  </a:lnTo>
                  <a:lnTo>
                    <a:pt x="613007" y="4495004"/>
                  </a:lnTo>
                  <a:lnTo>
                    <a:pt x="613007" y="4233525"/>
                  </a:lnTo>
                  <a:lnTo>
                    <a:pt x="959174" y="4233525"/>
                  </a:lnTo>
                  <a:lnTo>
                    <a:pt x="959174" y="3645606"/>
                  </a:lnTo>
                  <a:lnTo>
                    <a:pt x="577437" y="3645606"/>
                  </a:lnTo>
                  <a:lnTo>
                    <a:pt x="577437" y="2558885"/>
                  </a:lnTo>
                  <a:lnTo>
                    <a:pt x="1747747" y="2558885"/>
                  </a:lnTo>
                  <a:lnTo>
                    <a:pt x="1747747" y="2454867"/>
                  </a:lnTo>
                  <a:close/>
                </a:path>
                <a:path w="3420109" h="4935220">
                  <a:moveTo>
                    <a:pt x="1747747" y="2558885"/>
                  </a:moveTo>
                  <a:lnTo>
                    <a:pt x="1041832" y="2558885"/>
                  </a:lnTo>
                  <a:lnTo>
                    <a:pt x="1041832" y="3645606"/>
                  </a:lnTo>
                  <a:lnTo>
                    <a:pt x="972179" y="3645606"/>
                  </a:lnTo>
                  <a:lnTo>
                    <a:pt x="972179" y="4184301"/>
                  </a:lnTo>
                  <a:lnTo>
                    <a:pt x="1751464" y="4184396"/>
                  </a:lnTo>
                  <a:lnTo>
                    <a:pt x="1751464" y="2614611"/>
                  </a:lnTo>
                  <a:lnTo>
                    <a:pt x="1747747" y="2614611"/>
                  </a:lnTo>
                  <a:lnTo>
                    <a:pt x="1747747" y="2558885"/>
                  </a:lnTo>
                  <a:close/>
                </a:path>
                <a:path w="3420109" h="4935220">
                  <a:moveTo>
                    <a:pt x="3419602" y="1647719"/>
                  </a:moveTo>
                  <a:lnTo>
                    <a:pt x="1859210" y="1647719"/>
                  </a:lnTo>
                  <a:lnTo>
                    <a:pt x="1859210" y="1778689"/>
                  </a:lnTo>
                  <a:lnTo>
                    <a:pt x="143671" y="1778689"/>
                  </a:lnTo>
                  <a:lnTo>
                    <a:pt x="143671" y="2454867"/>
                  </a:lnTo>
                  <a:lnTo>
                    <a:pt x="1859210" y="2454867"/>
                  </a:lnTo>
                  <a:lnTo>
                    <a:pt x="1859210" y="2562592"/>
                  </a:lnTo>
                  <a:lnTo>
                    <a:pt x="2346839" y="2562592"/>
                  </a:lnTo>
                  <a:lnTo>
                    <a:pt x="2346839" y="2220037"/>
                  </a:lnTo>
                  <a:lnTo>
                    <a:pt x="2464961" y="2101925"/>
                  </a:lnTo>
                  <a:lnTo>
                    <a:pt x="3419602" y="2094470"/>
                  </a:lnTo>
                  <a:lnTo>
                    <a:pt x="3419602" y="1647719"/>
                  </a:lnTo>
                  <a:close/>
                </a:path>
                <a:path w="3420109" h="4935220">
                  <a:moveTo>
                    <a:pt x="674953" y="17653"/>
                  </a:moveTo>
                  <a:lnTo>
                    <a:pt x="187355" y="17653"/>
                  </a:lnTo>
                  <a:lnTo>
                    <a:pt x="187355" y="82688"/>
                  </a:lnTo>
                  <a:lnTo>
                    <a:pt x="143671" y="82688"/>
                  </a:lnTo>
                  <a:lnTo>
                    <a:pt x="143671" y="1618934"/>
                  </a:lnTo>
                  <a:lnTo>
                    <a:pt x="187355" y="1618934"/>
                  </a:lnTo>
                  <a:lnTo>
                    <a:pt x="187355" y="1778689"/>
                  </a:lnTo>
                  <a:lnTo>
                    <a:pt x="1747747" y="1778689"/>
                  </a:lnTo>
                  <a:lnTo>
                    <a:pt x="1747747" y="1669090"/>
                  </a:lnTo>
                  <a:lnTo>
                    <a:pt x="674953" y="1669090"/>
                  </a:lnTo>
                  <a:lnTo>
                    <a:pt x="674953" y="17653"/>
                  </a:lnTo>
                  <a:close/>
                </a:path>
                <a:path w="3420109" h="4935220">
                  <a:moveTo>
                    <a:pt x="684240" y="0"/>
                  </a:moveTo>
                  <a:lnTo>
                    <a:pt x="155754" y="0"/>
                  </a:lnTo>
                  <a:lnTo>
                    <a:pt x="155754" y="17653"/>
                  </a:lnTo>
                  <a:lnTo>
                    <a:pt x="684240" y="17653"/>
                  </a:lnTo>
                  <a:lnTo>
                    <a:pt x="684240" y="0"/>
                  </a:lnTo>
                  <a:close/>
                </a:path>
              </a:pathLst>
            </a:custGeom>
            <a:solidFill>
              <a:srgbClr val="328C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4283430" y="3887064"/>
              <a:ext cx="3315970" cy="0"/>
            </a:xfrm>
            <a:custGeom>
              <a:avLst/>
              <a:gdLst/>
              <a:ahLst/>
              <a:cxnLst/>
              <a:rect l="l" t="t" r="r" b="b"/>
              <a:pathLst>
                <a:path w="3315969">
                  <a:moveTo>
                    <a:pt x="0" y="0"/>
                  </a:moveTo>
                  <a:lnTo>
                    <a:pt x="3315406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283430" y="3887067"/>
              <a:ext cx="0" cy="412750"/>
            </a:xfrm>
            <a:custGeom>
              <a:avLst/>
              <a:gdLst/>
              <a:ahLst/>
              <a:cxnLst/>
              <a:rect l="l" t="t" r="r" b="b"/>
              <a:pathLst>
                <a:path h="412750">
                  <a:moveTo>
                    <a:pt x="0" y="4123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283424" y="4299202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27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325695" y="4299467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1597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214230" y="4459477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462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214230" y="4328255"/>
              <a:ext cx="0" cy="131445"/>
            </a:xfrm>
            <a:custGeom>
              <a:avLst/>
              <a:gdLst/>
              <a:ahLst/>
              <a:cxnLst/>
              <a:rect l="l" t="t" r="r" b="b"/>
              <a:pathLst>
                <a:path h="131445">
                  <a:moveTo>
                    <a:pt x="0" y="0"/>
                  </a:moveTo>
                  <a:lnTo>
                    <a:pt x="0" y="26931"/>
                  </a:lnTo>
                </a:path>
                <a:path h="131445">
                  <a:moveTo>
                    <a:pt x="0" y="26931"/>
                  </a:moveTo>
                  <a:lnTo>
                    <a:pt x="0" y="13096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2653829" y="4328255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30">
                  <a:moveTo>
                    <a:pt x="0" y="0"/>
                  </a:moveTo>
                  <a:lnTo>
                    <a:pt x="1560392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2654085" y="4328255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71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2653829" y="4349622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5564"/>
                  </a:lnTo>
                </a:path>
                <a:path h="109854">
                  <a:moveTo>
                    <a:pt x="0" y="5564"/>
                  </a:moveTo>
                  <a:lnTo>
                    <a:pt x="0" y="10959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2542379" y="4459477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44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2542379" y="4349626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5560"/>
                  </a:lnTo>
                </a:path>
                <a:path h="109854">
                  <a:moveTo>
                    <a:pt x="0" y="5560"/>
                  </a:moveTo>
                  <a:lnTo>
                    <a:pt x="0" y="10959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1469590" y="4349626"/>
              <a:ext cx="1073150" cy="0"/>
            </a:xfrm>
            <a:custGeom>
              <a:avLst/>
              <a:gdLst/>
              <a:ahLst/>
              <a:cxnLst/>
              <a:rect l="l" t="t" r="r" b="b"/>
              <a:pathLst>
                <a:path w="1073150">
                  <a:moveTo>
                    <a:pt x="0" y="0"/>
                  </a:moveTo>
                  <a:lnTo>
                    <a:pt x="107278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1469590" y="2698205"/>
              <a:ext cx="0" cy="1651635"/>
            </a:xfrm>
            <a:custGeom>
              <a:avLst/>
              <a:gdLst/>
              <a:ahLst/>
              <a:cxnLst/>
              <a:rect l="l" t="t" r="r" b="b"/>
              <a:pathLst>
                <a:path h="1651635">
                  <a:moveTo>
                    <a:pt x="0" y="0"/>
                  </a:moveTo>
                  <a:lnTo>
                    <a:pt x="0" y="165142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1469583" y="269820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1478881" y="268053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0950385" y="2680535"/>
              <a:ext cx="528955" cy="0"/>
            </a:xfrm>
            <a:custGeom>
              <a:avLst/>
              <a:gdLst/>
              <a:ahLst/>
              <a:cxnLst/>
              <a:rect l="l" t="t" r="r" b="b"/>
              <a:pathLst>
                <a:path w="528954">
                  <a:moveTo>
                    <a:pt x="0" y="0"/>
                  </a:moveTo>
                  <a:lnTo>
                    <a:pt x="528496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0950646" y="268053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397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0938304" y="27634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29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0938304" y="2763216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0938304" y="4299202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67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0981978" y="4299467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1597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0938304" y="445947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67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0938304" y="4459232"/>
              <a:ext cx="0" cy="676275"/>
            </a:xfrm>
            <a:custGeom>
              <a:avLst/>
              <a:gdLst/>
              <a:ahLst/>
              <a:cxnLst/>
              <a:rect l="l" t="t" r="r" b="b"/>
              <a:pathLst>
                <a:path h="676275">
                  <a:moveTo>
                    <a:pt x="0" y="6761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0938304" y="5135148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67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0981978" y="5135410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159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0938304" y="5295410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67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0938304" y="5295155"/>
              <a:ext cx="0" cy="1545590"/>
            </a:xfrm>
            <a:custGeom>
              <a:avLst/>
              <a:gdLst/>
              <a:ahLst/>
              <a:cxnLst/>
              <a:rect l="l" t="t" r="r" b="b"/>
              <a:pathLst>
                <a:path h="1545590">
                  <a:moveTo>
                    <a:pt x="0" y="1545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0938304" y="6840436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67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0982238" y="684069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0981983" y="6905718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0998171" y="6905718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682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0794626" y="6973946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0" y="0"/>
                  </a:moveTo>
                  <a:lnTo>
                    <a:pt x="203543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0794626" y="6973941"/>
              <a:ext cx="0" cy="641350"/>
            </a:xfrm>
            <a:custGeom>
              <a:avLst/>
              <a:gdLst/>
              <a:ahLst/>
              <a:cxnLst/>
              <a:rect l="l" t="t" r="r" b="b"/>
              <a:pathLst>
                <a:path h="641350">
                  <a:moveTo>
                    <a:pt x="0" y="6412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1407639" y="7412376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794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407642" y="7412376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480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1455651" y="7175534"/>
              <a:ext cx="0" cy="236854"/>
            </a:xfrm>
            <a:custGeom>
              <a:avLst/>
              <a:gdLst/>
              <a:ahLst/>
              <a:cxnLst/>
              <a:rect l="l" t="t" r="r" b="b"/>
              <a:pathLst>
                <a:path h="236854">
                  <a:moveTo>
                    <a:pt x="0" y="0"/>
                  </a:moveTo>
                  <a:lnTo>
                    <a:pt x="0" y="236851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1407639" y="7175534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0" y="0"/>
                  </a:moveTo>
                  <a:lnTo>
                    <a:pt x="48009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1407639" y="6914067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20">
                  <a:moveTo>
                    <a:pt x="0" y="0"/>
                  </a:moveTo>
                  <a:lnTo>
                    <a:pt x="0" y="26146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1407645" y="6914067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3387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1746388" y="6326142"/>
              <a:ext cx="0" cy="539115"/>
            </a:xfrm>
            <a:custGeom>
              <a:avLst/>
              <a:gdLst/>
              <a:ahLst/>
              <a:cxnLst/>
              <a:rect l="l" t="t" r="r" b="b"/>
              <a:pathLst>
                <a:path h="539115">
                  <a:moveTo>
                    <a:pt x="0" y="0"/>
                  </a:moveTo>
                  <a:lnTo>
                    <a:pt x="0" y="538539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1372075" y="6326142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313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1372075" y="5239427"/>
              <a:ext cx="0" cy="1087120"/>
            </a:xfrm>
            <a:custGeom>
              <a:avLst/>
              <a:gdLst/>
              <a:ahLst/>
              <a:cxnLst/>
              <a:rect l="l" t="t" r="r" b="b"/>
              <a:pathLst>
                <a:path h="1087120">
                  <a:moveTo>
                    <a:pt x="0" y="0"/>
                  </a:moveTo>
                  <a:lnTo>
                    <a:pt x="0" y="108671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1372074" y="5239427"/>
              <a:ext cx="464820" cy="0"/>
            </a:xfrm>
            <a:custGeom>
              <a:avLst/>
              <a:gdLst/>
              <a:ahLst/>
              <a:cxnLst/>
              <a:rect l="l" t="t" r="r" b="b"/>
              <a:pathLst>
                <a:path w="464820">
                  <a:moveTo>
                    <a:pt x="464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1836468" y="5239432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1836471" y="5360172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2170838" y="533229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2170837" y="533229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2208009" y="533228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2208012" y="5360172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2546096" y="529515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2542379" y="52954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2542379" y="5135411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0"/>
                  </a:moveTo>
                  <a:lnTo>
                    <a:pt x="0" y="159743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2542379" y="513514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3717" y="0"/>
                  </a:lnTo>
                </a:path>
                <a:path w="111759">
                  <a:moveTo>
                    <a:pt x="3718" y="0"/>
                  </a:moveTo>
                  <a:lnTo>
                    <a:pt x="96176" y="0"/>
                  </a:lnTo>
                </a:path>
                <a:path w="111759">
                  <a:moveTo>
                    <a:pt x="96172" y="0"/>
                  </a:moveTo>
                  <a:lnTo>
                    <a:pt x="11145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2653829" y="513540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104015"/>
                  </a:moveTo>
                  <a:lnTo>
                    <a:pt x="0" y="107724"/>
                  </a:lnTo>
                </a:path>
                <a:path h="107950">
                  <a:moveTo>
                    <a:pt x="0" y="0"/>
                  </a:moveTo>
                  <a:lnTo>
                    <a:pt x="0" y="104015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2653830" y="5243130"/>
              <a:ext cx="487680" cy="0"/>
            </a:xfrm>
            <a:custGeom>
              <a:avLst/>
              <a:gdLst/>
              <a:ahLst/>
              <a:cxnLst/>
              <a:rect l="l" t="t" r="r" b="b"/>
              <a:pathLst>
                <a:path w="487680">
                  <a:moveTo>
                    <a:pt x="4876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3141469" y="4900580"/>
              <a:ext cx="0" cy="342900"/>
            </a:xfrm>
            <a:custGeom>
              <a:avLst/>
              <a:gdLst/>
              <a:ahLst/>
              <a:cxnLst/>
              <a:rect l="l" t="t" r="r" b="b"/>
              <a:pathLst>
                <a:path h="342900">
                  <a:moveTo>
                    <a:pt x="0" y="0"/>
                  </a:moveTo>
                  <a:lnTo>
                    <a:pt x="0" y="342555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3141471" y="4782454"/>
              <a:ext cx="118745" cy="118745"/>
            </a:xfrm>
            <a:custGeom>
              <a:avLst/>
              <a:gdLst/>
              <a:ahLst/>
              <a:cxnLst/>
              <a:rect l="l" t="t" r="r" b="b"/>
              <a:pathLst>
                <a:path w="118744" h="118745">
                  <a:moveTo>
                    <a:pt x="118122" y="0"/>
                  </a:moveTo>
                  <a:lnTo>
                    <a:pt x="0" y="11812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3259600" y="4782454"/>
              <a:ext cx="2701290" cy="0"/>
            </a:xfrm>
            <a:custGeom>
              <a:avLst/>
              <a:gdLst/>
              <a:ahLst/>
              <a:cxnLst/>
              <a:rect l="l" t="t" r="r" b="b"/>
              <a:pathLst>
                <a:path w="2701290">
                  <a:moveTo>
                    <a:pt x="27008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5960407" y="4782454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2164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6176819" y="478245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5960407" y="4811247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412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5960670" y="4811253"/>
              <a:ext cx="0" cy="324485"/>
            </a:xfrm>
            <a:custGeom>
              <a:avLst/>
              <a:gdLst/>
              <a:ahLst/>
              <a:cxnLst/>
              <a:rect l="l" t="t" r="r" b="b"/>
              <a:pathLst>
                <a:path h="324485">
                  <a:moveTo>
                    <a:pt x="0" y="0"/>
                  </a:moveTo>
                  <a:lnTo>
                    <a:pt x="0" y="324157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5960396" y="513514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7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5997568" y="513540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104015"/>
                  </a:moveTo>
                  <a:lnTo>
                    <a:pt x="0" y="107724"/>
                  </a:lnTo>
                </a:path>
                <a:path h="107950">
                  <a:moveTo>
                    <a:pt x="0" y="0"/>
                  </a:moveTo>
                  <a:lnTo>
                    <a:pt x="0" y="104015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5997569" y="5243130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1044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7042008" y="4811247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188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6834417" y="4811247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4">
                  <a:moveTo>
                    <a:pt x="0" y="0"/>
                  </a:moveTo>
                  <a:lnTo>
                    <a:pt x="207595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6834417" y="478245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94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6834412" y="4782454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4">
                  <a:moveTo>
                    <a:pt x="2075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7042010" y="4782454"/>
              <a:ext cx="389255" cy="0"/>
            </a:xfrm>
            <a:custGeom>
              <a:avLst/>
              <a:gdLst/>
              <a:ahLst/>
              <a:cxnLst/>
              <a:rect l="l" t="t" r="r" b="b"/>
              <a:pathLst>
                <a:path w="389255">
                  <a:moveTo>
                    <a:pt x="3886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7430681" y="4782454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81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7598832" y="4459221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236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7557967" y="4459477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857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7557967" y="4299462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0"/>
                  </a:moveTo>
                  <a:lnTo>
                    <a:pt x="0" y="159754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7557975" y="4299202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857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7598832" y="3887064"/>
              <a:ext cx="0" cy="412750"/>
            </a:xfrm>
            <a:custGeom>
              <a:avLst/>
              <a:gdLst/>
              <a:ahLst/>
              <a:cxnLst/>
              <a:rect l="l" t="t" r="r" b="b"/>
              <a:pathLst>
                <a:path h="412750">
                  <a:moveTo>
                    <a:pt x="0" y="0"/>
                  </a:moveTo>
                  <a:lnTo>
                    <a:pt x="0" y="412395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5886096" y="4299467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1597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5886096" y="4299202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473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5997568" y="4299462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0"/>
                  </a:moveTo>
                  <a:lnTo>
                    <a:pt x="0" y="159754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5886095" y="4459477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473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0914139" y="4459217"/>
              <a:ext cx="24765" cy="676275"/>
            </a:xfrm>
            <a:custGeom>
              <a:avLst/>
              <a:gdLst/>
              <a:ahLst/>
              <a:cxnLst/>
              <a:rect l="l" t="t" r="r" b="b"/>
              <a:pathLst>
                <a:path w="24765" h="676275">
                  <a:moveTo>
                    <a:pt x="4648" y="313944"/>
                  </a:moveTo>
                  <a:lnTo>
                    <a:pt x="0" y="313944"/>
                  </a:lnTo>
                  <a:lnTo>
                    <a:pt x="0" y="676186"/>
                  </a:lnTo>
                  <a:lnTo>
                    <a:pt x="4648" y="676186"/>
                  </a:lnTo>
                  <a:lnTo>
                    <a:pt x="4648" y="313944"/>
                  </a:lnTo>
                  <a:close/>
                </a:path>
                <a:path w="24765" h="676275">
                  <a:moveTo>
                    <a:pt x="4648" y="0"/>
                  </a:moveTo>
                  <a:lnTo>
                    <a:pt x="0" y="0"/>
                  </a:lnTo>
                  <a:lnTo>
                    <a:pt x="0" y="113334"/>
                  </a:lnTo>
                  <a:lnTo>
                    <a:pt x="4648" y="113334"/>
                  </a:lnTo>
                  <a:lnTo>
                    <a:pt x="4648" y="0"/>
                  </a:lnTo>
                  <a:close/>
                </a:path>
                <a:path w="24765" h="676275">
                  <a:moveTo>
                    <a:pt x="24155" y="313944"/>
                  </a:moveTo>
                  <a:lnTo>
                    <a:pt x="19532" y="313944"/>
                  </a:lnTo>
                  <a:lnTo>
                    <a:pt x="19532" y="676186"/>
                  </a:lnTo>
                  <a:lnTo>
                    <a:pt x="24155" y="676186"/>
                  </a:lnTo>
                  <a:lnTo>
                    <a:pt x="24155" y="313944"/>
                  </a:lnTo>
                  <a:close/>
                </a:path>
                <a:path w="24765" h="676275">
                  <a:moveTo>
                    <a:pt x="24155" y="0"/>
                  </a:moveTo>
                  <a:lnTo>
                    <a:pt x="19532" y="0"/>
                  </a:lnTo>
                  <a:lnTo>
                    <a:pt x="19532" y="113334"/>
                  </a:lnTo>
                  <a:lnTo>
                    <a:pt x="24155" y="113334"/>
                  </a:lnTo>
                  <a:lnTo>
                    <a:pt x="2415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0918798" y="4459225"/>
              <a:ext cx="15240" cy="113664"/>
            </a:xfrm>
            <a:custGeom>
              <a:avLst/>
              <a:gdLst/>
              <a:ahLst/>
              <a:cxnLst/>
              <a:rect l="l" t="t" r="r" b="b"/>
              <a:pathLst>
                <a:path w="15240" h="113664">
                  <a:moveTo>
                    <a:pt x="14868" y="0"/>
                  </a:moveTo>
                  <a:lnTo>
                    <a:pt x="0" y="0"/>
                  </a:lnTo>
                  <a:lnTo>
                    <a:pt x="0" y="113315"/>
                  </a:lnTo>
                  <a:lnTo>
                    <a:pt x="14868" y="113315"/>
                  </a:lnTo>
                  <a:lnTo>
                    <a:pt x="14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0919255" y="456499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0919255" y="455807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0919255" y="455115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0919255" y="454423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0919255" y="45373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0919255" y="453039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0919255" y="452347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0919255" y="451655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0919255" y="450963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0919255" y="450271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0919255" y="449579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0919255" y="448887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0919255" y="448195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0919255" y="447503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0919255" y="446811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0919255" y="446119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0918798" y="4773153"/>
              <a:ext cx="15240" cy="362585"/>
            </a:xfrm>
            <a:custGeom>
              <a:avLst/>
              <a:gdLst/>
              <a:ahLst/>
              <a:cxnLst/>
              <a:rect l="l" t="t" r="r" b="b"/>
              <a:pathLst>
                <a:path w="15240" h="362585">
                  <a:moveTo>
                    <a:pt x="14868" y="0"/>
                  </a:moveTo>
                  <a:lnTo>
                    <a:pt x="0" y="0"/>
                  </a:lnTo>
                  <a:lnTo>
                    <a:pt x="0" y="362250"/>
                  </a:lnTo>
                  <a:lnTo>
                    <a:pt x="14868" y="362250"/>
                  </a:lnTo>
                  <a:lnTo>
                    <a:pt x="14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0926177" y="4773812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5">
                  <a:moveTo>
                    <a:pt x="0" y="0"/>
                  </a:moveTo>
                  <a:lnTo>
                    <a:pt x="0" y="355708"/>
                  </a:lnTo>
                </a:path>
              </a:pathLst>
            </a:custGeom>
            <a:ln w="1384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0933672" y="4773160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h="362585">
                  <a:moveTo>
                    <a:pt x="0" y="36225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0933672" y="4459229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11331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0918805" y="4773163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h="362585">
                  <a:moveTo>
                    <a:pt x="0" y="0"/>
                  </a:moveTo>
                  <a:lnTo>
                    <a:pt x="0" y="3622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0918805" y="4459221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31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0914167" y="45725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0918803" y="457254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0933676" y="45725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0914167" y="47731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0918803" y="47731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0933676" y="47731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0914159" y="4459221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31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0914159" y="4773163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h="362585">
                  <a:moveTo>
                    <a:pt x="0" y="0"/>
                  </a:moveTo>
                  <a:lnTo>
                    <a:pt x="0" y="3622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0914159" y="513281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51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0938304" y="4773160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h="362585">
                  <a:moveTo>
                    <a:pt x="0" y="36225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4" name="object 36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0908971" y="4454032"/>
              <a:ext cx="225866" cy="324318"/>
            </a:xfrm>
            <a:prstGeom prst="rect">
              <a:avLst/>
            </a:prstGeom>
          </p:spPr>
        </p:pic>
        <p:sp>
          <p:nvSpPr>
            <p:cNvPr id="365" name="object 365"/>
            <p:cNvSpPr/>
            <p:nvPr/>
          </p:nvSpPr>
          <p:spPr>
            <a:xfrm>
              <a:off x="11069615" y="7448898"/>
              <a:ext cx="10795" cy="166370"/>
            </a:xfrm>
            <a:custGeom>
              <a:avLst/>
              <a:gdLst/>
              <a:ahLst/>
              <a:cxnLst/>
              <a:rect l="l" t="t" r="r" b="b"/>
              <a:pathLst>
                <a:path w="10795" h="166370">
                  <a:moveTo>
                    <a:pt x="10376" y="0"/>
                  </a:moveTo>
                  <a:lnTo>
                    <a:pt x="0" y="0"/>
                  </a:lnTo>
                  <a:lnTo>
                    <a:pt x="0" y="166272"/>
                  </a:lnTo>
                  <a:lnTo>
                    <a:pt x="10376" y="166272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6" name="object 36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1069615" y="7443710"/>
              <a:ext cx="194043" cy="176649"/>
            </a:xfrm>
            <a:prstGeom prst="rect">
              <a:avLst/>
            </a:prstGeom>
          </p:spPr>
        </p:pic>
        <p:pic>
          <p:nvPicPr>
            <p:cNvPr id="367" name="object 36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865311" y="4294274"/>
              <a:ext cx="121855" cy="66102"/>
            </a:xfrm>
            <a:prstGeom prst="rect">
              <a:avLst/>
            </a:prstGeom>
          </p:spPr>
        </p:pic>
        <p:sp>
          <p:nvSpPr>
            <p:cNvPr id="368" name="object 368"/>
            <p:cNvSpPr/>
            <p:nvPr/>
          </p:nvSpPr>
          <p:spPr>
            <a:xfrm>
              <a:off x="10833354" y="5158631"/>
              <a:ext cx="37465" cy="29209"/>
            </a:xfrm>
            <a:custGeom>
              <a:avLst/>
              <a:gdLst/>
              <a:ahLst/>
              <a:cxnLst/>
              <a:rect l="l" t="t" r="r" b="b"/>
              <a:pathLst>
                <a:path w="37465" h="29210">
                  <a:moveTo>
                    <a:pt x="37134" y="24142"/>
                  </a:moveTo>
                  <a:lnTo>
                    <a:pt x="0" y="24142"/>
                  </a:lnTo>
                  <a:lnTo>
                    <a:pt x="0" y="28778"/>
                  </a:lnTo>
                  <a:lnTo>
                    <a:pt x="37134" y="28778"/>
                  </a:lnTo>
                  <a:lnTo>
                    <a:pt x="37134" y="24142"/>
                  </a:lnTo>
                  <a:close/>
                </a:path>
                <a:path w="37465" h="29210">
                  <a:moveTo>
                    <a:pt x="37134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37134" y="4635"/>
                  </a:lnTo>
                  <a:lnTo>
                    <a:pt x="371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0833366" y="5163256"/>
              <a:ext cx="37465" cy="19685"/>
            </a:xfrm>
            <a:custGeom>
              <a:avLst/>
              <a:gdLst/>
              <a:ahLst/>
              <a:cxnLst/>
              <a:rect l="l" t="t" r="r" b="b"/>
              <a:pathLst>
                <a:path w="37465" h="19685">
                  <a:moveTo>
                    <a:pt x="37140" y="0"/>
                  </a:moveTo>
                  <a:lnTo>
                    <a:pt x="0" y="0"/>
                  </a:lnTo>
                  <a:lnTo>
                    <a:pt x="0" y="19517"/>
                  </a:lnTo>
                  <a:lnTo>
                    <a:pt x="37140" y="19517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0832751" y="5179169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0832751" y="5172255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0832751" y="5165327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0833359" y="516325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0833357" y="51827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0833357" y="5187404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0867903" y="5158630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73"/>
                  </a:lnTo>
                </a:path>
              </a:pathLst>
            </a:custGeom>
            <a:ln w="518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0833359" y="515862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0833357" y="51827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0833357" y="516325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0833357" y="515862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1" name="object 38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425655" y="5154367"/>
              <a:ext cx="121843" cy="121827"/>
            </a:xfrm>
            <a:prstGeom prst="rect">
              <a:avLst/>
            </a:prstGeom>
          </p:spPr>
        </p:pic>
        <p:sp>
          <p:nvSpPr>
            <p:cNvPr id="382" name="object 382"/>
            <p:cNvSpPr/>
            <p:nvPr/>
          </p:nvSpPr>
          <p:spPr>
            <a:xfrm>
              <a:off x="9542297" y="5158631"/>
              <a:ext cx="732155" cy="29209"/>
            </a:xfrm>
            <a:custGeom>
              <a:avLst/>
              <a:gdLst/>
              <a:ahLst/>
              <a:cxnLst/>
              <a:rect l="l" t="t" r="r" b="b"/>
              <a:pathLst>
                <a:path w="732154" h="29210">
                  <a:moveTo>
                    <a:pt x="731901" y="24142"/>
                  </a:moveTo>
                  <a:lnTo>
                    <a:pt x="0" y="24142"/>
                  </a:lnTo>
                  <a:lnTo>
                    <a:pt x="0" y="28778"/>
                  </a:lnTo>
                  <a:lnTo>
                    <a:pt x="731901" y="28778"/>
                  </a:lnTo>
                  <a:lnTo>
                    <a:pt x="731901" y="24142"/>
                  </a:lnTo>
                  <a:close/>
                </a:path>
                <a:path w="732154" h="29210">
                  <a:moveTo>
                    <a:pt x="731901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731901" y="4635"/>
                  </a:lnTo>
                  <a:lnTo>
                    <a:pt x="73190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542316" y="5163256"/>
              <a:ext cx="732155" cy="19685"/>
            </a:xfrm>
            <a:custGeom>
              <a:avLst/>
              <a:gdLst/>
              <a:ahLst/>
              <a:cxnLst/>
              <a:rect l="l" t="t" r="r" b="b"/>
              <a:pathLst>
                <a:path w="732154" h="19685">
                  <a:moveTo>
                    <a:pt x="731904" y="0"/>
                  </a:moveTo>
                  <a:lnTo>
                    <a:pt x="0" y="0"/>
                  </a:lnTo>
                  <a:lnTo>
                    <a:pt x="0" y="19517"/>
                  </a:lnTo>
                  <a:lnTo>
                    <a:pt x="731904" y="19517"/>
                  </a:lnTo>
                  <a:lnTo>
                    <a:pt x="7319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542128" y="5179169"/>
              <a:ext cx="732155" cy="0"/>
            </a:xfrm>
            <a:custGeom>
              <a:avLst/>
              <a:gdLst/>
              <a:ahLst/>
              <a:cxnLst/>
              <a:rect l="l" t="t" r="r" b="b"/>
              <a:pathLst>
                <a:path w="732154">
                  <a:moveTo>
                    <a:pt x="0" y="0"/>
                  </a:moveTo>
                  <a:lnTo>
                    <a:pt x="7318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542128" y="5172255"/>
              <a:ext cx="732155" cy="0"/>
            </a:xfrm>
            <a:custGeom>
              <a:avLst/>
              <a:gdLst/>
              <a:ahLst/>
              <a:cxnLst/>
              <a:rect l="l" t="t" r="r" b="b"/>
              <a:pathLst>
                <a:path w="732154">
                  <a:moveTo>
                    <a:pt x="0" y="0"/>
                  </a:moveTo>
                  <a:lnTo>
                    <a:pt x="7318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542128" y="5165327"/>
              <a:ext cx="732155" cy="0"/>
            </a:xfrm>
            <a:custGeom>
              <a:avLst/>
              <a:gdLst/>
              <a:ahLst/>
              <a:cxnLst/>
              <a:rect l="l" t="t" r="r" b="b"/>
              <a:pathLst>
                <a:path w="732154">
                  <a:moveTo>
                    <a:pt x="0" y="0"/>
                  </a:moveTo>
                  <a:lnTo>
                    <a:pt x="7318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542306" y="5163258"/>
              <a:ext cx="732155" cy="0"/>
            </a:xfrm>
            <a:custGeom>
              <a:avLst/>
              <a:gdLst/>
              <a:ahLst/>
              <a:cxnLst/>
              <a:rect l="l" t="t" r="r" b="b"/>
              <a:pathLst>
                <a:path w="732154">
                  <a:moveTo>
                    <a:pt x="7319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542310" y="5182772"/>
              <a:ext cx="732155" cy="0"/>
            </a:xfrm>
            <a:custGeom>
              <a:avLst/>
              <a:gdLst/>
              <a:ahLst/>
              <a:cxnLst/>
              <a:rect l="l" t="t" r="r" b="b"/>
              <a:pathLst>
                <a:path w="732154">
                  <a:moveTo>
                    <a:pt x="0" y="0"/>
                  </a:moveTo>
                  <a:lnTo>
                    <a:pt x="73190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542310" y="5187404"/>
              <a:ext cx="732155" cy="0"/>
            </a:xfrm>
            <a:custGeom>
              <a:avLst/>
              <a:gdLst/>
              <a:ahLst/>
              <a:cxnLst/>
              <a:rect l="l" t="t" r="r" b="b"/>
              <a:pathLst>
                <a:path w="732154">
                  <a:moveTo>
                    <a:pt x="0" y="0"/>
                  </a:moveTo>
                  <a:lnTo>
                    <a:pt x="73190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542306" y="5158626"/>
              <a:ext cx="732155" cy="0"/>
            </a:xfrm>
            <a:custGeom>
              <a:avLst/>
              <a:gdLst/>
              <a:ahLst/>
              <a:cxnLst/>
              <a:rect l="l" t="t" r="r" b="b"/>
              <a:pathLst>
                <a:path w="732154">
                  <a:moveTo>
                    <a:pt x="7319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542310" y="515862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7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0274210" y="51827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0274210" y="516325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0274210" y="515862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0274212" y="5187404"/>
              <a:ext cx="559435" cy="0"/>
            </a:xfrm>
            <a:custGeom>
              <a:avLst/>
              <a:gdLst/>
              <a:ahLst/>
              <a:cxnLst/>
              <a:rect l="l" t="t" r="r" b="b"/>
              <a:pathLst>
                <a:path w="559434">
                  <a:moveTo>
                    <a:pt x="559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0274215" y="51874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0274212" y="5158626"/>
              <a:ext cx="559435" cy="0"/>
            </a:xfrm>
            <a:custGeom>
              <a:avLst/>
              <a:gdLst/>
              <a:ahLst/>
              <a:cxnLst/>
              <a:rect l="l" t="t" r="r" b="b"/>
              <a:pathLst>
                <a:path w="559434">
                  <a:moveTo>
                    <a:pt x="559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0274215" y="51586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9495857" y="2677771"/>
              <a:ext cx="1374775" cy="41275"/>
            </a:xfrm>
            <a:custGeom>
              <a:avLst/>
              <a:gdLst/>
              <a:ahLst/>
              <a:cxnLst/>
              <a:rect l="l" t="t" r="r" b="b"/>
              <a:pathLst>
                <a:path w="1374775" h="41275">
                  <a:moveTo>
                    <a:pt x="1374638" y="0"/>
                  </a:moveTo>
                  <a:lnTo>
                    <a:pt x="0" y="0"/>
                  </a:lnTo>
                  <a:lnTo>
                    <a:pt x="0" y="40867"/>
                  </a:lnTo>
                  <a:lnTo>
                    <a:pt x="1374638" y="40867"/>
                  </a:lnTo>
                  <a:lnTo>
                    <a:pt x="1374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9495412" y="267749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55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9495412" y="267749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0" y="10376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9495412" y="26774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9495412" y="267749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946"/>
                  </a:moveTo>
                  <a:lnTo>
                    <a:pt x="259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9495412" y="26774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606"/>
                  </a:moveTo>
                  <a:lnTo>
                    <a:pt x="34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949714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9505788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9512716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9521361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9528286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9536931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9543859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9552503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955943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9568076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957500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958364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9592292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9599219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9607864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961479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9623434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963036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9639006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964593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9654579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9663223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967015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9678795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968572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9694367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970129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9709938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9716866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972551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9734154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974108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9749727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975665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9765299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9772226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978087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978779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979644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9805100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981201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9820658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982758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9836231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984315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985180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985873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986737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9876033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988294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9891604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989851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9907162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9914089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992273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992966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993830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9946965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995387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9962537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9969449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9978108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998502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999366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0000592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000923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0017896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0024809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0033469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0040382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0049040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0055952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006461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007152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0080169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0088828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009574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0104400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0111312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0119972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012688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013554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014245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015111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0159759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0166672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0175330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018224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0190903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0197816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020647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0213388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022204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0230692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0237618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0246262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025317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0261835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026874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027740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028432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0292979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0301623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030855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0317195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032412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0332766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0339679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0348338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0355252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036391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0372555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0379482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0388127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039505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0403699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041062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041927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0426182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043484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0443486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045041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0459058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046598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0474630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0481558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049020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0497128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050577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0514417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052134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0529990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053691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0545561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055249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056113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056806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0576706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0585350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059227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0600921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0607848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0616493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062342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063206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063899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064763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0656296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066321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0671854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067878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0687425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069435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0702997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070992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0718568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0727227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0734141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0742799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074971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0758358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076528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0773928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0780854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0789500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0798159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0805073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813731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0820645" y="26774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517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0829303" y="2677497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0836217" y="26844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606"/>
                  </a:moveTo>
                  <a:lnTo>
                    <a:pt x="345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0844861" y="269306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946"/>
                  </a:moveTo>
                  <a:lnTo>
                    <a:pt x="259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0851786" y="26999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0860432" y="2708637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0" y="10376"/>
                  </a:moveTo>
                  <a:lnTo>
                    <a:pt x="103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0869091" y="27172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9495412" y="27172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9495412" y="271036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48" y="8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9495412" y="27017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0"/>
                  </a:moveTo>
                  <a:lnTo>
                    <a:pt x="17297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9495412" y="2694791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0" y="0"/>
                  </a:moveTo>
                  <a:lnTo>
                    <a:pt x="25946" y="24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9495412" y="2686147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20" h="33019">
                  <a:moveTo>
                    <a:pt x="0" y="0"/>
                  </a:moveTo>
                  <a:lnTo>
                    <a:pt x="32868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949541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9504057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9510983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9519628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952655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9535199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954212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9550771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9557699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956634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9575003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958191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9590561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959748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9606131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9613059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9621703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9628631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963727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9645934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9652847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9661506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9668419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9677064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9683989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969263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969956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970820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9716866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9723779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9732437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9739351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9748009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975492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9763567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977049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977913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9787797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979471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9803369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981028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9818941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982585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983451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984142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985007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9858730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9865641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9874300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988121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9889872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989678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990544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991235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9921017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9929661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993657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9945234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995214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9960804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9967717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997637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9983289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9991947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000592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00752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016165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02307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031737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038649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047307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005422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0062879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0071524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007845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0087095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009402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0102668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0109581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011824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012515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0133811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0142455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014938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0158027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016495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0173600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180527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018917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019608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020474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0213388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022031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0228959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023588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0244531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025145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0260104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026703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027567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0284320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0291247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0299892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0306817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0315462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032239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033103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033796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034660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0355252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036217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0370823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037775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0386395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039332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040196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0408893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041753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0426182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043311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0441755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044868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0457326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046425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047289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47982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48847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0497128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50404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512686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0519613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0528258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053518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54383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055075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055940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0568061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0574973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0583631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059054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0599190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810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060611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0614761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0621689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0630333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0638993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064590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0654564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066147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0670135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067704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0685693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069262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0701265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0709924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071683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0725497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0732409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0741067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0747980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75663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763552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772196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780854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787768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38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0796427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803341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811999" y="267749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818913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0827571" y="26774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834483" y="267749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30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0843142" y="267749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685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0851786" y="26774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36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0858700" y="267749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25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0867359" y="267749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55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9495862" y="2718634"/>
              <a:ext cx="1374775" cy="0"/>
            </a:xfrm>
            <a:custGeom>
              <a:avLst/>
              <a:gdLst/>
              <a:ahLst/>
              <a:cxnLst/>
              <a:rect l="l" t="t" r="r" b="b"/>
              <a:pathLst>
                <a:path w="1374775">
                  <a:moveTo>
                    <a:pt x="0" y="0"/>
                  </a:moveTo>
                  <a:lnTo>
                    <a:pt x="137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9495860" y="2677754"/>
              <a:ext cx="1374775" cy="0"/>
            </a:xfrm>
            <a:custGeom>
              <a:avLst/>
              <a:gdLst/>
              <a:ahLst/>
              <a:cxnLst/>
              <a:rect l="l" t="t" r="r" b="b"/>
              <a:pathLst>
                <a:path w="1374775">
                  <a:moveTo>
                    <a:pt x="137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9557699" y="703899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9557699" y="703208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9557699" y="702515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9557699" y="701824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9557699" y="701131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9557699" y="700440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9557699" y="699747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9557699" y="699055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9557699" y="69836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9557699" y="697672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9557699" y="696806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9557699" y="696114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9557699" y="695422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9557699" y="694730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9557699" y="715664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9557699" y="714972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9557699" y="714280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9557699" y="713588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9557699" y="712895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9557699" y="712204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9557699" y="711511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9557699" y="710820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9557699" y="710128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9557699" y="709436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9557699" y="708744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9557699" y="708052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9557699" y="707360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9557699" y="706667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9557699" y="705975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9557699" y="727601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9557699" y="726909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9557699" y="726217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9557699" y="725525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9557699" y="724833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557699" y="724141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557699" y="723276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557699" y="722583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557699" y="721892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557699" y="721200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9557699" y="720508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9557699" y="719815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9557699" y="719124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9557699" y="718432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9557699" y="717740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9557699" y="738673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9557699" y="737982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9557699" y="737289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9557699" y="736598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9557699" y="735905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9557699" y="735214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9557699" y="734521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9557699" y="733830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9557699" y="733137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9557699" y="732446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9557699" y="731753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9557699" y="731062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9557699" y="730369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9557699" y="729678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9557699" y="750611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9557699" y="749747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9557699" y="749054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9557699" y="748363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9557699" y="747670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9557699" y="746979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9557699" y="746286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9557699" y="745593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9557699" y="744902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9557699" y="744209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9557699" y="743518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9557699" y="742825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9557699" y="742134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9557699" y="741441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9557699" y="740750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9557699" y="761683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9557699" y="760992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9557699" y="760299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9557699" y="759608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9557699" y="758915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9557699" y="758224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9557699" y="757531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9557699" y="756840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9557699" y="756147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9557699" y="755456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9557699" y="754763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9557699" y="754072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9557699" y="753379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9557699" y="752688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9425655" y="4900572"/>
              <a:ext cx="3941114" cy="2719787"/>
            </a:xfrm>
            <a:prstGeom prst="rect">
              <a:avLst/>
            </a:prstGeom>
          </p:spPr>
        </p:pic>
        <p:pic>
          <p:nvPicPr>
            <p:cNvPr id="850" name="object 85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425655" y="2672565"/>
              <a:ext cx="75395" cy="95840"/>
            </a:xfrm>
            <a:prstGeom prst="rect">
              <a:avLst/>
            </a:prstGeom>
          </p:spPr>
        </p:pic>
        <p:pic>
          <p:nvPicPr>
            <p:cNvPr id="851" name="object 85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1291647" y="2692995"/>
              <a:ext cx="3039236" cy="1771414"/>
            </a:xfrm>
            <a:prstGeom prst="rect">
              <a:avLst/>
            </a:prstGeom>
          </p:spPr>
        </p:pic>
        <p:pic>
          <p:nvPicPr>
            <p:cNvPr id="852" name="object 85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209042" y="5234239"/>
              <a:ext cx="121841" cy="66102"/>
            </a:xfrm>
            <a:prstGeom prst="rect">
              <a:avLst/>
            </a:prstGeom>
          </p:spPr>
        </p:pic>
        <p:pic>
          <p:nvPicPr>
            <p:cNvPr id="853" name="object 85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209042" y="5130222"/>
              <a:ext cx="121841" cy="66086"/>
            </a:xfrm>
            <a:prstGeom prst="rect">
              <a:avLst/>
            </a:prstGeom>
          </p:spPr>
        </p:pic>
        <p:sp>
          <p:nvSpPr>
            <p:cNvPr id="854" name="object 854"/>
            <p:cNvSpPr/>
            <p:nvPr/>
          </p:nvSpPr>
          <p:spPr>
            <a:xfrm>
              <a:off x="10870506" y="2677750"/>
              <a:ext cx="41275" cy="85725"/>
            </a:xfrm>
            <a:custGeom>
              <a:avLst/>
              <a:gdLst/>
              <a:ahLst/>
              <a:cxnLst/>
              <a:rect l="l" t="t" r="r" b="b"/>
              <a:pathLst>
                <a:path w="41275" h="85725">
                  <a:moveTo>
                    <a:pt x="40867" y="0"/>
                  </a:moveTo>
                  <a:lnTo>
                    <a:pt x="0" y="0"/>
                  </a:lnTo>
                  <a:lnTo>
                    <a:pt x="0" y="85463"/>
                  </a:lnTo>
                  <a:lnTo>
                    <a:pt x="40867" y="85463"/>
                  </a:lnTo>
                  <a:lnTo>
                    <a:pt x="408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0870823" y="267749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921"/>
                  </a:moveTo>
                  <a:lnTo>
                    <a:pt x="6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0870823" y="267749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570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0870823" y="267749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491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0870823" y="267749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140"/>
                  </a:moveTo>
                  <a:lnTo>
                    <a:pt x="311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0870823" y="2677493"/>
              <a:ext cx="38100" cy="40005"/>
            </a:xfrm>
            <a:custGeom>
              <a:avLst/>
              <a:gdLst/>
              <a:ahLst/>
              <a:cxnLst/>
              <a:rect l="l" t="t" r="r" b="b"/>
              <a:pathLst>
                <a:path w="38100" h="40005">
                  <a:moveTo>
                    <a:pt x="0" y="39789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0870823" y="268268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0870823" y="269133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0870823" y="26999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0870823" y="270690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0870823" y="271555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789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0870823" y="272248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0879468" y="2731129"/>
              <a:ext cx="31750" cy="33020"/>
            </a:xfrm>
            <a:custGeom>
              <a:avLst/>
              <a:gdLst/>
              <a:ahLst/>
              <a:cxnLst/>
              <a:rect l="l" t="t" r="r" b="b"/>
              <a:pathLst>
                <a:path w="31750" h="33019">
                  <a:moveTo>
                    <a:pt x="0" y="32868"/>
                  </a:moveTo>
                  <a:lnTo>
                    <a:pt x="311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0886395" y="2738050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0" y="25946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0895038" y="2746699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80">
                  <a:moveTo>
                    <a:pt x="0" y="17297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0901951" y="27536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4">
                  <a:moveTo>
                    <a:pt x="0" y="10376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0910611" y="27622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0870823" y="276053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444" y="3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0870823" y="2751889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0" y="0"/>
                  </a:moveTo>
                  <a:lnTo>
                    <a:pt x="10376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0870823" y="27449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0870823" y="2736318"/>
              <a:ext cx="26034" cy="27940"/>
            </a:xfrm>
            <a:custGeom>
              <a:avLst/>
              <a:gdLst/>
              <a:ahLst/>
              <a:cxnLst/>
              <a:rect l="l" t="t" r="r" b="b"/>
              <a:pathLst>
                <a:path w="26034" h="27939">
                  <a:moveTo>
                    <a:pt x="0" y="0"/>
                  </a:moveTo>
                  <a:lnTo>
                    <a:pt x="25946" y="276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0870823" y="27293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85" y="346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0870823" y="2720746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0870823" y="271382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0870823" y="2705175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0870823" y="2696523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0870823" y="268960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0870823" y="268095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0"/>
                  </a:moveTo>
                  <a:lnTo>
                    <a:pt x="39789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0874273" y="267749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30">
                  <a:moveTo>
                    <a:pt x="0" y="0"/>
                  </a:moveTo>
                  <a:lnTo>
                    <a:pt x="36344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0882931" y="2677495"/>
              <a:ext cx="27940" cy="29845"/>
            </a:xfrm>
            <a:custGeom>
              <a:avLst/>
              <a:gdLst/>
              <a:ahLst/>
              <a:cxnLst/>
              <a:rect l="l" t="t" r="r" b="b"/>
              <a:pathLst>
                <a:path w="27940" h="29844">
                  <a:moveTo>
                    <a:pt x="0" y="0"/>
                  </a:moveTo>
                  <a:lnTo>
                    <a:pt x="27685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0889844" y="267749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5">
                  <a:moveTo>
                    <a:pt x="0" y="0"/>
                  </a:moveTo>
                  <a:lnTo>
                    <a:pt x="20763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0898502" y="2677495"/>
              <a:ext cx="12700" cy="13970"/>
            </a:xfrm>
            <a:custGeom>
              <a:avLst/>
              <a:gdLst/>
              <a:ahLst/>
              <a:cxnLst/>
              <a:rect l="l" t="t" r="r" b="b"/>
              <a:pathLst>
                <a:path w="12700" h="13969">
                  <a:moveTo>
                    <a:pt x="0" y="0"/>
                  </a:moveTo>
                  <a:lnTo>
                    <a:pt x="12114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0905416" y="267749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0870499" y="2763217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86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0911371" y="267775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0870503" y="2677754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86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0870499" y="271863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0911374" y="2698179"/>
              <a:ext cx="71120" cy="65405"/>
            </a:xfrm>
            <a:custGeom>
              <a:avLst/>
              <a:gdLst/>
              <a:ahLst/>
              <a:cxnLst/>
              <a:rect l="l" t="t" r="r" b="b"/>
              <a:pathLst>
                <a:path w="71120" h="65405">
                  <a:moveTo>
                    <a:pt x="70605" y="0"/>
                  </a:moveTo>
                  <a:lnTo>
                    <a:pt x="0" y="0"/>
                  </a:lnTo>
                  <a:lnTo>
                    <a:pt x="0" y="65034"/>
                  </a:lnTo>
                  <a:lnTo>
                    <a:pt x="70605" y="65034"/>
                  </a:lnTo>
                  <a:lnTo>
                    <a:pt x="706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0910611" y="26982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0910611" y="2698258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89">
                  <a:moveTo>
                    <a:pt x="0" y="8648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0910611" y="269826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297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0910611" y="269825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0" y="24219"/>
                  </a:moveTo>
                  <a:lnTo>
                    <a:pt x="259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0910611" y="2698254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20" h="33019">
                  <a:moveTo>
                    <a:pt x="0" y="32868"/>
                  </a:moveTo>
                  <a:lnTo>
                    <a:pt x="3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0910611" y="269825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5">
                  <a:moveTo>
                    <a:pt x="0" y="39789"/>
                  </a:moveTo>
                  <a:lnTo>
                    <a:pt x="4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0910611" y="269825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0" y="48438"/>
                  </a:moveTo>
                  <a:lnTo>
                    <a:pt x="484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0910611" y="2698256"/>
              <a:ext cx="57150" cy="55880"/>
            </a:xfrm>
            <a:custGeom>
              <a:avLst/>
              <a:gdLst/>
              <a:ahLst/>
              <a:cxnLst/>
              <a:rect l="l" t="t" r="r" b="b"/>
              <a:pathLst>
                <a:path w="57150" h="55880">
                  <a:moveTo>
                    <a:pt x="0" y="55359"/>
                  </a:moveTo>
                  <a:lnTo>
                    <a:pt x="570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0910611" y="2698259"/>
              <a:ext cx="66040" cy="64135"/>
            </a:xfrm>
            <a:custGeom>
              <a:avLst/>
              <a:gdLst/>
              <a:ahLst/>
              <a:cxnLst/>
              <a:rect l="l" t="t" r="r" b="b"/>
              <a:pathLst>
                <a:path w="66040" h="64135">
                  <a:moveTo>
                    <a:pt x="0" y="64008"/>
                  </a:moveTo>
                  <a:lnTo>
                    <a:pt x="657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0917524" y="2699988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5">
                  <a:moveTo>
                    <a:pt x="0" y="64008"/>
                  </a:moveTo>
                  <a:lnTo>
                    <a:pt x="640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0926183" y="2706910"/>
              <a:ext cx="55880" cy="57150"/>
            </a:xfrm>
            <a:custGeom>
              <a:avLst/>
              <a:gdLst/>
              <a:ahLst/>
              <a:cxnLst/>
              <a:rect l="l" t="t" r="r" b="b"/>
              <a:pathLst>
                <a:path w="55879" h="57150">
                  <a:moveTo>
                    <a:pt x="0" y="57087"/>
                  </a:moveTo>
                  <a:lnTo>
                    <a:pt x="553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0934828" y="2715559"/>
              <a:ext cx="46990" cy="48895"/>
            </a:xfrm>
            <a:custGeom>
              <a:avLst/>
              <a:gdLst/>
              <a:ahLst/>
              <a:cxnLst/>
              <a:rect l="l" t="t" r="r" b="b"/>
              <a:pathLst>
                <a:path w="46990" h="48894">
                  <a:moveTo>
                    <a:pt x="0" y="48438"/>
                  </a:moveTo>
                  <a:lnTo>
                    <a:pt x="467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0941755" y="2722480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4" h="41910">
                  <a:moveTo>
                    <a:pt x="0" y="41517"/>
                  </a:moveTo>
                  <a:lnTo>
                    <a:pt x="39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0910611" y="27622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0910611" y="27536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0" y="0"/>
                  </a:moveTo>
                  <a:lnTo>
                    <a:pt x="10376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0910611" y="274669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0"/>
                  </a:moveTo>
                  <a:lnTo>
                    <a:pt x="17297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0910611" y="273804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946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0910611" y="27293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85" y="346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0910611" y="272247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0"/>
                  </a:moveTo>
                  <a:lnTo>
                    <a:pt x="41517" y="41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0910611" y="271382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0"/>
                  </a:moveTo>
                  <a:lnTo>
                    <a:pt x="50155" y="501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0910611" y="2706907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0"/>
                  </a:moveTo>
                  <a:lnTo>
                    <a:pt x="57087" y="570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0910611" y="2698254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0"/>
                  </a:moveTo>
                  <a:lnTo>
                    <a:pt x="65746" y="657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0919255" y="2698254"/>
              <a:ext cx="62865" cy="64135"/>
            </a:xfrm>
            <a:custGeom>
              <a:avLst/>
              <a:gdLst/>
              <a:ahLst/>
              <a:cxnLst/>
              <a:rect l="l" t="t" r="r" b="b"/>
              <a:pathLst>
                <a:path w="62865" h="64135">
                  <a:moveTo>
                    <a:pt x="0" y="0"/>
                  </a:moveTo>
                  <a:lnTo>
                    <a:pt x="62280" y="640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0926183" y="2698254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79" h="55880">
                  <a:moveTo>
                    <a:pt x="0" y="0"/>
                  </a:moveTo>
                  <a:lnTo>
                    <a:pt x="55359" y="553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0934828" y="269825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0"/>
                  </a:moveTo>
                  <a:lnTo>
                    <a:pt x="46710" y="467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0941755" y="26982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0"/>
                  </a:moveTo>
                  <a:lnTo>
                    <a:pt x="39789" y="39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0911371" y="2763217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46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0911373" y="269605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460" y="0"/>
                  </a:lnTo>
                </a:path>
              </a:pathLst>
            </a:custGeom>
            <a:ln w="42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0911373" y="2693461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605" y="0"/>
                  </a:lnTo>
                </a:path>
              </a:pathLst>
            </a:custGeom>
            <a:ln w="42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0911373" y="270077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460" y="0"/>
                  </a:lnTo>
                </a:path>
              </a:pathLst>
            </a:custGeom>
            <a:ln w="518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2" name="object 92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5880908" y="4294274"/>
              <a:ext cx="121847" cy="66102"/>
            </a:xfrm>
            <a:prstGeom prst="rect">
              <a:avLst/>
            </a:prstGeom>
          </p:spPr>
        </p:pic>
        <p:pic>
          <p:nvPicPr>
            <p:cNvPr id="923" name="object 92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5880908" y="4398307"/>
              <a:ext cx="121847" cy="66101"/>
            </a:xfrm>
            <a:prstGeom prst="rect">
              <a:avLst/>
            </a:prstGeom>
          </p:spPr>
        </p:pic>
        <p:pic>
          <p:nvPicPr>
            <p:cNvPr id="924" name="object 92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4209042" y="6816925"/>
              <a:ext cx="121841" cy="84687"/>
            </a:xfrm>
            <a:prstGeom prst="rect">
              <a:avLst/>
            </a:prstGeom>
          </p:spPr>
        </p:pic>
        <p:pic>
          <p:nvPicPr>
            <p:cNvPr id="925" name="object 92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5880908" y="2692995"/>
              <a:ext cx="121847" cy="75410"/>
            </a:xfrm>
            <a:prstGeom prst="rect">
              <a:avLst/>
            </a:prstGeom>
          </p:spPr>
        </p:pic>
        <p:pic>
          <p:nvPicPr>
            <p:cNvPr id="926" name="object 92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9224637" y="2692995"/>
              <a:ext cx="121836" cy="4208617"/>
            </a:xfrm>
            <a:prstGeom prst="rect">
              <a:avLst/>
            </a:prstGeom>
          </p:spPr>
        </p:pic>
        <p:pic>
          <p:nvPicPr>
            <p:cNvPr id="927" name="object 92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7552778" y="4294274"/>
              <a:ext cx="121829" cy="66102"/>
            </a:xfrm>
            <a:prstGeom prst="rect">
              <a:avLst/>
            </a:prstGeom>
          </p:spPr>
        </p:pic>
        <p:pic>
          <p:nvPicPr>
            <p:cNvPr id="928" name="object 92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7552778" y="4398307"/>
              <a:ext cx="121829" cy="66101"/>
            </a:xfrm>
            <a:prstGeom prst="rect">
              <a:avLst/>
            </a:prstGeom>
          </p:spPr>
        </p:pic>
        <p:pic>
          <p:nvPicPr>
            <p:cNvPr id="929" name="object 92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7552778" y="2692995"/>
              <a:ext cx="121829" cy="75410"/>
            </a:xfrm>
            <a:prstGeom prst="rect">
              <a:avLst/>
            </a:prstGeom>
          </p:spPr>
        </p:pic>
        <p:sp>
          <p:nvSpPr>
            <p:cNvPr id="930" name="object 930"/>
            <p:cNvSpPr/>
            <p:nvPr/>
          </p:nvSpPr>
          <p:spPr>
            <a:xfrm>
              <a:off x="17598822" y="2763208"/>
              <a:ext cx="5080" cy="1099820"/>
            </a:xfrm>
            <a:custGeom>
              <a:avLst/>
              <a:gdLst/>
              <a:ahLst/>
              <a:cxnLst/>
              <a:rect l="l" t="t" r="r" b="b"/>
              <a:pathLst>
                <a:path w="5080" h="1099820">
                  <a:moveTo>
                    <a:pt x="4648" y="0"/>
                  </a:moveTo>
                  <a:lnTo>
                    <a:pt x="0" y="0"/>
                  </a:lnTo>
                  <a:lnTo>
                    <a:pt x="0" y="1095082"/>
                  </a:lnTo>
                  <a:lnTo>
                    <a:pt x="0" y="1099731"/>
                  </a:lnTo>
                  <a:lnTo>
                    <a:pt x="4648" y="1099731"/>
                  </a:lnTo>
                  <a:lnTo>
                    <a:pt x="4648" y="1095082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7599057" y="387643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7599057" y="386950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7598822" y="2763233"/>
              <a:ext cx="29209" cy="1123950"/>
            </a:xfrm>
            <a:custGeom>
              <a:avLst/>
              <a:gdLst/>
              <a:ahLst/>
              <a:cxnLst/>
              <a:rect l="l" t="t" r="r" b="b"/>
              <a:pathLst>
                <a:path w="29209" h="1123950">
                  <a:moveTo>
                    <a:pt x="4648" y="1119212"/>
                  </a:moveTo>
                  <a:lnTo>
                    <a:pt x="0" y="1119212"/>
                  </a:lnTo>
                  <a:lnTo>
                    <a:pt x="0" y="1123848"/>
                  </a:lnTo>
                  <a:lnTo>
                    <a:pt x="4648" y="1123848"/>
                  </a:lnTo>
                  <a:lnTo>
                    <a:pt x="4648" y="1119212"/>
                  </a:lnTo>
                  <a:close/>
                </a:path>
                <a:path w="29209" h="1123950">
                  <a:moveTo>
                    <a:pt x="28790" y="0"/>
                  </a:moveTo>
                  <a:lnTo>
                    <a:pt x="24142" y="0"/>
                  </a:lnTo>
                  <a:lnTo>
                    <a:pt x="24142" y="1123848"/>
                  </a:lnTo>
                  <a:lnTo>
                    <a:pt x="28790" y="1123848"/>
                  </a:lnTo>
                  <a:lnTo>
                    <a:pt x="28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7603474" y="2763214"/>
              <a:ext cx="19685" cy="1099820"/>
            </a:xfrm>
            <a:custGeom>
              <a:avLst/>
              <a:gdLst/>
              <a:ahLst/>
              <a:cxnLst/>
              <a:rect l="l" t="t" r="r" b="b"/>
              <a:pathLst>
                <a:path w="19684" h="1099820">
                  <a:moveTo>
                    <a:pt x="19517" y="0"/>
                  </a:moveTo>
                  <a:lnTo>
                    <a:pt x="0" y="0"/>
                  </a:lnTo>
                  <a:lnTo>
                    <a:pt x="0" y="1099704"/>
                  </a:lnTo>
                  <a:lnTo>
                    <a:pt x="19517" y="1099704"/>
                  </a:lnTo>
                  <a:lnTo>
                    <a:pt x="195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7611052" y="2768667"/>
              <a:ext cx="0" cy="1119505"/>
            </a:xfrm>
            <a:custGeom>
              <a:avLst/>
              <a:gdLst/>
              <a:ahLst/>
              <a:cxnLst/>
              <a:rect l="l" t="t" r="r" b="b"/>
              <a:pathLst>
                <a:path h="1119504">
                  <a:moveTo>
                    <a:pt x="0" y="0"/>
                  </a:moveTo>
                  <a:lnTo>
                    <a:pt x="0" y="1118953"/>
                  </a:lnTo>
                </a:path>
              </a:pathLst>
            </a:custGeom>
            <a:ln w="1902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7622985" y="2763213"/>
              <a:ext cx="0" cy="1099820"/>
            </a:xfrm>
            <a:custGeom>
              <a:avLst/>
              <a:gdLst/>
              <a:ahLst/>
              <a:cxnLst/>
              <a:rect l="l" t="t" r="r" b="b"/>
              <a:pathLst>
                <a:path h="1099820">
                  <a:moveTo>
                    <a:pt x="0" y="109970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7603473" y="2763217"/>
              <a:ext cx="0" cy="1099820"/>
            </a:xfrm>
            <a:custGeom>
              <a:avLst/>
              <a:gdLst/>
              <a:ahLst/>
              <a:cxnLst/>
              <a:rect l="l" t="t" r="r" b="b"/>
              <a:pathLst>
                <a:path h="1099820">
                  <a:moveTo>
                    <a:pt x="0" y="0"/>
                  </a:moveTo>
                  <a:lnTo>
                    <a:pt x="0" y="109970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7622985" y="38629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7622985" y="38824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7603473" y="38824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7622985" y="42994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7603473" y="429946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1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7598832" y="42994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7622985" y="3887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7603473" y="388706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1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7598832" y="3887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7627625" y="2763214"/>
              <a:ext cx="0" cy="1123950"/>
            </a:xfrm>
            <a:custGeom>
              <a:avLst/>
              <a:gdLst/>
              <a:ahLst/>
              <a:cxnLst/>
              <a:rect l="l" t="t" r="r" b="b"/>
              <a:pathLst>
                <a:path h="1123950">
                  <a:moveTo>
                    <a:pt x="0" y="112385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7598830" y="276321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7598832" y="2763217"/>
              <a:ext cx="0" cy="1095375"/>
            </a:xfrm>
            <a:custGeom>
              <a:avLst/>
              <a:gdLst/>
              <a:ahLst/>
              <a:cxnLst/>
              <a:rect l="l" t="t" r="r" b="b"/>
              <a:pathLst>
                <a:path h="1095375">
                  <a:moveTo>
                    <a:pt x="0" y="0"/>
                  </a:moveTo>
                  <a:lnTo>
                    <a:pt x="0" y="109507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7598832" y="3887064"/>
              <a:ext cx="0" cy="412750"/>
            </a:xfrm>
            <a:custGeom>
              <a:avLst/>
              <a:gdLst/>
              <a:ahLst/>
              <a:cxnLst/>
              <a:rect l="l" t="t" r="r" b="b"/>
              <a:pathLst>
                <a:path h="412750">
                  <a:moveTo>
                    <a:pt x="0" y="0"/>
                  </a:moveTo>
                  <a:lnTo>
                    <a:pt x="0" y="412395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7598832" y="42960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7627625" y="3887064"/>
              <a:ext cx="0" cy="412750"/>
            </a:xfrm>
            <a:custGeom>
              <a:avLst/>
              <a:gdLst/>
              <a:ahLst/>
              <a:cxnLst/>
              <a:rect l="l" t="t" r="r" b="b"/>
              <a:pathLst>
                <a:path h="412750">
                  <a:moveTo>
                    <a:pt x="0" y="0"/>
                  </a:moveTo>
                  <a:lnTo>
                    <a:pt x="0" y="412395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3" name="object 95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7394875" y="3881876"/>
              <a:ext cx="237938" cy="422774"/>
            </a:xfrm>
            <a:prstGeom prst="rect">
              <a:avLst/>
            </a:prstGeom>
          </p:spPr>
        </p:pic>
        <p:sp>
          <p:nvSpPr>
            <p:cNvPr id="954" name="object 954"/>
            <p:cNvSpPr/>
            <p:nvPr/>
          </p:nvSpPr>
          <p:spPr>
            <a:xfrm>
              <a:off x="11002408" y="267126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1407358" y="267126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6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1407350" y="2671264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9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0950388" y="267126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20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0950385" y="268053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201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1407358" y="2680535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9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1002407" y="2671264"/>
              <a:ext cx="405130" cy="0"/>
            </a:xfrm>
            <a:custGeom>
              <a:avLst/>
              <a:gdLst/>
              <a:ahLst/>
              <a:cxnLst/>
              <a:rect l="l" t="t" r="r" b="b"/>
              <a:pathLst>
                <a:path w="405129">
                  <a:moveTo>
                    <a:pt x="4049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1002409" y="26712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1002407" y="2680535"/>
              <a:ext cx="405130" cy="0"/>
            </a:xfrm>
            <a:custGeom>
              <a:avLst/>
              <a:gdLst/>
              <a:ahLst/>
              <a:cxnLst/>
              <a:rect l="l" t="t" r="r" b="b"/>
              <a:pathLst>
                <a:path w="405129">
                  <a:moveTo>
                    <a:pt x="4049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3" name="object 96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0997220" y="2471013"/>
              <a:ext cx="415326" cy="214709"/>
            </a:xfrm>
            <a:prstGeom prst="rect">
              <a:avLst/>
            </a:prstGeom>
          </p:spPr>
        </p:pic>
        <p:sp>
          <p:nvSpPr>
            <p:cNvPr id="964" name="object 964"/>
            <p:cNvSpPr/>
            <p:nvPr/>
          </p:nvSpPr>
          <p:spPr>
            <a:xfrm>
              <a:off x="14238377" y="4782457"/>
              <a:ext cx="1938655" cy="5080"/>
            </a:xfrm>
            <a:custGeom>
              <a:avLst/>
              <a:gdLst/>
              <a:ahLst/>
              <a:cxnLst/>
              <a:rect l="l" t="t" r="r" b="b"/>
              <a:pathLst>
                <a:path w="1938655" h="5079">
                  <a:moveTo>
                    <a:pt x="1938439" y="0"/>
                  </a:moveTo>
                  <a:lnTo>
                    <a:pt x="4660" y="0"/>
                  </a:lnTo>
                  <a:lnTo>
                    <a:pt x="0" y="0"/>
                  </a:lnTo>
                  <a:lnTo>
                    <a:pt x="0" y="4622"/>
                  </a:lnTo>
                  <a:lnTo>
                    <a:pt x="4660" y="4622"/>
                  </a:lnTo>
                  <a:lnTo>
                    <a:pt x="1938439" y="4622"/>
                  </a:lnTo>
                  <a:lnTo>
                    <a:pt x="19384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4218865" y="4782451"/>
              <a:ext cx="19685" cy="5080"/>
            </a:xfrm>
            <a:custGeom>
              <a:avLst/>
              <a:gdLst/>
              <a:ahLst/>
              <a:cxnLst/>
              <a:rect l="l" t="t" r="r" b="b"/>
              <a:pathLst>
                <a:path w="19684" h="5079">
                  <a:moveTo>
                    <a:pt x="19507" y="0"/>
                  </a:moveTo>
                  <a:lnTo>
                    <a:pt x="0" y="0"/>
                  </a:lnTo>
                  <a:lnTo>
                    <a:pt x="0" y="4628"/>
                  </a:lnTo>
                  <a:lnTo>
                    <a:pt x="19507" y="4628"/>
                  </a:lnTo>
                  <a:lnTo>
                    <a:pt x="19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3259587" y="4782457"/>
              <a:ext cx="2917825" cy="29209"/>
            </a:xfrm>
            <a:custGeom>
              <a:avLst/>
              <a:gdLst/>
              <a:ahLst/>
              <a:cxnLst/>
              <a:rect l="l" t="t" r="r" b="b"/>
              <a:pathLst>
                <a:path w="2917825" h="29210">
                  <a:moveTo>
                    <a:pt x="181660" y="24142"/>
                  </a:moveTo>
                  <a:lnTo>
                    <a:pt x="9994" y="24142"/>
                  </a:lnTo>
                  <a:lnTo>
                    <a:pt x="11938" y="28790"/>
                  </a:lnTo>
                  <a:lnTo>
                    <a:pt x="181660" y="28790"/>
                  </a:lnTo>
                  <a:lnTo>
                    <a:pt x="181660" y="24142"/>
                  </a:lnTo>
                  <a:close/>
                </a:path>
                <a:path w="2917825" h="29210">
                  <a:moveTo>
                    <a:pt x="181660" y="0"/>
                  </a:moveTo>
                  <a:lnTo>
                    <a:pt x="0" y="0"/>
                  </a:lnTo>
                  <a:lnTo>
                    <a:pt x="1930" y="4635"/>
                  </a:lnTo>
                  <a:lnTo>
                    <a:pt x="181660" y="4635"/>
                  </a:lnTo>
                  <a:lnTo>
                    <a:pt x="181660" y="0"/>
                  </a:lnTo>
                  <a:close/>
                </a:path>
                <a:path w="2917825" h="29210">
                  <a:moveTo>
                    <a:pt x="954633" y="0"/>
                  </a:moveTo>
                  <a:lnTo>
                    <a:pt x="568032" y="0"/>
                  </a:lnTo>
                  <a:lnTo>
                    <a:pt x="568032" y="4622"/>
                  </a:lnTo>
                  <a:lnTo>
                    <a:pt x="954633" y="4622"/>
                  </a:lnTo>
                  <a:lnTo>
                    <a:pt x="954633" y="0"/>
                  </a:lnTo>
                  <a:close/>
                </a:path>
                <a:path w="2917825" h="29210">
                  <a:moveTo>
                    <a:pt x="959294" y="0"/>
                  </a:moveTo>
                  <a:lnTo>
                    <a:pt x="954646" y="0"/>
                  </a:lnTo>
                  <a:lnTo>
                    <a:pt x="954646" y="4622"/>
                  </a:lnTo>
                  <a:lnTo>
                    <a:pt x="959294" y="4622"/>
                  </a:lnTo>
                  <a:lnTo>
                    <a:pt x="959294" y="0"/>
                  </a:lnTo>
                  <a:close/>
                </a:path>
                <a:path w="2917825" h="29210">
                  <a:moveTo>
                    <a:pt x="2917228" y="24155"/>
                  </a:moveTo>
                  <a:lnTo>
                    <a:pt x="568032" y="24155"/>
                  </a:lnTo>
                  <a:lnTo>
                    <a:pt x="568032" y="28790"/>
                  </a:lnTo>
                  <a:lnTo>
                    <a:pt x="2917228" y="28790"/>
                  </a:lnTo>
                  <a:lnTo>
                    <a:pt x="2917228" y="2415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4238383" y="4787079"/>
              <a:ext cx="1938655" cy="19685"/>
            </a:xfrm>
            <a:custGeom>
              <a:avLst/>
              <a:gdLst/>
              <a:ahLst/>
              <a:cxnLst/>
              <a:rect l="l" t="t" r="r" b="b"/>
              <a:pathLst>
                <a:path w="1938655" h="19685">
                  <a:moveTo>
                    <a:pt x="1938443" y="0"/>
                  </a:moveTo>
                  <a:lnTo>
                    <a:pt x="0" y="0"/>
                  </a:lnTo>
                  <a:lnTo>
                    <a:pt x="0" y="19517"/>
                  </a:lnTo>
                  <a:lnTo>
                    <a:pt x="1938443" y="19517"/>
                  </a:lnTo>
                  <a:lnTo>
                    <a:pt x="19384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4237531" y="4802024"/>
              <a:ext cx="1939925" cy="0"/>
            </a:xfrm>
            <a:custGeom>
              <a:avLst/>
              <a:gdLst/>
              <a:ahLst/>
              <a:cxnLst/>
              <a:rect l="l" t="t" r="r" b="b"/>
              <a:pathLst>
                <a:path w="1939925">
                  <a:moveTo>
                    <a:pt x="0" y="0"/>
                  </a:moveTo>
                  <a:lnTo>
                    <a:pt x="19394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4237531" y="4795098"/>
              <a:ext cx="1939925" cy="0"/>
            </a:xfrm>
            <a:custGeom>
              <a:avLst/>
              <a:gdLst/>
              <a:ahLst/>
              <a:cxnLst/>
              <a:rect l="l" t="t" r="r" b="b"/>
              <a:pathLst>
                <a:path w="1939925">
                  <a:moveTo>
                    <a:pt x="0" y="0"/>
                  </a:moveTo>
                  <a:lnTo>
                    <a:pt x="19394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4237531" y="4788185"/>
              <a:ext cx="1939925" cy="0"/>
            </a:xfrm>
            <a:custGeom>
              <a:avLst/>
              <a:gdLst/>
              <a:ahLst/>
              <a:cxnLst/>
              <a:rect l="l" t="t" r="r" b="b"/>
              <a:pathLst>
                <a:path w="1939925">
                  <a:moveTo>
                    <a:pt x="0" y="0"/>
                  </a:moveTo>
                  <a:lnTo>
                    <a:pt x="19394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4218865" y="478707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507" y="0"/>
                  </a:moveTo>
                  <a:lnTo>
                    <a:pt x="0" y="0"/>
                  </a:lnTo>
                  <a:lnTo>
                    <a:pt x="0" y="19517"/>
                  </a:lnTo>
                  <a:lnTo>
                    <a:pt x="19507" y="19517"/>
                  </a:lnTo>
                  <a:lnTo>
                    <a:pt x="19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4218495" y="480202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4218495" y="479509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4218495" y="47881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3827620" y="4787089"/>
              <a:ext cx="391795" cy="19685"/>
            </a:xfrm>
            <a:custGeom>
              <a:avLst/>
              <a:gdLst/>
              <a:ahLst/>
              <a:cxnLst/>
              <a:rect l="l" t="t" r="r" b="b"/>
              <a:pathLst>
                <a:path w="391794" h="19685">
                  <a:moveTo>
                    <a:pt x="391255" y="0"/>
                  </a:moveTo>
                  <a:lnTo>
                    <a:pt x="0" y="0"/>
                  </a:lnTo>
                  <a:lnTo>
                    <a:pt x="0" y="19517"/>
                  </a:lnTo>
                  <a:lnTo>
                    <a:pt x="391255" y="19517"/>
                  </a:lnTo>
                  <a:lnTo>
                    <a:pt x="3912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3827511" y="4802024"/>
              <a:ext cx="391160" cy="0"/>
            </a:xfrm>
            <a:custGeom>
              <a:avLst/>
              <a:gdLst/>
              <a:ahLst/>
              <a:cxnLst/>
              <a:rect l="l" t="t" r="r" b="b"/>
              <a:pathLst>
                <a:path w="391159">
                  <a:moveTo>
                    <a:pt x="0" y="0"/>
                  </a:moveTo>
                  <a:lnTo>
                    <a:pt x="3909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3827511" y="4795098"/>
              <a:ext cx="391160" cy="0"/>
            </a:xfrm>
            <a:custGeom>
              <a:avLst/>
              <a:gdLst/>
              <a:ahLst/>
              <a:cxnLst/>
              <a:rect l="l" t="t" r="r" b="b"/>
              <a:pathLst>
                <a:path w="391159">
                  <a:moveTo>
                    <a:pt x="0" y="0"/>
                  </a:moveTo>
                  <a:lnTo>
                    <a:pt x="3909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3827511" y="4788185"/>
              <a:ext cx="391160" cy="0"/>
            </a:xfrm>
            <a:custGeom>
              <a:avLst/>
              <a:gdLst/>
              <a:ahLst/>
              <a:cxnLst/>
              <a:rect l="l" t="t" r="r" b="b"/>
              <a:pathLst>
                <a:path w="391159">
                  <a:moveTo>
                    <a:pt x="0" y="0"/>
                  </a:moveTo>
                  <a:lnTo>
                    <a:pt x="3909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3261509" y="4787086"/>
              <a:ext cx="180340" cy="19685"/>
            </a:xfrm>
            <a:custGeom>
              <a:avLst/>
              <a:gdLst/>
              <a:ahLst/>
              <a:cxnLst/>
              <a:rect l="l" t="t" r="r" b="b"/>
              <a:pathLst>
                <a:path w="180340" h="19685">
                  <a:moveTo>
                    <a:pt x="179743" y="0"/>
                  </a:moveTo>
                  <a:lnTo>
                    <a:pt x="0" y="0"/>
                  </a:lnTo>
                  <a:lnTo>
                    <a:pt x="8083" y="19517"/>
                  </a:lnTo>
                  <a:lnTo>
                    <a:pt x="179743" y="19517"/>
                  </a:lnTo>
                  <a:lnTo>
                    <a:pt x="1797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3268690" y="4802024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0" y="0"/>
                  </a:moveTo>
                  <a:lnTo>
                    <a:pt x="1730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3265239" y="479509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0" y="0"/>
                  </a:moveTo>
                  <a:lnTo>
                    <a:pt x="176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3261777" y="4788185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4238377" y="4782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4218877" y="478245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4238377" y="4806329"/>
              <a:ext cx="1938655" cy="5715"/>
            </a:xfrm>
            <a:custGeom>
              <a:avLst/>
              <a:gdLst/>
              <a:ahLst/>
              <a:cxnLst/>
              <a:rect l="l" t="t" r="r" b="b"/>
              <a:pathLst>
                <a:path w="1938655" h="5714">
                  <a:moveTo>
                    <a:pt x="0" y="5188"/>
                  </a:moveTo>
                  <a:lnTo>
                    <a:pt x="1938443" y="5188"/>
                  </a:lnTo>
                </a:path>
                <a:path w="1938655" h="5714">
                  <a:moveTo>
                    <a:pt x="0" y="0"/>
                  </a:moveTo>
                  <a:lnTo>
                    <a:pt x="19384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4238375" y="4787086"/>
              <a:ext cx="1938655" cy="0"/>
            </a:xfrm>
            <a:custGeom>
              <a:avLst/>
              <a:gdLst/>
              <a:ahLst/>
              <a:cxnLst/>
              <a:rect l="l" t="t" r="r" b="b"/>
              <a:pathLst>
                <a:path w="1938655">
                  <a:moveTo>
                    <a:pt x="193844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4218877" y="480660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3827624" y="4806601"/>
              <a:ext cx="391795" cy="0"/>
            </a:xfrm>
            <a:custGeom>
              <a:avLst/>
              <a:gdLst/>
              <a:ahLst/>
              <a:cxnLst/>
              <a:rect l="l" t="t" r="r" b="b"/>
              <a:pathLst>
                <a:path w="391794">
                  <a:moveTo>
                    <a:pt x="0" y="0"/>
                  </a:moveTo>
                  <a:lnTo>
                    <a:pt x="3912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3269590" y="4806601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4">
                  <a:moveTo>
                    <a:pt x="0" y="0"/>
                  </a:moveTo>
                  <a:lnTo>
                    <a:pt x="17164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3261502" y="4787086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7974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3827621" y="4787086"/>
              <a:ext cx="391795" cy="0"/>
            </a:xfrm>
            <a:custGeom>
              <a:avLst/>
              <a:gdLst/>
              <a:ahLst/>
              <a:cxnLst/>
              <a:rect l="l" t="t" r="r" b="b"/>
              <a:pathLst>
                <a:path w="391794">
                  <a:moveTo>
                    <a:pt x="3912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3827624" y="48066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3827624" y="4787086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3827624" y="478245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3441246" y="48066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3441246" y="4787086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3441246" y="478245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3271535" y="4811247"/>
              <a:ext cx="170180" cy="0"/>
            </a:xfrm>
            <a:custGeom>
              <a:avLst/>
              <a:gdLst/>
              <a:ahLst/>
              <a:cxnLst/>
              <a:rect l="l" t="t" r="r" b="b"/>
              <a:pathLst>
                <a:path w="170180">
                  <a:moveTo>
                    <a:pt x="0" y="0"/>
                  </a:moveTo>
                  <a:lnTo>
                    <a:pt x="16970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3827624" y="4808652"/>
              <a:ext cx="2349500" cy="5715"/>
            </a:xfrm>
            <a:custGeom>
              <a:avLst/>
              <a:gdLst/>
              <a:ahLst/>
              <a:cxnLst/>
              <a:rect l="l" t="t" r="r" b="b"/>
              <a:pathLst>
                <a:path w="2349500" h="5714">
                  <a:moveTo>
                    <a:pt x="0" y="5188"/>
                  </a:moveTo>
                  <a:lnTo>
                    <a:pt x="2349185" y="5188"/>
                  </a:lnTo>
                </a:path>
                <a:path w="2349500" h="5714">
                  <a:moveTo>
                    <a:pt x="0" y="0"/>
                  </a:moveTo>
                  <a:lnTo>
                    <a:pt x="2349185" y="0"/>
                  </a:lnTo>
                </a:path>
              </a:pathLst>
            </a:custGeom>
            <a:ln w="518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6176819" y="478245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9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4243035" y="4782454"/>
              <a:ext cx="1934210" cy="0"/>
            </a:xfrm>
            <a:custGeom>
              <a:avLst/>
              <a:gdLst/>
              <a:ahLst/>
              <a:cxnLst/>
              <a:rect l="l" t="t" r="r" b="b"/>
              <a:pathLst>
                <a:path w="1934209">
                  <a:moveTo>
                    <a:pt x="193378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3827635" y="4782454"/>
              <a:ext cx="386715" cy="0"/>
            </a:xfrm>
            <a:custGeom>
              <a:avLst/>
              <a:gdLst/>
              <a:ahLst/>
              <a:cxnLst/>
              <a:rect l="l" t="t" r="r" b="b"/>
              <a:pathLst>
                <a:path w="386715">
                  <a:moveTo>
                    <a:pt x="38659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3259586" y="4782454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18165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3441246" y="4782454"/>
              <a:ext cx="386715" cy="0"/>
            </a:xfrm>
            <a:custGeom>
              <a:avLst/>
              <a:gdLst/>
              <a:ahLst/>
              <a:cxnLst/>
              <a:rect l="l" t="t" r="r" b="b"/>
              <a:pathLst>
                <a:path w="386715">
                  <a:moveTo>
                    <a:pt x="0" y="0"/>
                  </a:moveTo>
                  <a:lnTo>
                    <a:pt x="386386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3441246" y="4811247"/>
              <a:ext cx="386715" cy="0"/>
            </a:xfrm>
            <a:custGeom>
              <a:avLst/>
              <a:gdLst/>
              <a:ahLst/>
              <a:cxnLst/>
              <a:rect l="l" t="t" r="r" b="b"/>
              <a:pathLst>
                <a:path w="386715">
                  <a:moveTo>
                    <a:pt x="0" y="0"/>
                  </a:moveTo>
                  <a:lnTo>
                    <a:pt x="386386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6" name="object 100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3436057" y="4591500"/>
              <a:ext cx="396755" cy="224934"/>
            </a:xfrm>
            <a:prstGeom prst="rect">
              <a:avLst/>
            </a:prstGeom>
          </p:spPr>
        </p:pic>
        <p:pic>
          <p:nvPicPr>
            <p:cNvPr id="1007" name="object 100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136283" y="4777265"/>
              <a:ext cx="140436" cy="140441"/>
            </a:xfrm>
            <a:prstGeom prst="rect">
              <a:avLst/>
            </a:prstGeom>
          </p:spPr>
        </p:pic>
        <p:pic>
          <p:nvPicPr>
            <p:cNvPr id="1008" name="object 100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5880908" y="5234239"/>
              <a:ext cx="121847" cy="66102"/>
            </a:xfrm>
            <a:prstGeom prst="rect">
              <a:avLst/>
            </a:prstGeom>
          </p:spPr>
        </p:pic>
        <p:pic>
          <p:nvPicPr>
            <p:cNvPr id="1009" name="object 100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5880908" y="5130222"/>
              <a:ext cx="121847" cy="66086"/>
            </a:xfrm>
            <a:prstGeom prst="rect">
              <a:avLst/>
            </a:prstGeom>
          </p:spPr>
        </p:pic>
        <p:sp>
          <p:nvSpPr>
            <p:cNvPr id="1010" name="object 1010"/>
            <p:cNvSpPr/>
            <p:nvPr/>
          </p:nvSpPr>
          <p:spPr>
            <a:xfrm>
              <a:off x="15997555" y="5243137"/>
              <a:ext cx="1044575" cy="24765"/>
            </a:xfrm>
            <a:custGeom>
              <a:avLst/>
              <a:gdLst/>
              <a:ahLst/>
              <a:cxnLst/>
              <a:rect l="l" t="t" r="r" b="b"/>
              <a:pathLst>
                <a:path w="1044575" h="24764">
                  <a:moveTo>
                    <a:pt x="656666" y="19519"/>
                  </a:moveTo>
                  <a:lnTo>
                    <a:pt x="0" y="19519"/>
                  </a:lnTo>
                  <a:lnTo>
                    <a:pt x="0" y="24168"/>
                  </a:lnTo>
                  <a:lnTo>
                    <a:pt x="656666" y="24168"/>
                  </a:lnTo>
                  <a:lnTo>
                    <a:pt x="656666" y="19519"/>
                  </a:lnTo>
                  <a:close/>
                </a:path>
                <a:path w="1044575" h="24764">
                  <a:moveTo>
                    <a:pt x="656666" y="0"/>
                  </a:moveTo>
                  <a:lnTo>
                    <a:pt x="0" y="0"/>
                  </a:lnTo>
                  <a:lnTo>
                    <a:pt x="0" y="4660"/>
                  </a:lnTo>
                  <a:lnTo>
                    <a:pt x="656666" y="4660"/>
                  </a:lnTo>
                  <a:lnTo>
                    <a:pt x="656666" y="0"/>
                  </a:lnTo>
                  <a:close/>
                </a:path>
                <a:path w="1044575" h="24764">
                  <a:moveTo>
                    <a:pt x="1044448" y="19519"/>
                  </a:moveTo>
                  <a:lnTo>
                    <a:pt x="1043051" y="19519"/>
                  </a:lnTo>
                  <a:lnTo>
                    <a:pt x="1043051" y="24168"/>
                  </a:lnTo>
                  <a:lnTo>
                    <a:pt x="1044448" y="24168"/>
                  </a:lnTo>
                  <a:lnTo>
                    <a:pt x="1044448" y="19519"/>
                  </a:lnTo>
                  <a:close/>
                </a:path>
                <a:path w="1044575" h="24764">
                  <a:moveTo>
                    <a:pt x="1044448" y="0"/>
                  </a:moveTo>
                  <a:lnTo>
                    <a:pt x="1043051" y="0"/>
                  </a:lnTo>
                  <a:lnTo>
                    <a:pt x="1043051" y="4660"/>
                  </a:lnTo>
                  <a:lnTo>
                    <a:pt x="1044448" y="4660"/>
                  </a:lnTo>
                  <a:lnTo>
                    <a:pt x="1044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7040611" y="5247787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5" h="15239">
                  <a:moveTo>
                    <a:pt x="1392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1392" y="14847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7040248" y="52622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7040248" y="52552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7040248" y="52483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5997565" y="5247787"/>
              <a:ext cx="657225" cy="15240"/>
            </a:xfrm>
            <a:custGeom>
              <a:avLst/>
              <a:gdLst/>
              <a:ahLst/>
              <a:cxnLst/>
              <a:rect l="l" t="t" r="r" b="b"/>
              <a:pathLst>
                <a:path w="657225" h="15239">
                  <a:moveTo>
                    <a:pt x="656660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656660" y="14847"/>
                  </a:lnTo>
                  <a:lnTo>
                    <a:pt x="6566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5997011" y="5262222"/>
              <a:ext cx="657860" cy="0"/>
            </a:xfrm>
            <a:custGeom>
              <a:avLst/>
              <a:gdLst/>
              <a:ahLst/>
              <a:cxnLst/>
              <a:rect l="l" t="t" r="r" b="b"/>
              <a:pathLst>
                <a:path w="657859">
                  <a:moveTo>
                    <a:pt x="0" y="0"/>
                  </a:moveTo>
                  <a:lnTo>
                    <a:pt x="6574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5997011" y="5255296"/>
              <a:ext cx="657860" cy="0"/>
            </a:xfrm>
            <a:custGeom>
              <a:avLst/>
              <a:gdLst/>
              <a:ahLst/>
              <a:cxnLst/>
              <a:rect l="l" t="t" r="r" b="b"/>
              <a:pathLst>
                <a:path w="657859">
                  <a:moveTo>
                    <a:pt x="0" y="0"/>
                  </a:moveTo>
                  <a:lnTo>
                    <a:pt x="6574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5997011" y="5248382"/>
              <a:ext cx="657860" cy="0"/>
            </a:xfrm>
            <a:custGeom>
              <a:avLst/>
              <a:gdLst/>
              <a:ahLst/>
              <a:cxnLst/>
              <a:rect l="l" t="t" r="r" b="b"/>
              <a:pathLst>
                <a:path w="657859">
                  <a:moveTo>
                    <a:pt x="0" y="0"/>
                  </a:moveTo>
                  <a:lnTo>
                    <a:pt x="6574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5997577" y="5247792"/>
              <a:ext cx="657225" cy="0"/>
            </a:xfrm>
            <a:custGeom>
              <a:avLst/>
              <a:gdLst/>
              <a:ahLst/>
              <a:cxnLst/>
              <a:rect l="l" t="t" r="r" b="b"/>
              <a:pathLst>
                <a:path w="657225">
                  <a:moveTo>
                    <a:pt x="65666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7040605" y="52477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7040608" y="52626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5997568" y="5262643"/>
              <a:ext cx="657225" cy="0"/>
            </a:xfrm>
            <a:custGeom>
              <a:avLst/>
              <a:gdLst/>
              <a:ahLst/>
              <a:cxnLst/>
              <a:rect l="l" t="t" r="r" b="b"/>
              <a:pathLst>
                <a:path w="657225">
                  <a:moveTo>
                    <a:pt x="0" y="0"/>
                  </a:moveTo>
                  <a:lnTo>
                    <a:pt x="65666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7040608" y="52626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7035420" y="5247792"/>
              <a:ext cx="10795" cy="15240"/>
            </a:xfrm>
            <a:custGeom>
              <a:avLst/>
              <a:gdLst/>
              <a:ahLst/>
              <a:cxnLst/>
              <a:rect l="l" t="t" r="r" b="b"/>
              <a:pathLst>
                <a:path w="10794" h="15239">
                  <a:moveTo>
                    <a:pt x="0" y="14847"/>
                  </a:moveTo>
                  <a:lnTo>
                    <a:pt x="10376" y="1484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48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7040608" y="52431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6654237" y="52626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6654237" y="524779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6654237" y="52431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7040605" y="52431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5997577" y="5243130"/>
              <a:ext cx="657225" cy="0"/>
            </a:xfrm>
            <a:custGeom>
              <a:avLst/>
              <a:gdLst/>
              <a:ahLst/>
              <a:cxnLst/>
              <a:rect l="l" t="t" r="r" b="b"/>
              <a:pathLst>
                <a:path w="657225">
                  <a:moveTo>
                    <a:pt x="65666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5997568" y="52431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5997568" y="524779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5997568" y="52626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5997568" y="5267290"/>
              <a:ext cx="657225" cy="0"/>
            </a:xfrm>
            <a:custGeom>
              <a:avLst/>
              <a:gdLst/>
              <a:ahLst/>
              <a:cxnLst/>
              <a:rect l="l" t="t" r="r" b="b"/>
              <a:pathLst>
                <a:path w="657225">
                  <a:moveTo>
                    <a:pt x="0" y="0"/>
                  </a:moveTo>
                  <a:lnTo>
                    <a:pt x="65666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7040608" y="5267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6654237" y="5243130"/>
              <a:ext cx="386715" cy="0"/>
            </a:xfrm>
            <a:custGeom>
              <a:avLst/>
              <a:gdLst/>
              <a:ahLst/>
              <a:cxnLst/>
              <a:rect l="l" t="t" r="r" b="b"/>
              <a:pathLst>
                <a:path w="386715">
                  <a:moveTo>
                    <a:pt x="0" y="0"/>
                  </a:moveTo>
                  <a:lnTo>
                    <a:pt x="386365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6654237" y="5267290"/>
              <a:ext cx="386715" cy="0"/>
            </a:xfrm>
            <a:custGeom>
              <a:avLst/>
              <a:gdLst/>
              <a:ahLst/>
              <a:cxnLst/>
              <a:rect l="l" t="t" r="r" b="b"/>
              <a:pathLst>
                <a:path w="386715">
                  <a:moveTo>
                    <a:pt x="0" y="0"/>
                  </a:moveTo>
                  <a:lnTo>
                    <a:pt x="386365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8" name="object 103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6649048" y="5052192"/>
              <a:ext cx="396748" cy="220286"/>
            </a:xfrm>
            <a:prstGeom prst="rect">
              <a:avLst/>
            </a:prstGeom>
          </p:spPr>
        </p:pic>
        <p:pic>
          <p:nvPicPr>
            <p:cNvPr id="1039" name="object 1039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7552778" y="5234239"/>
              <a:ext cx="121829" cy="66102"/>
            </a:xfrm>
            <a:prstGeom prst="rect">
              <a:avLst/>
            </a:prstGeom>
          </p:spPr>
        </p:pic>
        <p:pic>
          <p:nvPicPr>
            <p:cNvPr id="1040" name="object 1040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7552778" y="5130222"/>
              <a:ext cx="121829" cy="66086"/>
            </a:xfrm>
            <a:prstGeom prst="rect">
              <a:avLst/>
            </a:prstGeom>
          </p:spPr>
        </p:pic>
        <p:sp>
          <p:nvSpPr>
            <p:cNvPr id="1041" name="object 1041"/>
            <p:cNvSpPr/>
            <p:nvPr/>
          </p:nvSpPr>
          <p:spPr>
            <a:xfrm>
              <a:off x="16834409" y="4782457"/>
              <a:ext cx="2251075" cy="29209"/>
            </a:xfrm>
            <a:custGeom>
              <a:avLst/>
              <a:gdLst/>
              <a:ahLst/>
              <a:cxnLst/>
              <a:rect l="l" t="t" r="r" b="b"/>
              <a:pathLst>
                <a:path w="2251075" h="29210">
                  <a:moveTo>
                    <a:pt x="289814" y="24155"/>
                  </a:moveTo>
                  <a:lnTo>
                    <a:pt x="0" y="24155"/>
                  </a:lnTo>
                  <a:lnTo>
                    <a:pt x="0" y="28790"/>
                  </a:lnTo>
                  <a:lnTo>
                    <a:pt x="289814" y="28790"/>
                  </a:lnTo>
                  <a:lnTo>
                    <a:pt x="289814" y="24155"/>
                  </a:lnTo>
                  <a:close/>
                </a:path>
                <a:path w="2251075" h="29210">
                  <a:moveTo>
                    <a:pt x="289814" y="0"/>
                  </a:moveTo>
                  <a:lnTo>
                    <a:pt x="0" y="0"/>
                  </a:lnTo>
                  <a:lnTo>
                    <a:pt x="0" y="4622"/>
                  </a:lnTo>
                  <a:lnTo>
                    <a:pt x="289814" y="4622"/>
                  </a:lnTo>
                  <a:lnTo>
                    <a:pt x="289814" y="0"/>
                  </a:lnTo>
                  <a:close/>
                </a:path>
                <a:path w="2251075" h="29210">
                  <a:moveTo>
                    <a:pt x="2250529" y="24155"/>
                  </a:moveTo>
                  <a:lnTo>
                    <a:pt x="702195" y="24155"/>
                  </a:lnTo>
                  <a:lnTo>
                    <a:pt x="702195" y="28790"/>
                  </a:lnTo>
                  <a:lnTo>
                    <a:pt x="2250529" y="28790"/>
                  </a:lnTo>
                  <a:lnTo>
                    <a:pt x="2250529" y="24155"/>
                  </a:lnTo>
                  <a:close/>
                </a:path>
                <a:path w="2251075" h="29210">
                  <a:moveTo>
                    <a:pt x="2250529" y="0"/>
                  </a:moveTo>
                  <a:lnTo>
                    <a:pt x="702195" y="0"/>
                  </a:lnTo>
                  <a:lnTo>
                    <a:pt x="702195" y="4622"/>
                  </a:lnTo>
                  <a:lnTo>
                    <a:pt x="2250529" y="4622"/>
                  </a:lnTo>
                  <a:lnTo>
                    <a:pt x="225052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7536607" y="4787089"/>
              <a:ext cx="1548765" cy="19685"/>
            </a:xfrm>
            <a:custGeom>
              <a:avLst/>
              <a:gdLst/>
              <a:ahLst/>
              <a:cxnLst/>
              <a:rect l="l" t="t" r="r" b="b"/>
              <a:pathLst>
                <a:path w="1548765" h="19685">
                  <a:moveTo>
                    <a:pt x="1548340" y="0"/>
                  </a:moveTo>
                  <a:lnTo>
                    <a:pt x="0" y="0"/>
                  </a:lnTo>
                  <a:lnTo>
                    <a:pt x="0" y="19517"/>
                  </a:lnTo>
                  <a:lnTo>
                    <a:pt x="1548340" y="19517"/>
                  </a:lnTo>
                  <a:lnTo>
                    <a:pt x="15483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7536771" y="4802024"/>
              <a:ext cx="1548765" cy="0"/>
            </a:xfrm>
            <a:custGeom>
              <a:avLst/>
              <a:gdLst/>
              <a:ahLst/>
              <a:cxnLst/>
              <a:rect l="l" t="t" r="r" b="b"/>
              <a:pathLst>
                <a:path w="1548765">
                  <a:moveTo>
                    <a:pt x="0" y="0"/>
                  </a:moveTo>
                  <a:lnTo>
                    <a:pt x="15484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7536771" y="4795098"/>
              <a:ext cx="1548765" cy="0"/>
            </a:xfrm>
            <a:custGeom>
              <a:avLst/>
              <a:gdLst/>
              <a:ahLst/>
              <a:cxnLst/>
              <a:rect l="l" t="t" r="r" b="b"/>
              <a:pathLst>
                <a:path w="1548765">
                  <a:moveTo>
                    <a:pt x="0" y="0"/>
                  </a:moveTo>
                  <a:lnTo>
                    <a:pt x="15484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7536771" y="4788185"/>
              <a:ext cx="1548765" cy="0"/>
            </a:xfrm>
            <a:custGeom>
              <a:avLst/>
              <a:gdLst/>
              <a:ahLst/>
              <a:cxnLst/>
              <a:rect l="l" t="t" r="r" b="b"/>
              <a:pathLst>
                <a:path w="1548765">
                  <a:moveTo>
                    <a:pt x="0" y="0"/>
                  </a:moveTo>
                  <a:lnTo>
                    <a:pt x="15484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6834408" y="4787089"/>
              <a:ext cx="290195" cy="19685"/>
            </a:xfrm>
            <a:custGeom>
              <a:avLst/>
              <a:gdLst/>
              <a:ahLst/>
              <a:cxnLst/>
              <a:rect l="l" t="t" r="r" b="b"/>
              <a:pathLst>
                <a:path w="290194" h="19685">
                  <a:moveTo>
                    <a:pt x="289813" y="0"/>
                  </a:moveTo>
                  <a:lnTo>
                    <a:pt x="0" y="0"/>
                  </a:lnTo>
                  <a:lnTo>
                    <a:pt x="0" y="19517"/>
                  </a:lnTo>
                  <a:lnTo>
                    <a:pt x="289813" y="19517"/>
                  </a:lnTo>
                  <a:lnTo>
                    <a:pt x="2898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6834367" y="4802024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30">
                  <a:moveTo>
                    <a:pt x="0" y="0"/>
                  </a:moveTo>
                  <a:lnTo>
                    <a:pt x="2906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6834367" y="4795098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30">
                  <a:moveTo>
                    <a:pt x="0" y="0"/>
                  </a:moveTo>
                  <a:lnTo>
                    <a:pt x="2906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6834367" y="4788185"/>
              <a:ext cx="290830" cy="0"/>
            </a:xfrm>
            <a:custGeom>
              <a:avLst/>
              <a:gdLst/>
              <a:ahLst/>
              <a:cxnLst/>
              <a:rect l="l" t="t" r="r" b="b"/>
              <a:pathLst>
                <a:path w="290830">
                  <a:moveTo>
                    <a:pt x="0" y="0"/>
                  </a:moveTo>
                  <a:lnTo>
                    <a:pt x="2906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6834411" y="4787086"/>
              <a:ext cx="290195" cy="0"/>
            </a:xfrm>
            <a:custGeom>
              <a:avLst/>
              <a:gdLst/>
              <a:ahLst/>
              <a:cxnLst/>
              <a:rect l="l" t="t" r="r" b="b"/>
              <a:pathLst>
                <a:path w="290194">
                  <a:moveTo>
                    <a:pt x="28981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7536593" y="4787086"/>
              <a:ext cx="1548765" cy="0"/>
            </a:xfrm>
            <a:custGeom>
              <a:avLst/>
              <a:gdLst/>
              <a:ahLst/>
              <a:cxnLst/>
              <a:rect l="l" t="t" r="r" b="b"/>
              <a:pathLst>
                <a:path w="1548765">
                  <a:moveTo>
                    <a:pt x="15483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7536603" y="4806601"/>
              <a:ext cx="1548765" cy="0"/>
            </a:xfrm>
            <a:custGeom>
              <a:avLst/>
              <a:gdLst/>
              <a:ahLst/>
              <a:cxnLst/>
              <a:rect l="l" t="t" r="r" b="b"/>
              <a:pathLst>
                <a:path w="1548765">
                  <a:moveTo>
                    <a:pt x="0" y="0"/>
                  </a:moveTo>
                  <a:lnTo>
                    <a:pt x="15483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6834417" y="4806601"/>
              <a:ext cx="290195" cy="0"/>
            </a:xfrm>
            <a:custGeom>
              <a:avLst/>
              <a:gdLst/>
              <a:ahLst/>
              <a:cxnLst/>
              <a:rect l="l" t="t" r="r" b="b"/>
              <a:pathLst>
                <a:path w="290194">
                  <a:moveTo>
                    <a:pt x="0" y="0"/>
                  </a:moveTo>
                  <a:lnTo>
                    <a:pt x="28981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9285560" y="4782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9285560" y="4787083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9285560" y="480660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9084934" y="4782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9084934" y="4787083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9084934" y="480660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7536603" y="48066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7536603" y="4787086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7536603" y="478245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7124225" y="48066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7124225" y="4787086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7124225" y="478245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6834417" y="4811247"/>
              <a:ext cx="290195" cy="0"/>
            </a:xfrm>
            <a:custGeom>
              <a:avLst/>
              <a:gdLst/>
              <a:ahLst/>
              <a:cxnLst/>
              <a:rect l="l" t="t" r="r" b="b"/>
              <a:pathLst>
                <a:path w="290194">
                  <a:moveTo>
                    <a:pt x="0" y="0"/>
                  </a:moveTo>
                  <a:lnTo>
                    <a:pt x="28981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7536603" y="4811247"/>
              <a:ext cx="1548765" cy="0"/>
            </a:xfrm>
            <a:custGeom>
              <a:avLst/>
              <a:gdLst/>
              <a:ahLst/>
              <a:cxnLst/>
              <a:rect l="l" t="t" r="r" b="b"/>
              <a:pathLst>
                <a:path w="1548765">
                  <a:moveTo>
                    <a:pt x="0" y="0"/>
                  </a:moveTo>
                  <a:lnTo>
                    <a:pt x="15483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7625763" y="4782454"/>
              <a:ext cx="1459230" cy="0"/>
            </a:xfrm>
            <a:custGeom>
              <a:avLst/>
              <a:gdLst/>
              <a:ahLst/>
              <a:cxnLst/>
              <a:rect l="l" t="t" r="r" b="b"/>
              <a:pathLst>
                <a:path w="1459230">
                  <a:moveTo>
                    <a:pt x="145917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7606246" y="47824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7536597" y="4782454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6834411" y="4782454"/>
              <a:ext cx="290195" cy="0"/>
            </a:xfrm>
            <a:custGeom>
              <a:avLst/>
              <a:gdLst/>
              <a:ahLst/>
              <a:cxnLst/>
              <a:rect l="l" t="t" r="r" b="b"/>
              <a:pathLst>
                <a:path w="290194">
                  <a:moveTo>
                    <a:pt x="28981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6834417" y="478245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9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3" name="object 107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9079745" y="4777265"/>
              <a:ext cx="211003" cy="230503"/>
            </a:xfrm>
            <a:prstGeom prst="rect">
              <a:avLst/>
            </a:prstGeom>
          </p:spPr>
        </p:pic>
        <p:sp>
          <p:nvSpPr>
            <p:cNvPr id="1074" name="object 1074"/>
            <p:cNvSpPr/>
            <p:nvPr/>
          </p:nvSpPr>
          <p:spPr>
            <a:xfrm>
              <a:off x="17124225" y="4782454"/>
              <a:ext cx="412750" cy="0"/>
            </a:xfrm>
            <a:custGeom>
              <a:avLst/>
              <a:gdLst/>
              <a:ahLst/>
              <a:cxnLst/>
              <a:rect l="l" t="t" r="r" b="b"/>
              <a:pathLst>
                <a:path w="412750">
                  <a:moveTo>
                    <a:pt x="0" y="0"/>
                  </a:moveTo>
                  <a:lnTo>
                    <a:pt x="412374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7533139" y="47824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7124225" y="4811247"/>
              <a:ext cx="412750" cy="0"/>
            </a:xfrm>
            <a:custGeom>
              <a:avLst/>
              <a:gdLst/>
              <a:ahLst/>
              <a:cxnLst/>
              <a:rect l="l" t="t" r="r" b="b"/>
              <a:pathLst>
                <a:path w="412750">
                  <a:moveTo>
                    <a:pt x="0" y="0"/>
                  </a:moveTo>
                  <a:lnTo>
                    <a:pt x="412374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7" name="object 107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7119036" y="4578494"/>
              <a:ext cx="422754" cy="237941"/>
            </a:xfrm>
            <a:prstGeom prst="rect">
              <a:avLst/>
            </a:prstGeom>
          </p:spPr>
        </p:pic>
        <p:sp>
          <p:nvSpPr>
            <p:cNvPr id="1078" name="object 1078"/>
            <p:cNvSpPr/>
            <p:nvPr/>
          </p:nvSpPr>
          <p:spPr>
            <a:xfrm>
              <a:off x="15923273" y="4811246"/>
              <a:ext cx="37465" cy="324485"/>
            </a:xfrm>
            <a:custGeom>
              <a:avLst/>
              <a:gdLst/>
              <a:ahLst/>
              <a:cxnLst/>
              <a:rect l="l" t="t" r="r" b="b"/>
              <a:pathLst>
                <a:path w="37465" h="324485">
                  <a:moveTo>
                    <a:pt x="37140" y="0"/>
                  </a:moveTo>
                  <a:lnTo>
                    <a:pt x="0" y="0"/>
                  </a:lnTo>
                  <a:lnTo>
                    <a:pt x="0" y="324157"/>
                  </a:lnTo>
                  <a:lnTo>
                    <a:pt x="37140" y="324157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5922618" y="48106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5922618" y="481066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48"/>
                  </a:moveTo>
                  <a:lnTo>
                    <a:pt x="8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5922618" y="481067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97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5922618" y="481066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19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5922618" y="4810676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19" h="33020">
                  <a:moveTo>
                    <a:pt x="0" y="32868"/>
                  </a:moveTo>
                  <a:lnTo>
                    <a:pt x="3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5922618" y="481412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5922618" y="482277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5922618" y="482969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5922618" y="483834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5922618" y="484527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5922618" y="485391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5922618" y="486083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5922618" y="486948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5922618" y="487813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5922618" y="488505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5922618" y="489370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5922618" y="490063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5922618" y="490927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5922618" y="491620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5922618" y="492484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5922618" y="493177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5922618" y="494041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5922618" y="494906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5922618" y="495599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5922618" y="496463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5922618" y="497156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5922618" y="498020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5922618" y="498713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5922618" y="499577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5922618" y="500270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5922618" y="501135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5922618" y="501999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5922618" y="502692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5922618" y="503556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5922618" y="504249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5922618" y="505113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5922618" y="505806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5922618" y="506671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5922618" y="507363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5922618" y="508228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5922618" y="509093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5922618" y="509785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5931270" y="510650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412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5938187" y="511342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491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5946839" y="512207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842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5953761" y="512900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91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5922618" y="513419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455" y="1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5922618" y="512554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0" y="0"/>
                  </a:moveTo>
                  <a:lnTo>
                    <a:pt x="10376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5922618" y="51168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2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5922618" y="510996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946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5922618" y="51013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95" y="34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5922618" y="509439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5922618" y="508575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5922618" y="507882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5922618" y="507017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5922618" y="506325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5922618" y="505460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5922618" y="504596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5922618" y="503903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5922618" y="503039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5922618" y="502346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5922618" y="501482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5922618" y="500789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5922618" y="499924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5922618" y="499232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5922618" y="498367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5922618" y="497503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5922618" y="496810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5922618" y="495946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5922618" y="495253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5922618" y="494388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5922618" y="493696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5922618" y="492831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5922618" y="492138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5922618" y="491274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5922618" y="490408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5922618" y="489717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5922618" y="488852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5922618" y="488160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5922618" y="487295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5922618" y="486602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5922618" y="485738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5922618" y="485045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5922618" y="484181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5922618" y="483315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5922618" y="482624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5922618" y="481758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5924349" y="481066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0"/>
                  </a:moveTo>
                  <a:lnTo>
                    <a:pt x="36333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5931270" y="481066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0"/>
                  </a:moveTo>
                  <a:lnTo>
                    <a:pt x="29412" y="294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5939920" y="4810669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0"/>
                  </a:moveTo>
                  <a:lnTo>
                    <a:pt x="20763" y="20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5948573" y="4810669"/>
              <a:ext cx="12700" cy="13970"/>
            </a:xfrm>
            <a:custGeom>
              <a:avLst/>
              <a:gdLst/>
              <a:ahLst/>
              <a:cxnLst/>
              <a:rect l="l" t="t" r="r" b="b"/>
              <a:pathLst>
                <a:path w="12700" h="13970">
                  <a:moveTo>
                    <a:pt x="0" y="0"/>
                  </a:moveTo>
                  <a:lnTo>
                    <a:pt x="12114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5955491" y="48106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93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5923264" y="4811247"/>
              <a:ext cx="0" cy="324485"/>
            </a:xfrm>
            <a:custGeom>
              <a:avLst/>
              <a:gdLst/>
              <a:ahLst/>
              <a:cxnLst/>
              <a:rect l="l" t="t" r="r" b="b"/>
              <a:pathLst>
                <a:path h="324485">
                  <a:moveTo>
                    <a:pt x="0" y="0"/>
                  </a:moveTo>
                  <a:lnTo>
                    <a:pt x="0" y="32415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5960407" y="4811253"/>
              <a:ext cx="0" cy="324485"/>
            </a:xfrm>
            <a:custGeom>
              <a:avLst/>
              <a:gdLst/>
              <a:ahLst/>
              <a:cxnLst/>
              <a:rect l="l" t="t" r="r" b="b"/>
              <a:pathLst>
                <a:path h="324485">
                  <a:moveTo>
                    <a:pt x="0" y="32415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5923267" y="481124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5923263" y="5963891"/>
              <a:ext cx="37465" cy="755650"/>
            </a:xfrm>
            <a:custGeom>
              <a:avLst/>
              <a:gdLst/>
              <a:ahLst/>
              <a:cxnLst/>
              <a:rect l="l" t="t" r="r" b="b"/>
              <a:pathLst>
                <a:path w="37465" h="755650">
                  <a:moveTo>
                    <a:pt x="37140" y="0"/>
                  </a:moveTo>
                  <a:lnTo>
                    <a:pt x="0" y="0"/>
                  </a:lnTo>
                  <a:lnTo>
                    <a:pt x="0" y="755128"/>
                  </a:lnTo>
                  <a:lnTo>
                    <a:pt x="37140" y="755128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5922618" y="596462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5193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5922618" y="5964623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13842"/>
                  </a:moveTo>
                  <a:lnTo>
                    <a:pt x="15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5922618" y="596461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491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5922618" y="5964625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412"/>
                  </a:moveTo>
                  <a:lnTo>
                    <a:pt x="311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5922618" y="596462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5922618" y="597326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5922618" y="598019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5922618" y="598883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5922618" y="599576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5922618" y="600440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5922618" y="601306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5922618" y="601998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5922618" y="602862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5922618" y="603555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5922618" y="604419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5922618" y="605112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5922618" y="605976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5922618" y="606669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5922618" y="607534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5922618" y="608399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5922618" y="609091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5922618" y="609956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5922618" y="610648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5922618" y="611512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5922618" y="612205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5922618" y="613070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5922618" y="613762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5922618" y="614627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5922618" y="615492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5922618" y="616184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5922618" y="617050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5922618" y="617742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5922618" y="618607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5922618" y="619298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5922618" y="620163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5922618" y="620855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5922618" y="621720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5922618" y="622585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5922618" y="623278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5922618" y="624143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5922618" y="624835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5922618" y="625700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5922618" y="626392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5922618" y="627257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5922618" y="627949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5922618" y="628813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5922618" y="629679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5922618" y="630371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5922618" y="631236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5922618" y="631928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5922618" y="632793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5922618" y="633485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5922618" y="634350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5922618" y="635042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5922618" y="635907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5922618" y="636772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5922618" y="637464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5922618" y="638329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5922618" y="639021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5922618" y="639886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5922618" y="640578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5922618" y="641443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5922618" y="642135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5922618" y="643001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5922618" y="643865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5922618" y="644558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5922618" y="645422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5922618" y="646114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5922618" y="646979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5922618" y="647671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5922618" y="648537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5922618" y="649229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5922618" y="650094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5922618" y="650959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5922618" y="651651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5922618" y="652516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5922618" y="653209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5922618" y="654073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5922618" y="654765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5922618" y="655630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5922618" y="656322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5922618" y="657187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5922618" y="658052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5922618" y="658744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5922618" y="659609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5922618" y="660302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5922618" y="661166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5922618" y="661859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5922618" y="662723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5922618" y="663415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5922618" y="664280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5922618" y="665145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5922618" y="665838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5922618" y="666702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5922618" y="667395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5924349" y="6682597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36344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5931270" y="668952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412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5939920" y="669817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20763"/>
                  </a:moveTo>
                  <a:lnTo>
                    <a:pt x="20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5946839" y="670509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842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5955491" y="671374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5193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5922618" y="67172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5922618" y="6710282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90">
                  <a:moveTo>
                    <a:pt x="0" y="0"/>
                  </a:moveTo>
                  <a:lnTo>
                    <a:pt x="10376" y="86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5922618" y="670163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297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5922618" y="6694710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5">
                  <a:moveTo>
                    <a:pt x="0" y="0"/>
                  </a:moveTo>
                  <a:lnTo>
                    <a:pt x="25946" y="24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5922618" y="6686065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19" h="33020">
                  <a:moveTo>
                    <a:pt x="0" y="0"/>
                  </a:moveTo>
                  <a:lnTo>
                    <a:pt x="32868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5922618" y="667740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5922618" y="667049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5922618" y="666184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5922618" y="665492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5922618" y="664627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5922618" y="663935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5922618" y="663070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5922618" y="662377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5922618" y="661513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5922618" y="660647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5922618" y="659956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5922618" y="659090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5922618" y="658398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5922618" y="657534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5922618" y="656842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5922618" y="655977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5922618" y="655284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5922618" y="654420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5922618" y="653554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5922618" y="652863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5922618" y="651997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5922618" y="651305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5922618" y="650439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5922618" y="649748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5922618" y="648884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5922618" y="648191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5922618" y="647327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5922618" y="646461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5922618" y="645769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5922618" y="644904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5922618" y="644212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5922618" y="643346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5922618" y="642655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5922618" y="641789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5922618" y="641098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5922618" y="640233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5922618" y="639368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5922618" y="638676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5922618" y="637810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5922618" y="637119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5922618" y="636253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5922618" y="635562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5922618" y="634696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5922618" y="634005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5922618" y="633139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5922618" y="632274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5922618" y="631583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5922618" y="630717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5922618" y="630026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5922618" y="629160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5922618" y="628469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5922618" y="627603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5922618" y="626912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5922618" y="626046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5922618" y="625181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5922618" y="624488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5922618" y="623624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5922618" y="622933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5922618" y="622067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5922618" y="621376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5922618" y="620510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5922618" y="619818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5922618" y="618952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5922618" y="618088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5922618" y="617395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5922618" y="616531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5922618" y="615838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5922618" y="614974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5922618" y="614282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5922618" y="613417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5922618" y="612725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5922618" y="611859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5922618" y="610995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5922618" y="610302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5922618" y="609438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5922618" y="608745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5922618" y="607881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5922618" y="607188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5922618" y="606323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5922618" y="605632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5922618" y="604766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5922618" y="603902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5922618" y="603209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5922618" y="602345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5922618" y="601652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5922618" y="600787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5922618" y="600095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5922618" y="599230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5922618" y="598537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5922618" y="597673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5922618" y="596809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5926081" y="596462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0" y="0"/>
                  </a:moveTo>
                  <a:lnTo>
                    <a:pt x="34595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5934731" y="596462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957" y="259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5941651" y="5964626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0"/>
                  </a:moveTo>
                  <a:lnTo>
                    <a:pt x="19036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5950304" y="596462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0" y="0"/>
                  </a:moveTo>
                  <a:lnTo>
                    <a:pt x="10376" y="10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5957225" y="596462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455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5923263" y="5295158"/>
              <a:ext cx="37465" cy="278765"/>
            </a:xfrm>
            <a:custGeom>
              <a:avLst/>
              <a:gdLst/>
              <a:ahLst/>
              <a:cxnLst/>
              <a:rect l="l" t="t" r="r" b="b"/>
              <a:pathLst>
                <a:path w="37465" h="278764">
                  <a:moveTo>
                    <a:pt x="37140" y="0"/>
                  </a:moveTo>
                  <a:lnTo>
                    <a:pt x="0" y="0"/>
                  </a:lnTo>
                  <a:lnTo>
                    <a:pt x="0" y="278640"/>
                  </a:lnTo>
                  <a:lnTo>
                    <a:pt x="37140" y="278640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5922618" y="529508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5193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5922618" y="529508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0" y="13842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5922618" y="5295088"/>
              <a:ext cx="22860" cy="20955"/>
            </a:xfrm>
            <a:custGeom>
              <a:avLst/>
              <a:gdLst/>
              <a:ahLst/>
              <a:cxnLst/>
              <a:rect l="l" t="t" r="r" b="b"/>
              <a:pathLst>
                <a:path w="22859" h="20954">
                  <a:moveTo>
                    <a:pt x="0" y="20763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5922618" y="52950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412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5922618" y="529507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5922618" y="530373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5922618" y="531065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5922618" y="531930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5922618" y="532622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5922618" y="533487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5922618" y="534179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5922618" y="535044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5922618" y="535736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5922618" y="536601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44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5922618" y="5374664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5922618" y="5381585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5922618" y="539023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5922618" y="539715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5922618" y="540580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5922618" y="541272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5922618" y="542137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5922618" y="542829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5922618" y="543695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5922618" y="544559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5922618" y="545251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5922618" y="546116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5922618" y="546808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5922618" y="547674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5922618" y="548366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5922618" y="549231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5922618" y="549923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72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5922618" y="550788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5922618" y="551652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5922618" y="552345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61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5922618" y="553209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36333"/>
                  </a:moveTo>
                  <a:lnTo>
                    <a:pt x="380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5926081" y="55390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606"/>
                  </a:moveTo>
                  <a:lnTo>
                    <a:pt x="345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5933000" y="554768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946"/>
                  </a:moveTo>
                  <a:lnTo>
                    <a:pt x="27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5941651" y="55545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5950304" y="556325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0" y="10376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5957225" y="55701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65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5922618" y="556671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921" y="6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5922618" y="5559789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0"/>
                  </a:moveTo>
                  <a:lnTo>
                    <a:pt x="15570" y="13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5922618" y="555114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5922618" y="5542485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140" y="31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5922618" y="5535572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5922618" y="552691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5922618" y="552000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5922618" y="5511341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5922618" y="550442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5922618" y="549577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5922618" y="548885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5922618" y="548021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5922618" y="5471554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5922618" y="5464640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5922618" y="5455982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5922618" y="544906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5922618" y="544041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5922618" y="543349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5922618" y="542483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5922618" y="5417926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5922618" y="540926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5922618" y="5400623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5922618" y="539370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5922618" y="538505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5922618" y="5378137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5922618" y="536947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5922618" y="536256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5922618" y="535390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5922618" y="534699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5922618" y="533833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5922618" y="5329690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5922618" y="5322763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5922618" y="5314119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5922618" y="5307205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0" y="0"/>
                  </a:moveTo>
                  <a:lnTo>
                    <a:pt x="38061" y="363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5922618" y="5298547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0"/>
                  </a:moveTo>
                  <a:lnTo>
                    <a:pt x="38061" y="380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5927813" y="5295082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19" h="33020">
                  <a:moveTo>
                    <a:pt x="0" y="0"/>
                  </a:moveTo>
                  <a:lnTo>
                    <a:pt x="32868" y="3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5934731" y="529508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957" y="259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5943384" y="529508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297" y="17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5950304" y="5295082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0" y="0"/>
                  </a:moveTo>
                  <a:lnTo>
                    <a:pt x="10376" y="8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5958956" y="52950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5923264" y="5295153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h="278764">
                  <a:moveTo>
                    <a:pt x="0" y="0"/>
                  </a:moveTo>
                  <a:lnTo>
                    <a:pt x="0" y="2786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5923264" y="5963894"/>
              <a:ext cx="0" cy="755650"/>
            </a:xfrm>
            <a:custGeom>
              <a:avLst/>
              <a:gdLst/>
              <a:ahLst/>
              <a:cxnLst/>
              <a:rect l="l" t="t" r="r" b="b"/>
              <a:pathLst>
                <a:path h="755650">
                  <a:moveTo>
                    <a:pt x="0" y="0"/>
                  </a:moveTo>
                  <a:lnTo>
                    <a:pt x="0" y="7551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5960407" y="5963896"/>
              <a:ext cx="0" cy="755650"/>
            </a:xfrm>
            <a:custGeom>
              <a:avLst/>
              <a:gdLst/>
              <a:ahLst/>
              <a:cxnLst/>
              <a:rect l="l" t="t" r="r" b="b"/>
              <a:pathLst>
                <a:path h="755650">
                  <a:moveTo>
                    <a:pt x="0" y="7551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5960407" y="5295158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h="278764">
                  <a:moveTo>
                    <a:pt x="0" y="2786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5923264" y="5963894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5923264" y="557379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3" name="object 146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5880908" y="6816925"/>
              <a:ext cx="121847" cy="84687"/>
            </a:xfrm>
            <a:prstGeom prst="rect">
              <a:avLst/>
            </a:prstGeom>
          </p:spPr>
        </p:pic>
        <p:sp>
          <p:nvSpPr>
            <p:cNvPr id="1464" name="object 1464"/>
            <p:cNvSpPr/>
            <p:nvPr/>
          </p:nvSpPr>
          <p:spPr>
            <a:xfrm>
              <a:off x="14709813" y="6719030"/>
              <a:ext cx="2332355" cy="29209"/>
            </a:xfrm>
            <a:custGeom>
              <a:avLst/>
              <a:gdLst/>
              <a:ahLst/>
              <a:cxnLst/>
              <a:rect l="l" t="t" r="r" b="b"/>
              <a:pathLst>
                <a:path w="2332355" h="29209">
                  <a:moveTo>
                    <a:pt x="1213459" y="0"/>
                  </a:moveTo>
                  <a:lnTo>
                    <a:pt x="12" y="0"/>
                  </a:lnTo>
                  <a:lnTo>
                    <a:pt x="12" y="4635"/>
                  </a:lnTo>
                  <a:lnTo>
                    <a:pt x="1213459" y="4635"/>
                  </a:lnTo>
                  <a:lnTo>
                    <a:pt x="1213459" y="0"/>
                  </a:lnTo>
                  <a:close/>
                </a:path>
                <a:path w="2332355" h="29209">
                  <a:moveTo>
                    <a:pt x="2332190" y="24142"/>
                  </a:moveTo>
                  <a:lnTo>
                    <a:pt x="0" y="24142"/>
                  </a:lnTo>
                  <a:lnTo>
                    <a:pt x="0" y="28803"/>
                  </a:lnTo>
                  <a:lnTo>
                    <a:pt x="2332190" y="28803"/>
                  </a:lnTo>
                  <a:lnTo>
                    <a:pt x="2332190" y="2414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5923263" y="6719020"/>
              <a:ext cx="37465" cy="5080"/>
            </a:xfrm>
            <a:custGeom>
              <a:avLst/>
              <a:gdLst/>
              <a:ahLst/>
              <a:cxnLst/>
              <a:rect l="l" t="t" r="r" b="b"/>
              <a:pathLst>
                <a:path w="37465" h="5079">
                  <a:moveTo>
                    <a:pt x="37140" y="0"/>
                  </a:moveTo>
                  <a:lnTo>
                    <a:pt x="0" y="0"/>
                  </a:lnTo>
                  <a:lnTo>
                    <a:pt x="0" y="4638"/>
                  </a:lnTo>
                  <a:lnTo>
                    <a:pt x="37140" y="4638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5922618" y="67189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5926081" y="67189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5172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5934731" y="67189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5172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5943384" y="671895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172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5950304" y="67189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5172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5958956" y="67223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5924349" y="671894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5933000" y="671894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0"/>
                  </a:moveTo>
                  <a:lnTo>
                    <a:pt x="3455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5939920" y="671894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5948573" y="671894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5193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5955491" y="6718942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09">
                  <a:moveTo>
                    <a:pt x="0" y="0"/>
                  </a:moveTo>
                  <a:lnTo>
                    <a:pt x="5193" y="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5960404" y="6719030"/>
              <a:ext cx="1082040" cy="5080"/>
            </a:xfrm>
            <a:custGeom>
              <a:avLst/>
              <a:gdLst/>
              <a:ahLst/>
              <a:cxnLst/>
              <a:rect l="l" t="t" r="r" b="b"/>
              <a:pathLst>
                <a:path w="1082040" h="5079">
                  <a:moveTo>
                    <a:pt x="1081600" y="0"/>
                  </a:moveTo>
                  <a:lnTo>
                    <a:pt x="0" y="0"/>
                  </a:lnTo>
                  <a:lnTo>
                    <a:pt x="0" y="4649"/>
                  </a:lnTo>
                  <a:lnTo>
                    <a:pt x="1081600" y="4649"/>
                  </a:lnTo>
                  <a:lnTo>
                    <a:pt x="1081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4709813" y="6723669"/>
              <a:ext cx="2332355" cy="19685"/>
            </a:xfrm>
            <a:custGeom>
              <a:avLst/>
              <a:gdLst/>
              <a:ahLst/>
              <a:cxnLst/>
              <a:rect l="l" t="t" r="r" b="b"/>
              <a:pathLst>
                <a:path w="2332355" h="19684">
                  <a:moveTo>
                    <a:pt x="2332190" y="0"/>
                  </a:moveTo>
                  <a:lnTo>
                    <a:pt x="0" y="0"/>
                  </a:lnTo>
                  <a:lnTo>
                    <a:pt x="0" y="19507"/>
                  </a:lnTo>
                  <a:lnTo>
                    <a:pt x="2332190" y="19507"/>
                  </a:lnTo>
                  <a:lnTo>
                    <a:pt x="23321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4709843" y="6739694"/>
              <a:ext cx="2332355" cy="0"/>
            </a:xfrm>
            <a:custGeom>
              <a:avLst/>
              <a:gdLst/>
              <a:ahLst/>
              <a:cxnLst/>
              <a:rect l="l" t="t" r="r" b="b"/>
              <a:pathLst>
                <a:path w="2332355">
                  <a:moveTo>
                    <a:pt x="0" y="0"/>
                  </a:moveTo>
                  <a:lnTo>
                    <a:pt x="23321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4709843" y="6732782"/>
              <a:ext cx="2332355" cy="0"/>
            </a:xfrm>
            <a:custGeom>
              <a:avLst/>
              <a:gdLst/>
              <a:ahLst/>
              <a:cxnLst/>
              <a:rect l="l" t="t" r="r" b="b"/>
              <a:pathLst>
                <a:path w="2332355">
                  <a:moveTo>
                    <a:pt x="0" y="0"/>
                  </a:moveTo>
                  <a:lnTo>
                    <a:pt x="23321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4709843" y="6725854"/>
              <a:ext cx="2332355" cy="0"/>
            </a:xfrm>
            <a:custGeom>
              <a:avLst/>
              <a:gdLst/>
              <a:ahLst/>
              <a:cxnLst/>
              <a:rect l="l" t="t" r="r" b="b"/>
              <a:pathLst>
                <a:path w="2332355">
                  <a:moveTo>
                    <a:pt x="0" y="0"/>
                  </a:moveTo>
                  <a:lnTo>
                    <a:pt x="23321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5960407" y="671903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5923264" y="671902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4709823" y="6743172"/>
              <a:ext cx="2332355" cy="0"/>
            </a:xfrm>
            <a:custGeom>
              <a:avLst/>
              <a:gdLst/>
              <a:ahLst/>
              <a:cxnLst/>
              <a:rect l="l" t="t" r="r" b="b"/>
              <a:pathLst>
                <a:path w="2332355">
                  <a:moveTo>
                    <a:pt x="0" y="0"/>
                  </a:moveTo>
                  <a:lnTo>
                    <a:pt x="23321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4709818" y="6723671"/>
              <a:ext cx="2332355" cy="0"/>
            </a:xfrm>
            <a:custGeom>
              <a:avLst/>
              <a:gdLst/>
              <a:ahLst/>
              <a:cxnLst/>
              <a:rect l="l" t="t" r="r" b="b"/>
              <a:pathLst>
                <a:path w="2332355">
                  <a:moveTo>
                    <a:pt x="233219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5960407" y="6719025"/>
              <a:ext cx="1082040" cy="0"/>
            </a:xfrm>
            <a:custGeom>
              <a:avLst/>
              <a:gdLst/>
              <a:ahLst/>
              <a:cxnLst/>
              <a:rect l="l" t="t" r="r" b="b"/>
              <a:pathLst>
                <a:path w="1082040">
                  <a:moveTo>
                    <a:pt x="108160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4709825" y="6719025"/>
              <a:ext cx="1213485" cy="0"/>
            </a:xfrm>
            <a:custGeom>
              <a:avLst/>
              <a:gdLst/>
              <a:ahLst/>
              <a:cxnLst/>
              <a:rect l="l" t="t" r="r" b="b"/>
              <a:pathLst>
                <a:path w="1213484">
                  <a:moveTo>
                    <a:pt x="121343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4709823" y="6747832"/>
              <a:ext cx="2332355" cy="0"/>
            </a:xfrm>
            <a:custGeom>
              <a:avLst/>
              <a:gdLst/>
              <a:ahLst/>
              <a:cxnLst/>
              <a:rect l="l" t="t" r="r" b="b"/>
              <a:pathLst>
                <a:path w="2332355">
                  <a:moveTo>
                    <a:pt x="0" y="0"/>
                  </a:moveTo>
                  <a:lnTo>
                    <a:pt x="23321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4705193" y="6723671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80" h="19684">
                  <a:moveTo>
                    <a:pt x="4628" y="0"/>
                  </a:moveTo>
                  <a:lnTo>
                    <a:pt x="0" y="0"/>
                  </a:lnTo>
                  <a:lnTo>
                    <a:pt x="3727" y="19507"/>
                  </a:lnTo>
                  <a:lnTo>
                    <a:pt x="4628" y="19507"/>
                  </a:lnTo>
                  <a:lnTo>
                    <a:pt x="46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4705195" y="67236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4705190" y="6723671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4">
                  <a:moveTo>
                    <a:pt x="0" y="0"/>
                  </a:moveTo>
                  <a:lnTo>
                    <a:pt x="3738" y="1950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4708922" y="67431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4704297" y="671902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518" y="0"/>
                  </a:moveTo>
                  <a:lnTo>
                    <a:pt x="0" y="0"/>
                  </a:lnTo>
                  <a:lnTo>
                    <a:pt x="900" y="4649"/>
                  </a:lnTo>
                  <a:lnTo>
                    <a:pt x="5518" y="4649"/>
                  </a:lnTo>
                  <a:lnTo>
                    <a:pt x="55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4706381" y="672239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727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4704305" y="671902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1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4705190" y="67236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7042003" y="4811248"/>
              <a:ext cx="5080" cy="436880"/>
            </a:xfrm>
            <a:custGeom>
              <a:avLst/>
              <a:gdLst/>
              <a:ahLst/>
              <a:cxnLst/>
              <a:rect l="l" t="t" r="r" b="b"/>
              <a:pathLst>
                <a:path w="5080" h="436879">
                  <a:moveTo>
                    <a:pt x="4648" y="0"/>
                  </a:moveTo>
                  <a:lnTo>
                    <a:pt x="0" y="0"/>
                  </a:lnTo>
                  <a:lnTo>
                    <a:pt x="0" y="431888"/>
                  </a:lnTo>
                  <a:lnTo>
                    <a:pt x="0" y="436549"/>
                  </a:lnTo>
                  <a:lnTo>
                    <a:pt x="4648" y="436549"/>
                  </a:lnTo>
                  <a:lnTo>
                    <a:pt x="4648" y="431888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7042004" y="5247808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4649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4649" y="14847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7041974" y="526222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7041974" y="525529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7041974" y="524838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7042003" y="5262657"/>
              <a:ext cx="5080" cy="1461135"/>
            </a:xfrm>
            <a:custGeom>
              <a:avLst/>
              <a:gdLst/>
              <a:ahLst/>
              <a:cxnLst/>
              <a:rect l="l" t="t" r="r" b="b"/>
              <a:pathLst>
                <a:path w="5080" h="1461134">
                  <a:moveTo>
                    <a:pt x="4648" y="1456385"/>
                  </a:moveTo>
                  <a:lnTo>
                    <a:pt x="0" y="1456385"/>
                  </a:lnTo>
                  <a:lnTo>
                    <a:pt x="0" y="1461033"/>
                  </a:lnTo>
                  <a:lnTo>
                    <a:pt x="4648" y="1461033"/>
                  </a:lnTo>
                  <a:lnTo>
                    <a:pt x="4648" y="1456385"/>
                  </a:lnTo>
                  <a:close/>
                </a:path>
                <a:path w="5080" h="1461134">
                  <a:moveTo>
                    <a:pt x="4648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0" y="1456372"/>
                  </a:lnTo>
                  <a:lnTo>
                    <a:pt x="4648" y="1456372"/>
                  </a:lnTo>
                  <a:lnTo>
                    <a:pt x="4648" y="4648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7042004" y="6723659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80" h="19684">
                  <a:moveTo>
                    <a:pt x="4649" y="0"/>
                  </a:moveTo>
                  <a:lnTo>
                    <a:pt x="0" y="0"/>
                  </a:lnTo>
                  <a:lnTo>
                    <a:pt x="0" y="19507"/>
                  </a:lnTo>
                  <a:lnTo>
                    <a:pt x="4649" y="19507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7041974" y="673969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7041974" y="673278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7041974" y="672585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7042003" y="4811248"/>
              <a:ext cx="29209" cy="2085339"/>
            </a:xfrm>
            <a:custGeom>
              <a:avLst/>
              <a:gdLst/>
              <a:ahLst/>
              <a:cxnLst/>
              <a:rect l="l" t="t" r="r" b="b"/>
              <a:pathLst>
                <a:path w="29209" h="2085340">
                  <a:moveTo>
                    <a:pt x="4648" y="1931924"/>
                  </a:moveTo>
                  <a:lnTo>
                    <a:pt x="0" y="1931924"/>
                  </a:lnTo>
                  <a:lnTo>
                    <a:pt x="0" y="1936584"/>
                  </a:lnTo>
                  <a:lnTo>
                    <a:pt x="0" y="2085187"/>
                  </a:lnTo>
                  <a:lnTo>
                    <a:pt x="4648" y="2085187"/>
                  </a:lnTo>
                  <a:lnTo>
                    <a:pt x="4648" y="1936584"/>
                  </a:lnTo>
                  <a:lnTo>
                    <a:pt x="4648" y="1931924"/>
                  </a:lnTo>
                  <a:close/>
                </a:path>
                <a:path w="29209" h="2085340">
                  <a:moveTo>
                    <a:pt x="28790" y="0"/>
                  </a:moveTo>
                  <a:lnTo>
                    <a:pt x="24142" y="0"/>
                  </a:lnTo>
                  <a:lnTo>
                    <a:pt x="24142" y="2085187"/>
                  </a:lnTo>
                  <a:lnTo>
                    <a:pt x="28790" y="2085187"/>
                  </a:lnTo>
                  <a:lnTo>
                    <a:pt x="28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7046653" y="4811246"/>
              <a:ext cx="19685" cy="436880"/>
            </a:xfrm>
            <a:custGeom>
              <a:avLst/>
              <a:gdLst/>
              <a:ahLst/>
              <a:cxnLst/>
              <a:rect l="l" t="t" r="r" b="b"/>
              <a:pathLst>
                <a:path w="19684" h="436879">
                  <a:moveTo>
                    <a:pt x="19517" y="0"/>
                  </a:moveTo>
                  <a:lnTo>
                    <a:pt x="0" y="0"/>
                  </a:lnTo>
                  <a:lnTo>
                    <a:pt x="0" y="436541"/>
                  </a:lnTo>
                  <a:lnTo>
                    <a:pt x="19517" y="436541"/>
                  </a:lnTo>
                  <a:lnTo>
                    <a:pt x="195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7056421" y="4815346"/>
              <a:ext cx="0" cy="447675"/>
            </a:xfrm>
            <a:custGeom>
              <a:avLst/>
              <a:gdLst/>
              <a:ahLst/>
              <a:cxnLst/>
              <a:rect l="l" t="t" r="r" b="b"/>
              <a:pathLst>
                <a:path h="447675">
                  <a:moveTo>
                    <a:pt x="0" y="0"/>
                  </a:moveTo>
                  <a:lnTo>
                    <a:pt x="0" y="447394"/>
                  </a:lnTo>
                </a:path>
              </a:pathLst>
            </a:custGeom>
            <a:ln w="1902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7046653" y="5262646"/>
              <a:ext cx="19685" cy="1461135"/>
            </a:xfrm>
            <a:custGeom>
              <a:avLst/>
              <a:gdLst/>
              <a:ahLst/>
              <a:cxnLst/>
              <a:rect l="l" t="t" r="r" b="b"/>
              <a:pathLst>
                <a:path w="19684" h="1461134">
                  <a:moveTo>
                    <a:pt x="19517" y="0"/>
                  </a:moveTo>
                  <a:lnTo>
                    <a:pt x="0" y="0"/>
                  </a:lnTo>
                  <a:lnTo>
                    <a:pt x="0" y="1461034"/>
                  </a:lnTo>
                  <a:lnTo>
                    <a:pt x="19517" y="1461034"/>
                  </a:lnTo>
                  <a:lnTo>
                    <a:pt x="195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7054099" y="5242603"/>
              <a:ext cx="0" cy="1654175"/>
            </a:xfrm>
            <a:custGeom>
              <a:avLst/>
              <a:gdLst/>
              <a:ahLst/>
              <a:cxnLst/>
              <a:rect l="l" t="t" r="r" b="b"/>
              <a:pathLst>
                <a:path h="1654175">
                  <a:moveTo>
                    <a:pt x="0" y="0"/>
                  </a:moveTo>
                  <a:lnTo>
                    <a:pt x="0" y="1653825"/>
                  </a:lnTo>
                </a:path>
              </a:pathLst>
            </a:custGeom>
            <a:ln w="1902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7066162" y="4811250"/>
              <a:ext cx="0" cy="436880"/>
            </a:xfrm>
            <a:custGeom>
              <a:avLst/>
              <a:gdLst/>
              <a:ahLst/>
              <a:cxnLst/>
              <a:rect l="l" t="t" r="r" b="b"/>
              <a:pathLst>
                <a:path h="436879">
                  <a:moveTo>
                    <a:pt x="0" y="4365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7046648" y="4811247"/>
              <a:ext cx="0" cy="436880"/>
            </a:xfrm>
            <a:custGeom>
              <a:avLst/>
              <a:gdLst/>
              <a:ahLst/>
              <a:cxnLst/>
              <a:rect l="l" t="t" r="r" b="b"/>
              <a:pathLst>
                <a:path h="436879">
                  <a:moveTo>
                    <a:pt x="0" y="0"/>
                  </a:moveTo>
                  <a:lnTo>
                    <a:pt x="0" y="4365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7066162" y="524779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7066162" y="5262637"/>
              <a:ext cx="0" cy="1461135"/>
            </a:xfrm>
            <a:custGeom>
              <a:avLst/>
              <a:gdLst/>
              <a:ahLst/>
              <a:cxnLst/>
              <a:rect l="l" t="t" r="r" b="b"/>
              <a:pathLst>
                <a:path h="1461134">
                  <a:moveTo>
                    <a:pt x="0" y="146103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7046648" y="5262643"/>
              <a:ext cx="0" cy="1461135"/>
            </a:xfrm>
            <a:custGeom>
              <a:avLst/>
              <a:gdLst/>
              <a:ahLst/>
              <a:cxnLst/>
              <a:rect l="l" t="t" r="r" b="b"/>
              <a:pathLst>
                <a:path h="1461134">
                  <a:moveTo>
                    <a:pt x="0" y="0"/>
                  </a:moveTo>
                  <a:lnTo>
                    <a:pt x="0" y="14610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7066162" y="672366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0" y="1950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7066162" y="6743172"/>
              <a:ext cx="0" cy="153670"/>
            </a:xfrm>
            <a:custGeom>
              <a:avLst/>
              <a:gdLst/>
              <a:ahLst/>
              <a:cxnLst/>
              <a:rect l="l" t="t" r="r" b="b"/>
              <a:pathLst>
                <a:path h="153670">
                  <a:moveTo>
                    <a:pt x="0" y="15325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7046648" y="6743172"/>
              <a:ext cx="0" cy="153670"/>
            </a:xfrm>
            <a:custGeom>
              <a:avLst/>
              <a:gdLst/>
              <a:ahLst/>
              <a:cxnLst/>
              <a:rect l="l" t="t" r="r" b="b"/>
              <a:pathLst>
                <a:path h="153670">
                  <a:moveTo>
                    <a:pt x="0" y="0"/>
                  </a:moveTo>
                  <a:lnTo>
                    <a:pt x="0" y="15325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7070802" y="4811241"/>
              <a:ext cx="0" cy="2085339"/>
            </a:xfrm>
            <a:custGeom>
              <a:avLst/>
              <a:gdLst/>
              <a:ahLst/>
              <a:cxnLst/>
              <a:rect l="l" t="t" r="r" b="b"/>
              <a:pathLst>
                <a:path h="2085340">
                  <a:moveTo>
                    <a:pt x="0" y="208518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7042008" y="4811247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188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7042008" y="5267290"/>
              <a:ext cx="0" cy="1452245"/>
            </a:xfrm>
            <a:custGeom>
              <a:avLst/>
              <a:gdLst/>
              <a:ahLst/>
              <a:cxnLst/>
              <a:rect l="l" t="t" r="r" b="b"/>
              <a:pathLst>
                <a:path h="1452245">
                  <a:moveTo>
                    <a:pt x="0" y="0"/>
                  </a:moveTo>
                  <a:lnTo>
                    <a:pt x="0" y="145172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7042008" y="6747832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6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7042008" y="6896424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5927426" y="2763208"/>
              <a:ext cx="29209" cy="1095375"/>
            </a:xfrm>
            <a:custGeom>
              <a:avLst/>
              <a:gdLst/>
              <a:ahLst/>
              <a:cxnLst/>
              <a:rect l="l" t="t" r="r" b="b"/>
              <a:pathLst>
                <a:path w="29209" h="1095375">
                  <a:moveTo>
                    <a:pt x="4660" y="12"/>
                  </a:moveTo>
                  <a:lnTo>
                    <a:pt x="0" y="12"/>
                  </a:lnTo>
                  <a:lnTo>
                    <a:pt x="0" y="1095082"/>
                  </a:lnTo>
                  <a:lnTo>
                    <a:pt x="4660" y="1095082"/>
                  </a:lnTo>
                  <a:lnTo>
                    <a:pt x="4660" y="12"/>
                  </a:lnTo>
                  <a:close/>
                </a:path>
                <a:path w="29209" h="1095375">
                  <a:moveTo>
                    <a:pt x="28778" y="0"/>
                  </a:moveTo>
                  <a:lnTo>
                    <a:pt x="24130" y="0"/>
                  </a:lnTo>
                  <a:lnTo>
                    <a:pt x="24130" y="1095082"/>
                  </a:lnTo>
                  <a:lnTo>
                    <a:pt x="28778" y="1095082"/>
                  </a:lnTo>
                  <a:lnTo>
                    <a:pt x="28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5932090" y="2763214"/>
              <a:ext cx="19685" cy="1095375"/>
            </a:xfrm>
            <a:custGeom>
              <a:avLst/>
              <a:gdLst/>
              <a:ahLst/>
              <a:cxnLst/>
              <a:rect l="l" t="t" r="r" b="b"/>
              <a:pathLst>
                <a:path w="19684" h="1095375">
                  <a:moveTo>
                    <a:pt x="19486" y="0"/>
                  </a:moveTo>
                  <a:lnTo>
                    <a:pt x="0" y="0"/>
                  </a:lnTo>
                  <a:lnTo>
                    <a:pt x="0" y="1095076"/>
                  </a:lnTo>
                  <a:lnTo>
                    <a:pt x="19486" y="1095076"/>
                  </a:lnTo>
                  <a:lnTo>
                    <a:pt x="194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5931270" y="2768667"/>
              <a:ext cx="20955" cy="1087755"/>
            </a:xfrm>
            <a:custGeom>
              <a:avLst/>
              <a:gdLst/>
              <a:ahLst/>
              <a:cxnLst/>
              <a:rect l="l" t="t" r="r" b="b"/>
              <a:pathLst>
                <a:path w="20955" h="1087754">
                  <a:moveTo>
                    <a:pt x="0" y="1087518"/>
                  </a:moveTo>
                  <a:lnTo>
                    <a:pt x="20763" y="1087518"/>
                  </a:lnTo>
                  <a:lnTo>
                    <a:pt x="20763" y="0"/>
                  </a:lnTo>
                  <a:lnTo>
                    <a:pt x="0" y="0"/>
                  </a:lnTo>
                  <a:lnTo>
                    <a:pt x="0" y="1087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5932085" y="2763217"/>
              <a:ext cx="0" cy="1095375"/>
            </a:xfrm>
            <a:custGeom>
              <a:avLst/>
              <a:gdLst/>
              <a:ahLst/>
              <a:cxnLst/>
              <a:rect l="l" t="t" r="r" b="b"/>
              <a:pathLst>
                <a:path h="1095375">
                  <a:moveTo>
                    <a:pt x="0" y="0"/>
                  </a:moveTo>
                  <a:lnTo>
                    <a:pt x="0" y="109507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5951579" y="2763209"/>
              <a:ext cx="0" cy="1095375"/>
            </a:xfrm>
            <a:custGeom>
              <a:avLst/>
              <a:gdLst/>
              <a:ahLst/>
              <a:cxnLst/>
              <a:rect l="l" t="t" r="r" b="b"/>
              <a:pathLst>
                <a:path h="1095375">
                  <a:moveTo>
                    <a:pt x="0" y="109507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5956216" y="2763209"/>
              <a:ext cx="0" cy="1095375"/>
            </a:xfrm>
            <a:custGeom>
              <a:avLst/>
              <a:gdLst/>
              <a:ahLst/>
              <a:cxnLst/>
              <a:rect l="l" t="t" r="r" b="b"/>
              <a:pathLst>
                <a:path h="1095375">
                  <a:moveTo>
                    <a:pt x="0" y="109507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5927430" y="27632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5932085" y="276321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49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5951579" y="27632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5927430" y="2763217"/>
              <a:ext cx="0" cy="1095375"/>
            </a:xfrm>
            <a:custGeom>
              <a:avLst/>
              <a:gdLst/>
              <a:ahLst/>
              <a:cxnLst/>
              <a:rect l="l" t="t" r="r" b="b"/>
              <a:pathLst>
                <a:path h="1095375">
                  <a:moveTo>
                    <a:pt x="0" y="0"/>
                  </a:moveTo>
                  <a:lnTo>
                    <a:pt x="0" y="109507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2585103" y="2763233"/>
              <a:ext cx="27940" cy="1536700"/>
            </a:xfrm>
            <a:custGeom>
              <a:avLst/>
              <a:gdLst/>
              <a:ahLst/>
              <a:cxnLst/>
              <a:rect l="l" t="t" r="r" b="b"/>
              <a:pathLst>
                <a:path w="27940" h="1536700">
                  <a:moveTo>
                    <a:pt x="4635" y="0"/>
                  </a:moveTo>
                  <a:lnTo>
                    <a:pt x="0" y="0"/>
                  </a:lnTo>
                  <a:lnTo>
                    <a:pt x="0" y="1536242"/>
                  </a:lnTo>
                  <a:lnTo>
                    <a:pt x="4635" y="1536242"/>
                  </a:lnTo>
                  <a:lnTo>
                    <a:pt x="4635" y="0"/>
                  </a:lnTo>
                  <a:close/>
                </a:path>
                <a:path w="27940" h="1536700">
                  <a:moveTo>
                    <a:pt x="27851" y="0"/>
                  </a:moveTo>
                  <a:lnTo>
                    <a:pt x="23215" y="0"/>
                  </a:lnTo>
                  <a:lnTo>
                    <a:pt x="23215" y="1536242"/>
                  </a:lnTo>
                  <a:lnTo>
                    <a:pt x="27851" y="1536242"/>
                  </a:lnTo>
                  <a:lnTo>
                    <a:pt x="278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2589742" y="2763214"/>
              <a:ext cx="19050" cy="1536700"/>
            </a:xfrm>
            <a:custGeom>
              <a:avLst/>
              <a:gdLst/>
              <a:ahLst/>
              <a:cxnLst/>
              <a:rect l="l" t="t" r="r" b="b"/>
              <a:pathLst>
                <a:path w="19050" h="1536700">
                  <a:moveTo>
                    <a:pt x="18585" y="0"/>
                  </a:moveTo>
                  <a:lnTo>
                    <a:pt x="0" y="0"/>
                  </a:lnTo>
                  <a:lnTo>
                    <a:pt x="0" y="1536246"/>
                  </a:lnTo>
                  <a:lnTo>
                    <a:pt x="18585" y="1536246"/>
                  </a:lnTo>
                  <a:lnTo>
                    <a:pt x="18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2590500" y="2768667"/>
              <a:ext cx="17780" cy="1525270"/>
            </a:xfrm>
            <a:custGeom>
              <a:avLst/>
              <a:gdLst/>
              <a:ahLst/>
              <a:cxnLst/>
              <a:rect l="l" t="t" r="r" b="b"/>
              <a:pathLst>
                <a:path w="17779" h="1525270">
                  <a:moveTo>
                    <a:pt x="0" y="1525232"/>
                  </a:moveTo>
                  <a:lnTo>
                    <a:pt x="17297" y="1525232"/>
                  </a:lnTo>
                  <a:lnTo>
                    <a:pt x="17297" y="0"/>
                  </a:lnTo>
                  <a:lnTo>
                    <a:pt x="0" y="0"/>
                  </a:lnTo>
                  <a:lnTo>
                    <a:pt x="0" y="152523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2608326" y="2763216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4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2589741" y="2763217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4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2585094" y="2763217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0"/>
                  </a:moveTo>
                  <a:lnTo>
                    <a:pt x="0" y="153624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2585094" y="429686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73" y="0"/>
                  </a:lnTo>
                </a:path>
              </a:pathLst>
            </a:custGeom>
            <a:ln w="518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2612958" y="2763216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4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2585095" y="276321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5101257" y="269818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5101257" y="2716769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5130040" y="269818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5101245" y="2698183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4278800" y="38824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628" y="0"/>
                  </a:moveTo>
                  <a:lnTo>
                    <a:pt x="0" y="0"/>
                  </a:lnTo>
                  <a:lnTo>
                    <a:pt x="0" y="4638"/>
                  </a:lnTo>
                  <a:lnTo>
                    <a:pt x="4628" y="4638"/>
                  </a:lnTo>
                  <a:lnTo>
                    <a:pt x="462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4279050" y="387643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4279050" y="386950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4254633" y="2763208"/>
              <a:ext cx="29209" cy="1123950"/>
            </a:xfrm>
            <a:custGeom>
              <a:avLst/>
              <a:gdLst/>
              <a:ahLst/>
              <a:cxnLst/>
              <a:rect l="l" t="t" r="r" b="b"/>
              <a:pathLst>
                <a:path w="29209" h="1123950">
                  <a:moveTo>
                    <a:pt x="4648" y="25"/>
                  </a:moveTo>
                  <a:lnTo>
                    <a:pt x="0" y="25"/>
                  </a:lnTo>
                  <a:lnTo>
                    <a:pt x="0" y="1123873"/>
                  </a:lnTo>
                  <a:lnTo>
                    <a:pt x="4648" y="1123873"/>
                  </a:lnTo>
                  <a:lnTo>
                    <a:pt x="4648" y="25"/>
                  </a:lnTo>
                  <a:close/>
                </a:path>
                <a:path w="29209" h="1123950">
                  <a:moveTo>
                    <a:pt x="28790" y="0"/>
                  </a:moveTo>
                  <a:lnTo>
                    <a:pt x="24168" y="0"/>
                  </a:lnTo>
                  <a:lnTo>
                    <a:pt x="24168" y="1095082"/>
                  </a:lnTo>
                  <a:lnTo>
                    <a:pt x="24168" y="1099705"/>
                  </a:lnTo>
                  <a:lnTo>
                    <a:pt x="28790" y="1099705"/>
                  </a:lnTo>
                  <a:lnTo>
                    <a:pt x="28790" y="1095082"/>
                  </a:lnTo>
                  <a:lnTo>
                    <a:pt x="28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4260029" y="388334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4260029" y="387643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4260029" y="38695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4259283" y="2763214"/>
              <a:ext cx="19685" cy="1099820"/>
            </a:xfrm>
            <a:custGeom>
              <a:avLst/>
              <a:gdLst/>
              <a:ahLst/>
              <a:cxnLst/>
              <a:rect l="l" t="t" r="r" b="b"/>
              <a:pathLst>
                <a:path w="19684" h="1099820">
                  <a:moveTo>
                    <a:pt x="19517" y="0"/>
                  </a:moveTo>
                  <a:lnTo>
                    <a:pt x="0" y="0"/>
                  </a:lnTo>
                  <a:lnTo>
                    <a:pt x="0" y="1099704"/>
                  </a:lnTo>
                  <a:lnTo>
                    <a:pt x="19517" y="1099704"/>
                  </a:lnTo>
                  <a:lnTo>
                    <a:pt x="195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4269041" y="2768667"/>
              <a:ext cx="0" cy="1119505"/>
            </a:xfrm>
            <a:custGeom>
              <a:avLst/>
              <a:gdLst/>
              <a:ahLst/>
              <a:cxnLst/>
              <a:rect l="l" t="t" r="r" b="b"/>
              <a:pathLst>
                <a:path h="1119504">
                  <a:moveTo>
                    <a:pt x="0" y="0"/>
                  </a:moveTo>
                  <a:lnTo>
                    <a:pt x="0" y="1118953"/>
                  </a:lnTo>
                </a:path>
              </a:pathLst>
            </a:custGeom>
            <a:ln w="1901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4259285" y="2763217"/>
              <a:ext cx="0" cy="1099820"/>
            </a:xfrm>
            <a:custGeom>
              <a:avLst/>
              <a:gdLst/>
              <a:ahLst/>
              <a:cxnLst/>
              <a:rect l="l" t="t" r="r" b="b"/>
              <a:pathLst>
                <a:path h="1099820">
                  <a:moveTo>
                    <a:pt x="0" y="0"/>
                  </a:moveTo>
                  <a:lnTo>
                    <a:pt x="0" y="109970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4278797" y="2763213"/>
              <a:ext cx="0" cy="1099820"/>
            </a:xfrm>
            <a:custGeom>
              <a:avLst/>
              <a:gdLst/>
              <a:ahLst/>
              <a:cxnLst/>
              <a:rect l="l" t="t" r="r" b="b"/>
              <a:pathLst>
                <a:path h="1099820">
                  <a:moveTo>
                    <a:pt x="0" y="109970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4254646" y="42994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4259280" y="429946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1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4278801" y="42994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4254646" y="3887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4259280" y="388706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1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4278801" y="3887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4254638" y="2763217"/>
              <a:ext cx="0" cy="1123950"/>
            </a:xfrm>
            <a:custGeom>
              <a:avLst/>
              <a:gdLst/>
              <a:ahLst/>
              <a:cxnLst/>
              <a:rect l="l" t="t" r="r" b="b"/>
              <a:pathLst>
                <a:path h="1123950">
                  <a:moveTo>
                    <a:pt x="0" y="0"/>
                  </a:moveTo>
                  <a:lnTo>
                    <a:pt x="0" y="11238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4283430" y="2763209"/>
              <a:ext cx="0" cy="1095375"/>
            </a:xfrm>
            <a:custGeom>
              <a:avLst/>
              <a:gdLst/>
              <a:ahLst/>
              <a:cxnLst/>
              <a:rect l="l" t="t" r="r" b="b"/>
              <a:pathLst>
                <a:path h="1095375">
                  <a:moveTo>
                    <a:pt x="0" y="109507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4254634" y="276321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4283430" y="3887064"/>
              <a:ext cx="0" cy="412750"/>
            </a:xfrm>
            <a:custGeom>
              <a:avLst/>
              <a:gdLst/>
              <a:ahLst/>
              <a:cxnLst/>
              <a:rect l="l" t="t" r="r" b="b"/>
              <a:pathLst>
                <a:path h="412750">
                  <a:moveTo>
                    <a:pt x="0" y="0"/>
                  </a:moveTo>
                  <a:lnTo>
                    <a:pt x="0" y="412395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4283430" y="42960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4254638" y="3887064"/>
              <a:ext cx="0" cy="412750"/>
            </a:xfrm>
            <a:custGeom>
              <a:avLst/>
              <a:gdLst/>
              <a:ahLst/>
              <a:cxnLst/>
              <a:rect l="l" t="t" r="r" b="b"/>
              <a:pathLst>
                <a:path h="412750">
                  <a:moveTo>
                    <a:pt x="0" y="0"/>
                  </a:moveTo>
                  <a:lnTo>
                    <a:pt x="0" y="412395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1" name="object 157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4249449" y="3881876"/>
              <a:ext cx="230520" cy="422774"/>
            </a:xfrm>
            <a:prstGeom prst="rect">
              <a:avLst/>
            </a:prstGeom>
          </p:spPr>
        </p:pic>
        <p:sp>
          <p:nvSpPr>
            <p:cNvPr id="1572" name="object 1572"/>
            <p:cNvSpPr/>
            <p:nvPr/>
          </p:nvSpPr>
          <p:spPr>
            <a:xfrm>
              <a:off x="10914139" y="2763208"/>
              <a:ext cx="24765" cy="1536700"/>
            </a:xfrm>
            <a:custGeom>
              <a:avLst/>
              <a:gdLst/>
              <a:ahLst/>
              <a:cxnLst/>
              <a:rect l="l" t="t" r="r" b="b"/>
              <a:pathLst>
                <a:path w="24765" h="1536700">
                  <a:moveTo>
                    <a:pt x="4648" y="230365"/>
                  </a:moveTo>
                  <a:lnTo>
                    <a:pt x="0" y="230365"/>
                  </a:lnTo>
                  <a:lnTo>
                    <a:pt x="0" y="1536268"/>
                  </a:lnTo>
                  <a:lnTo>
                    <a:pt x="4648" y="1536268"/>
                  </a:lnTo>
                  <a:lnTo>
                    <a:pt x="4648" y="230365"/>
                  </a:lnTo>
                  <a:close/>
                </a:path>
                <a:path w="24765" h="1536700">
                  <a:moveTo>
                    <a:pt x="4648" y="25"/>
                  </a:moveTo>
                  <a:lnTo>
                    <a:pt x="0" y="25"/>
                  </a:lnTo>
                  <a:lnTo>
                    <a:pt x="0" y="29743"/>
                  </a:lnTo>
                  <a:lnTo>
                    <a:pt x="4648" y="29743"/>
                  </a:lnTo>
                  <a:lnTo>
                    <a:pt x="4648" y="25"/>
                  </a:lnTo>
                  <a:close/>
                </a:path>
                <a:path w="24765" h="1536700">
                  <a:moveTo>
                    <a:pt x="24155" y="230365"/>
                  </a:moveTo>
                  <a:lnTo>
                    <a:pt x="19532" y="230365"/>
                  </a:lnTo>
                  <a:lnTo>
                    <a:pt x="19532" y="1536268"/>
                  </a:lnTo>
                  <a:lnTo>
                    <a:pt x="24155" y="1536268"/>
                  </a:lnTo>
                  <a:lnTo>
                    <a:pt x="24155" y="230365"/>
                  </a:lnTo>
                  <a:close/>
                </a:path>
                <a:path w="24765" h="1536700">
                  <a:moveTo>
                    <a:pt x="24155" y="0"/>
                  </a:moveTo>
                  <a:lnTo>
                    <a:pt x="19532" y="0"/>
                  </a:lnTo>
                  <a:lnTo>
                    <a:pt x="19532" y="29730"/>
                  </a:lnTo>
                  <a:lnTo>
                    <a:pt x="24155" y="29730"/>
                  </a:lnTo>
                  <a:lnTo>
                    <a:pt x="2415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0918798" y="2763224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4">
                  <a:moveTo>
                    <a:pt x="14868" y="0"/>
                  </a:moveTo>
                  <a:lnTo>
                    <a:pt x="0" y="0"/>
                  </a:lnTo>
                  <a:lnTo>
                    <a:pt x="0" y="29726"/>
                  </a:lnTo>
                  <a:lnTo>
                    <a:pt x="14868" y="29726"/>
                  </a:lnTo>
                  <a:lnTo>
                    <a:pt x="14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0919255" y="278994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0919255" y="278302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0919255" y="277610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0919255" y="276918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0918808" y="2993563"/>
              <a:ext cx="15240" cy="1306195"/>
            </a:xfrm>
            <a:custGeom>
              <a:avLst/>
              <a:gdLst/>
              <a:ahLst/>
              <a:cxnLst/>
              <a:rect l="l" t="t" r="r" b="b"/>
              <a:pathLst>
                <a:path w="15240" h="1306195">
                  <a:moveTo>
                    <a:pt x="14868" y="0"/>
                  </a:moveTo>
                  <a:lnTo>
                    <a:pt x="0" y="0"/>
                  </a:lnTo>
                  <a:lnTo>
                    <a:pt x="0" y="1305897"/>
                  </a:lnTo>
                  <a:lnTo>
                    <a:pt x="14868" y="1305897"/>
                  </a:lnTo>
                  <a:lnTo>
                    <a:pt x="14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0926177" y="2997035"/>
              <a:ext cx="0" cy="1297305"/>
            </a:xfrm>
            <a:custGeom>
              <a:avLst/>
              <a:gdLst/>
              <a:ahLst/>
              <a:cxnLst/>
              <a:rect l="l" t="t" r="r" b="b"/>
              <a:pathLst>
                <a:path h="1297304">
                  <a:moveTo>
                    <a:pt x="0" y="0"/>
                  </a:moveTo>
                  <a:lnTo>
                    <a:pt x="0" y="1296864"/>
                  </a:lnTo>
                </a:path>
              </a:pathLst>
            </a:custGeom>
            <a:ln w="1384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0918805" y="2993561"/>
              <a:ext cx="0" cy="1306195"/>
            </a:xfrm>
            <a:custGeom>
              <a:avLst/>
              <a:gdLst/>
              <a:ahLst/>
              <a:cxnLst/>
              <a:rect l="l" t="t" r="r" b="b"/>
              <a:pathLst>
                <a:path h="1306195">
                  <a:moveTo>
                    <a:pt x="0" y="0"/>
                  </a:moveTo>
                  <a:lnTo>
                    <a:pt x="0" y="130589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0918805" y="276321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0933672" y="2993565"/>
              <a:ext cx="0" cy="1306195"/>
            </a:xfrm>
            <a:custGeom>
              <a:avLst/>
              <a:gdLst/>
              <a:ahLst/>
              <a:cxnLst/>
              <a:rect l="l" t="t" r="r" b="b"/>
              <a:pathLst>
                <a:path h="1306195">
                  <a:moveTo>
                    <a:pt x="0" y="130589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0933672" y="2763212"/>
              <a:ext cx="5080" cy="29845"/>
            </a:xfrm>
            <a:custGeom>
              <a:avLst/>
              <a:gdLst/>
              <a:ahLst/>
              <a:cxnLst/>
              <a:rect l="l" t="t" r="r" b="b"/>
              <a:pathLst>
                <a:path w="5079" h="29844">
                  <a:moveTo>
                    <a:pt x="0" y="29726"/>
                  </a:moveTo>
                  <a:lnTo>
                    <a:pt x="0" y="0"/>
                  </a:lnTo>
                </a:path>
                <a:path w="5079" h="29844">
                  <a:moveTo>
                    <a:pt x="0" y="29726"/>
                  </a:moveTo>
                  <a:lnTo>
                    <a:pt x="4628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0918805" y="279293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6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0914159" y="279293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0933672" y="29935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0918805" y="29935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6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0914159" y="29935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0938304" y="2993565"/>
              <a:ext cx="0" cy="1306195"/>
            </a:xfrm>
            <a:custGeom>
              <a:avLst/>
              <a:gdLst/>
              <a:ahLst/>
              <a:cxnLst/>
              <a:rect l="l" t="t" r="r" b="b"/>
              <a:pathLst>
                <a:path h="1306195">
                  <a:moveTo>
                    <a:pt x="0" y="130589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0938304" y="276321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0914158" y="276321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0914159" y="276321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0914159" y="2993561"/>
              <a:ext cx="0" cy="1306195"/>
            </a:xfrm>
            <a:custGeom>
              <a:avLst/>
              <a:gdLst/>
              <a:ahLst/>
              <a:cxnLst/>
              <a:rect l="l" t="t" r="r" b="b"/>
              <a:pathLst>
                <a:path h="1306195">
                  <a:moveTo>
                    <a:pt x="0" y="0"/>
                  </a:moveTo>
                  <a:lnTo>
                    <a:pt x="0" y="130589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0914159" y="42994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5" name="object 159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717646" y="2787750"/>
              <a:ext cx="225846" cy="210998"/>
            </a:xfrm>
            <a:prstGeom prst="rect">
              <a:avLst/>
            </a:prstGeom>
          </p:spPr>
        </p:pic>
        <p:pic>
          <p:nvPicPr>
            <p:cNvPr id="1596" name="object 159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958156" y="3180425"/>
              <a:ext cx="133367" cy="176848"/>
            </a:xfrm>
            <a:prstGeom prst="rect">
              <a:avLst/>
            </a:prstGeom>
          </p:spPr>
        </p:pic>
        <p:pic>
          <p:nvPicPr>
            <p:cNvPr id="1597" name="object 159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7552778" y="6826219"/>
              <a:ext cx="121829" cy="75393"/>
            </a:xfrm>
            <a:prstGeom prst="rect">
              <a:avLst/>
            </a:prstGeom>
          </p:spPr>
        </p:pic>
        <p:pic>
          <p:nvPicPr>
            <p:cNvPr id="1598" name="object 159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425655" y="4318435"/>
              <a:ext cx="121843" cy="121828"/>
            </a:xfrm>
            <a:prstGeom prst="rect">
              <a:avLst/>
            </a:prstGeom>
          </p:spPr>
        </p:pic>
        <p:sp>
          <p:nvSpPr>
            <p:cNvPr id="1599" name="object 1599"/>
            <p:cNvSpPr/>
            <p:nvPr/>
          </p:nvSpPr>
          <p:spPr>
            <a:xfrm>
              <a:off x="9542297" y="4365427"/>
              <a:ext cx="1102995" cy="27940"/>
            </a:xfrm>
            <a:custGeom>
              <a:avLst/>
              <a:gdLst/>
              <a:ahLst/>
              <a:cxnLst/>
              <a:rect l="l" t="t" r="r" b="b"/>
              <a:pathLst>
                <a:path w="1102995" h="27939">
                  <a:moveTo>
                    <a:pt x="610235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610235" y="4635"/>
                  </a:lnTo>
                  <a:lnTo>
                    <a:pt x="610235" y="0"/>
                  </a:lnTo>
                  <a:close/>
                </a:path>
                <a:path w="1102995" h="27939">
                  <a:moveTo>
                    <a:pt x="614870" y="0"/>
                  </a:moveTo>
                  <a:lnTo>
                    <a:pt x="610247" y="0"/>
                  </a:lnTo>
                  <a:lnTo>
                    <a:pt x="610247" y="4635"/>
                  </a:lnTo>
                  <a:lnTo>
                    <a:pt x="614870" y="4635"/>
                  </a:lnTo>
                  <a:lnTo>
                    <a:pt x="614870" y="0"/>
                  </a:lnTo>
                  <a:close/>
                </a:path>
                <a:path w="1102995" h="27939">
                  <a:moveTo>
                    <a:pt x="638086" y="0"/>
                  </a:moveTo>
                  <a:lnTo>
                    <a:pt x="633463" y="0"/>
                  </a:lnTo>
                  <a:lnTo>
                    <a:pt x="633463" y="4635"/>
                  </a:lnTo>
                  <a:lnTo>
                    <a:pt x="638086" y="4635"/>
                  </a:lnTo>
                  <a:lnTo>
                    <a:pt x="638086" y="0"/>
                  </a:lnTo>
                  <a:close/>
                </a:path>
                <a:path w="1102995" h="27939">
                  <a:moveTo>
                    <a:pt x="1102499" y="23215"/>
                  </a:moveTo>
                  <a:lnTo>
                    <a:pt x="0" y="23215"/>
                  </a:lnTo>
                  <a:lnTo>
                    <a:pt x="0" y="27863"/>
                  </a:lnTo>
                  <a:lnTo>
                    <a:pt x="1102499" y="27863"/>
                  </a:lnTo>
                  <a:lnTo>
                    <a:pt x="1102499" y="23215"/>
                  </a:lnTo>
                  <a:close/>
                </a:path>
                <a:path w="1102995" h="27939">
                  <a:moveTo>
                    <a:pt x="1102499" y="0"/>
                  </a:moveTo>
                  <a:lnTo>
                    <a:pt x="638098" y="0"/>
                  </a:lnTo>
                  <a:lnTo>
                    <a:pt x="638098" y="4635"/>
                  </a:lnTo>
                  <a:lnTo>
                    <a:pt x="1102499" y="4635"/>
                  </a:lnTo>
                  <a:lnTo>
                    <a:pt x="110249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9542128" y="4385064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9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9542128" y="4378151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9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9542128" y="4371226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9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0158027" y="438506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0158027" y="437815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0158027" y="43712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0175330" y="4385064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5">
                  <a:moveTo>
                    <a:pt x="0" y="0"/>
                  </a:moveTo>
                  <a:lnTo>
                    <a:pt x="4688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0175330" y="4378151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5">
                  <a:moveTo>
                    <a:pt x="0" y="0"/>
                  </a:moveTo>
                  <a:lnTo>
                    <a:pt x="4688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0175330" y="4371226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5">
                  <a:moveTo>
                    <a:pt x="0" y="0"/>
                  </a:moveTo>
                  <a:lnTo>
                    <a:pt x="4688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0175768" y="43654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0157182" y="436542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9542311" y="4370056"/>
              <a:ext cx="615315" cy="0"/>
            </a:xfrm>
            <a:custGeom>
              <a:avLst/>
              <a:gdLst/>
              <a:ahLst/>
              <a:cxnLst/>
              <a:rect l="l" t="t" r="r" b="b"/>
              <a:pathLst>
                <a:path w="615315">
                  <a:moveTo>
                    <a:pt x="61487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9542310" y="4388642"/>
              <a:ext cx="615315" cy="0"/>
            </a:xfrm>
            <a:custGeom>
              <a:avLst/>
              <a:gdLst/>
              <a:ahLst/>
              <a:cxnLst/>
              <a:rect l="l" t="t" r="r" b="b"/>
              <a:pathLst>
                <a:path w="615315">
                  <a:moveTo>
                    <a:pt x="0" y="0"/>
                  </a:moveTo>
                  <a:lnTo>
                    <a:pt x="61487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0157182" y="438864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0175773" y="4370056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5">
                  <a:moveTo>
                    <a:pt x="46903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0175768" y="4388642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5">
                  <a:moveTo>
                    <a:pt x="0" y="0"/>
                  </a:moveTo>
                  <a:lnTo>
                    <a:pt x="46903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0180401" y="4365424"/>
              <a:ext cx="464820" cy="0"/>
            </a:xfrm>
            <a:custGeom>
              <a:avLst/>
              <a:gdLst/>
              <a:ahLst/>
              <a:cxnLst/>
              <a:rect l="l" t="t" r="r" b="b"/>
              <a:pathLst>
                <a:path w="464820">
                  <a:moveTo>
                    <a:pt x="4644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9542307" y="4365424"/>
              <a:ext cx="610870" cy="0"/>
            </a:xfrm>
            <a:custGeom>
              <a:avLst/>
              <a:gdLst/>
              <a:ahLst/>
              <a:cxnLst/>
              <a:rect l="l" t="t" r="r" b="b"/>
              <a:pathLst>
                <a:path w="610870">
                  <a:moveTo>
                    <a:pt x="61024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9542310" y="4393273"/>
              <a:ext cx="1102995" cy="0"/>
            </a:xfrm>
            <a:custGeom>
              <a:avLst/>
              <a:gdLst/>
              <a:ahLst/>
              <a:cxnLst/>
              <a:rect l="l" t="t" r="r" b="b"/>
              <a:pathLst>
                <a:path w="1102995">
                  <a:moveTo>
                    <a:pt x="0" y="0"/>
                  </a:moveTo>
                  <a:lnTo>
                    <a:pt x="110250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0644806" y="436542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5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0152545" y="3557339"/>
              <a:ext cx="27940" cy="808355"/>
            </a:xfrm>
            <a:custGeom>
              <a:avLst/>
              <a:gdLst/>
              <a:ahLst/>
              <a:cxnLst/>
              <a:rect l="l" t="t" r="r" b="b"/>
              <a:pathLst>
                <a:path w="27940" h="808354">
                  <a:moveTo>
                    <a:pt x="4622" y="0"/>
                  </a:moveTo>
                  <a:lnTo>
                    <a:pt x="0" y="0"/>
                  </a:lnTo>
                  <a:lnTo>
                    <a:pt x="0" y="808088"/>
                  </a:lnTo>
                  <a:lnTo>
                    <a:pt x="4622" y="808088"/>
                  </a:lnTo>
                  <a:lnTo>
                    <a:pt x="4622" y="0"/>
                  </a:lnTo>
                  <a:close/>
                </a:path>
                <a:path w="27940" h="808354">
                  <a:moveTo>
                    <a:pt x="27851" y="0"/>
                  </a:moveTo>
                  <a:lnTo>
                    <a:pt x="23228" y="0"/>
                  </a:lnTo>
                  <a:lnTo>
                    <a:pt x="23228" y="808088"/>
                  </a:lnTo>
                  <a:lnTo>
                    <a:pt x="27851" y="808088"/>
                  </a:lnTo>
                  <a:lnTo>
                    <a:pt x="278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0166676" y="3562770"/>
              <a:ext cx="0" cy="802640"/>
            </a:xfrm>
            <a:custGeom>
              <a:avLst/>
              <a:gdLst/>
              <a:ahLst/>
              <a:cxnLst/>
              <a:rect l="l" t="t" r="r" b="b"/>
              <a:pathLst>
                <a:path h="802639">
                  <a:moveTo>
                    <a:pt x="0" y="0"/>
                  </a:moveTo>
                  <a:lnTo>
                    <a:pt x="0" y="802061"/>
                  </a:lnTo>
                </a:path>
              </a:pathLst>
            </a:custGeom>
            <a:ln w="1729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0175768" y="3557333"/>
              <a:ext cx="0" cy="808355"/>
            </a:xfrm>
            <a:custGeom>
              <a:avLst/>
              <a:gdLst/>
              <a:ahLst/>
              <a:cxnLst/>
              <a:rect l="l" t="t" r="r" b="b"/>
              <a:pathLst>
                <a:path h="808354">
                  <a:moveTo>
                    <a:pt x="0" y="8080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0157182" y="3557339"/>
              <a:ext cx="0" cy="808355"/>
            </a:xfrm>
            <a:custGeom>
              <a:avLst/>
              <a:gdLst/>
              <a:ahLst/>
              <a:cxnLst/>
              <a:rect l="l" t="t" r="r" b="b"/>
              <a:pathLst>
                <a:path h="808354">
                  <a:moveTo>
                    <a:pt x="0" y="0"/>
                  </a:moveTo>
                  <a:lnTo>
                    <a:pt x="0" y="8080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0152550" y="3557339"/>
              <a:ext cx="0" cy="808355"/>
            </a:xfrm>
            <a:custGeom>
              <a:avLst/>
              <a:gdLst/>
              <a:ahLst/>
              <a:cxnLst/>
              <a:rect l="l" t="t" r="r" b="b"/>
              <a:pathLst>
                <a:path h="808354">
                  <a:moveTo>
                    <a:pt x="0" y="0"/>
                  </a:moveTo>
                  <a:lnTo>
                    <a:pt x="0" y="8080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0180400" y="3557333"/>
              <a:ext cx="0" cy="808355"/>
            </a:xfrm>
            <a:custGeom>
              <a:avLst/>
              <a:gdLst/>
              <a:ahLst/>
              <a:cxnLst/>
              <a:rect l="l" t="t" r="r" b="b"/>
              <a:pathLst>
                <a:path h="808354">
                  <a:moveTo>
                    <a:pt x="0" y="8080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9412236" y="3552703"/>
              <a:ext cx="745490" cy="5080"/>
            </a:xfrm>
            <a:custGeom>
              <a:avLst/>
              <a:gdLst/>
              <a:ahLst/>
              <a:cxnLst/>
              <a:rect l="l" t="t" r="r" b="b"/>
              <a:pathLst>
                <a:path w="745490" h="5079">
                  <a:moveTo>
                    <a:pt x="558241" y="0"/>
                  </a:moveTo>
                  <a:lnTo>
                    <a:pt x="0" y="0"/>
                  </a:lnTo>
                  <a:lnTo>
                    <a:pt x="0" y="4648"/>
                  </a:lnTo>
                  <a:lnTo>
                    <a:pt x="558241" y="4648"/>
                  </a:lnTo>
                  <a:lnTo>
                    <a:pt x="558241" y="0"/>
                  </a:lnTo>
                  <a:close/>
                </a:path>
                <a:path w="745490" h="5079">
                  <a:moveTo>
                    <a:pt x="744931" y="0"/>
                  </a:moveTo>
                  <a:lnTo>
                    <a:pt x="740308" y="0"/>
                  </a:lnTo>
                  <a:lnTo>
                    <a:pt x="721715" y="0"/>
                  </a:lnTo>
                  <a:lnTo>
                    <a:pt x="721715" y="4648"/>
                  </a:lnTo>
                  <a:lnTo>
                    <a:pt x="740308" y="4648"/>
                  </a:lnTo>
                  <a:lnTo>
                    <a:pt x="744931" y="4648"/>
                  </a:lnTo>
                  <a:lnTo>
                    <a:pt x="744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0158027" y="355636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9412236" y="3529488"/>
              <a:ext cx="1233170" cy="27940"/>
            </a:xfrm>
            <a:custGeom>
              <a:avLst/>
              <a:gdLst/>
              <a:ahLst/>
              <a:cxnLst/>
              <a:rect l="l" t="t" r="r" b="b"/>
              <a:pathLst>
                <a:path w="1233170" h="27939">
                  <a:moveTo>
                    <a:pt x="558241" y="0"/>
                  </a:moveTo>
                  <a:lnTo>
                    <a:pt x="0" y="0"/>
                  </a:lnTo>
                  <a:lnTo>
                    <a:pt x="0" y="4635"/>
                  </a:lnTo>
                  <a:lnTo>
                    <a:pt x="558241" y="4635"/>
                  </a:lnTo>
                  <a:lnTo>
                    <a:pt x="558241" y="0"/>
                  </a:lnTo>
                  <a:close/>
                </a:path>
                <a:path w="1233170" h="27939">
                  <a:moveTo>
                    <a:pt x="768146" y="23215"/>
                  </a:moveTo>
                  <a:lnTo>
                    <a:pt x="763524" y="23215"/>
                  </a:lnTo>
                  <a:lnTo>
                    <a:pt x="763524" y="27863"/>
                  </a:lnTo>
                  <a:lnTo>
                    <a:pt x="768146" y="27863"/>
                  </a:lnTo>
                  <a:lnTo>
                    <a:pt x="768146" y="23215"/>
                  </a:lnTo>
                  <a:close/>
                </a:path>
                <a:path w="1233170" h="27939">
                  <a:moveTo>
                    <a:pt x="1232560" y="23215"/>
                  </a:moveTo>
                  <a:lnTo>
                    <a:pt x="768159" y="23215"/>
                  </a:lnTo>
                  <a:lnTo>
                    <a:pt x="768159" y="27851"/>
                  </a:lnTo>
                  <a:lnTo>
                    <a:pt x="1232560" y="27851"/>
                  </a:lnTo>
                  <a:lnTo>
                    <a:pt x="1232560" y="23215"/>
                  </a:lnTo>
                  <a:close/>
                </a:path>
                <a:path w="1233170" h="27939">
                  <a:moveTo>
                    <a:pt x="1232560" y="0"/>
                  </a:moveTo>
                  <a:lnTo>
                    <a:pt x="721715" y="0"/>
                  </a:lnTo>
                  <a:lnTo>
                    <a:pt x="721715" y="4635"/>
                  </a:lnTo>
                  <a:lnTo>
                    <a:pt x="1232560" y="4635"/>
                  </a:lnTo>
                  <a:lnTo>
                    <a:pt x="12325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0133811" y="354771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0133811" y="354079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0133811" y="353387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9412371" y="3547717"/>
              <a:ext cx="559435" cy="0"/>
            </a:xfrm>
            <a:custGeom>
              <a:avLst/>
              <a:gdLst/>
              <a:ahLst/>
              <a:cxnLst/>
              <a:rect l="l" t="t" r="r" b="b"/>
              <a:pathLst>
                <a:path w="559434">
                  <a:moveTo>
                    <a:pt x="0" y="0"/>
                  </a:moveTo>
                  <a:lnTo>
                    <a:pt x="558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9412371" y="3540798"/>
              <a:ext cx="559435" cy="0"/>
            </a:xfrm>
            <a:custGeom>
              <a:avLst/>
              <a:gdLst/>
              <a:ahLst/>
              <a:cxnLst/>
              <a:rect l="l" t="t" r="r" b="b"/>
              <a:pathLst>
                <a:path w="559434">
                  <a:moveTo>
                    <a:pt x="0" y="0"/>
                  </a:moveTo>
                  <a:lnTo>
                    <a:pt x="558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9412371" y="3533877"/>
              <a:ext cx="559435" cy="0"/>
            </a:xfrm>
            <a:custGeom>
              <a:avLst/>
              <a:gdLst/>
              <a:ahLst/>
              <a:cxnLst/>
              <a:rect l="l" t="t" r="r" b="b"/>
              <a:pathLst>
                <a:path w="559434">
                  <a:moveTo>
                    <a:pt x="0" y="0"/>
                  </a:moveTo>
                  <a:lnTo>
                    <a:pt x="558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0158027" y="354771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0158027" y="354079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0158027" y="353387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0175330" y="3547717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5">
                  <a:moveTo>
                    <a:pt x="0" y="0"/>
                  </a:moveTo>
                  <a:lnTo>
                    <a:pt x="4688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0175330" y="3540798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5">
                  <a:moveTo>
                    <a:pt x="0" y="0"/>
                  </a:moveTo>
                  <a:lnTo>
                    <a:pt x="4688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0175330" y="3533877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5">
                  <a:moveTo>
                    <a:pt x="0" y="0"/>
                  </a:moveTo>
                  <a:lnTo>
                    <a:pt x="4688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0157182" y="35527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0175768" y="35527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0133968" y="353411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1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9412256" y="3534117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23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9412259" y="355270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2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0133966" y="355270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1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0157182" y="35341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0175773" y="3534117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5">
                  <a:moveTo>
                    <a:pt x="46903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0175768" y="3552701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5">
                  <a:moveTo>
                    <a:pt x="0" y="0"/>
                  </a:moveTo>
                  <a:lnTo>
                    <a:pt x="46903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0133966" y="35294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0133966" y="353411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0133966" y="35527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9970491" y="35294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9970491" y="353411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9970491" y="35527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0133963" y="3529484"/>
              <a:ext cx="511175" cy="0"/>
            </a:xfrm>
            <a:custGeom>
              <a:avLst/>
              <a:gdLst/>
              <a:ahLst/>
              <a:cxnLst/>
              <a:rect l="l" t="t" r="r" b="b"/>
              <a:pathLst>
                <a:path w="511175">
                  <a:moveTo>
                    <a:pt x="51084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9412256" y="3529484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23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9412259" y="352948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9412259" y="3557339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2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0133966" y="355733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0180400" y="3557339"/>
              <a:ext cx="464820" cy="0"/>
            </a:xfrm>
            <a:custGeom>
              <a:avLst/>
              <a:gdLst/>
              <a:ahLst/>
              <a:cxnLst/>
              <a:rect l="l" t="t" r="r" b="b"/>
              <a:pathLst>
                <a:path w="464820">
                  <a:moveTo>
                    <a:pt x="0" y="0"/>
                  </a:moveTo>
                  <a:lnTo>
                    <a:pt x="46440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0644806" y="352948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5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3" name="object 1663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9965302" y="3524295"/>
              <a:ext cx="173852" cy="192405"/>
            </a:xfrm>
            <a:prstGeom prst="rect">
              <a:avLst/>
            </a:prstGeom>
          </p:spPr>
        </p:pic>
        <p:sp>
          <p:nvSpPr>
            <p:cNvPr id="1664" name="object 1664"/>
            <p:cNvSpPr/>
            <p:nvPr/>
          </p:nvSpPr>
          <p:spPr>
            <a:xfrm>
              <a:off x="14677238" y="3858291"/>
              <a:ext cx="2527935" cy="29209"/>
            </a:xfrm>
            <a:custGeom>
              <a:avLst/>
              <a:gdLst/>
              <a:ahLst/>
              <a:cxnLst/>
              <a:rect l="l" t="t" r="r" b="b"/>
              <a:pathLst>
                <a:path w="2527934" h="29210">
                  <a:moveTo>
                    <a:pt x="856361" y="24142"/>
                  </a:moveTo>
                  <a:lnTo>
                    <a:pt x="0" y="24142"/>
                  </a:lnTo>
                  <a:lnTo>
                    <a:pt x="0" y="28778"/>
                  </a:lnTo>
                  <a:lnTo>
                    <a:pt x="856361" y="28778"/>
                  </a:lnTo>
                  <a:lnTo>
                    <a:pt x="856361" y="24142"/>
                  </a:lnTo>
                  <a:close/>
                </a:path>
                <a:path w="2527934" h="29210">
                  <a:moveTo>
                    <a:pt x="856361" y="0"/>
                  </a:moveTo>
                  <a:lnTo>
                    <a:pt x="0" y="0"/>
                  </a:lnTo>
                  <a:lnTo>
                    <a:pt x="0" y="4622"/>
                  </a:lnTo>
                  <a:lnTo>
                    <a:pt x="856361" y="4622"/>
                  </a:lnTo>
                  <a:lnTo>
                    <a:pt x="856361" y="0"/>
                  </a:lnTo>
                  <a:close/>
                </a:path>
                <a:path w="2527934" h="29210">
                  <a:moveTo>
                    <a:pt x="1254848" y="0"/>
                  </a:moveTo>
                  <a:lnTo>
                    <a:pt x="1250188" y="0"/>
                  </a:lnTo>
                  <a:lnTo>
                    <a:pt x="1250188" y="4622"/>
                  </a:lnTo>
                  <a:lnTo>
                    <a:pt x="1254848" y="4622"/>
                  </a:lnTo>
                  <a:lnTo>
                    <a:pt x="1254848" y="0"/>
                  </a:lnTo>
                  <a:close/>
                </a:path>
                <a:path w="2527934" h="29210">
                  <a:moveTo>
                    <a:pt x="1278966" y="24155"/>
                  </a:moveTo>
                  <a:lnTo>
                    <a:pt x="1250175" y="24155"/>
                  </a:lnTo>
                  <a:lnTo>
                    <a:pt x="1250175" y="28790"/>
                  </a:lnTo>
                  <a:lnTo>
                    <a:pt x="1278966" y="28790"/>
                  </a:lnTo>
                  <a:lnTo>
                    <a:pt x="1278966" y="24155"/>
                  </a:lnTo>
                  <a:close/>
                </a:path>
                <a:path w="2527934" h="29210">
                  <a:moveTo>
                    <a:pt x="2527770" y="24142"/>
                  </a:moveTo>
                  <a:lnTo>
                    <a:pt x="1672805" y="24142"/>
                  </a:lnTo>
                  <a:lnTo>
                    <a:pt x="1672805" y="28778"/>
                  </a:lnTo>
                  <a:lnTo>
                    <a:pt x="2527770" y="28778"/>
                  </a:lnTo>
                  <a:lnTo>
                    <a:pt x="2527770" y="2414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5931270" y="386259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0" y="0"/>
                  </a:moveTo>
                  <a:lnTo>
                    <a:pt x="20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5951581" y="3858291"/>
              <a:ext cx="1253490" cy="5080"/>
            </a:xfrm>
            <a:custGeom>
              <a:avLst/>
              <a:gdLst/>
              <a:ahLst/>
              <a:cxnLst/>
              <a:rect l="l" t="t" r="r" b="b"/>
              <a:pathLst>
                <a:path w="1253490" h="5079">
                  <a:moveTo>
                    <a:pt x="4648" y="0"/>
                  </a:moveTo>
                  <a:lnTo>
                    <a:pt x="0" y="0"/>
                  </a:lnTo>
                  <a:lnTo>
                    <a:pt x="0" y="4622"/>
                  </a:lnTo>
                  <a:lnTo>
                    <a:pt x="4648" y="4622"/>
                  </a:lnTo>
                  <a:lnTo>
                    <a:pt x="4648" y="0"/>
                  </a:lnTo>
                  <a:close/>
                </a:path>
                <a:path w="1253490" h="5079">
                  <a:moveTo>
                    <a:pt x="1253426" y="0"/>
                  </a:moveTo>
                  <a:lnTo>
                    <a:pt x="398462" y="0"/>
                  </a:lnTo>
                  <a:lnTo>
                    <a:pt x="398462" y="4622"/>
                  </a:lnTo>
                  <a:lnTo>
                    <a:pt x="1253426" y="4622"/>
                  </a:lnTo>
                  <a:lnTo>
                    <a:pt x="12534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5927813" y="38764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5927813" y="38695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4676968" y="3876434"/>
              <a:ext cx="856615" cy="0"/>
            </a:xfrm>
            <a:custGeom>
              <a:avLst/>
              <a:gdLst/>
              <a:ahLst/>
              <a:cxnLst/>
              <a:rect l="l" t="t" r="r" b="b"/>
              <a:pathLst>
                <a:path w="856615">
                  <a:moveTo>
                    <a:pt x="0" y="0"/>
                  </a:moveTo>
                  <a:lnTo>
                    <a:pt x="8563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4676968" y="3869508"/>
              <a:ext cx="856615" cy="0"/>
            </a:xfrm>
            <a:custGeom>
              <a:avLst/>
              <a:gdLst/>
              <a:ahLst/>
              <a:cxnLst/>
              <a:rect l="l" t="t" r="r" b="b"/>
              <a:pathLst>
                <a:path w="856615">
                  <a:moveTo>
                    <a:pt x="0" y="0"/>
                  </a:moveTo>
                  <a:lnTo>
                    <a:pt x="8563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5931270" y="387643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0" y="0"/>
                  </a:moveTo>
                  <a:lnTo>
                    <a:pt x="20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5931270" y="386950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0" y="0"/>
                  </a:moveTo>
                  <a:lnTo>
                    <a:pt x="20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5952029" y="38764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5952029" y="38695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6349946" y="3876434"/>
              <a:ext cx="854710" cy="0"/>
            </a:xfrm>
            <a:custGeom>
              <a:avLst/>
              <a:gdLst/>
              <a:ahLst/>
              <a:cxnLst/>
              <a:rect l="l" t="t" r="r" b="b"/>
              <a:pathLst>
                <a:path w="854709">
                  <a:moveTo>
                    <a:pt x="0" y="0"/>
                  </a:moveTo>
                  <a:lnTo>
                    <a:pt x="854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6349946" y="3869508"/>
              <a:ext cx="854710" cy="0"/>
            </a:xfrm>
            <a:custGeom>
              <a:avLst/>
              <a:gdLst/>
              <a:ahLst/>
              <a:cxnLst/>
              <a:rect l="l" t="t" r="r" b="b"/>
              <a:pathLst>
                <a:path w="854709">
                  <a:moveTo>
                    <a:pt x="0" y="0"/>
                  </a:moveTo>
                  <a:lnTo>
                    <a:pt x="8546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5951579" y="38582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5932085" y="38582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5927426" y="38629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4677260" y="3862917"/>
              <a:ext cx="856615" cy="0"/>
            </a:xfrm>
            <a:custGeom>
              <a:avLst/>
              <a:gdLst/>
              <a:ahLst/>
              <a:cxnLst/>
              <a:rect l="l" t="t" r="r" b="b"/>
              <a:pathLst>
                <a:path w="856615">
                  <a:moveTo>
                    <a:pt x="85635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4677250" y="3882432"/>
              <a:ext cx="856615" cy="0"/>
            </a:xfrm>
            <a:custGeom>
              <a:avLst/>
              <a:gdLst/>
              <a:ahLst/>
              <a:cxnLst/>
              <a:rect l="l" t="t" r="r" b="b"/>
              <a:pathLst>
                <a:path w="856615">
                  <a:moveTo>
                    <a:pt x="0" y="0"/>
                  </a:moveTo>
                  <a:lnTo>
                    <a:pt x="8563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5927430" y="38824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5932085" y="388243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49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5951578" y="38629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6350050" y="3862917"/>
              <a:ext cx="855344" cy="0"/>
            </a:xfrm>
            <a:custGeom>
              <a:avLst/>
              <a:gdLst/>
              <a:ahLst/>
              <a:cxnLst/>
              <a:rect l="l" t="t" r="r" b="b"/>
              <a:pathLst>
                <a:path w="855344">
                  <a:moveTo>
                    <a:pt x="8549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6350051" y="3882432"/>
              <a:ext cx="855344" cy="0"/>
            </a:xfrm>
            <a:custGeom>
              <a:avLst/>
              <a:gdLst/>
              <a:ahLst/>
              <a:cxnLst/>
              <a:rect l="l" t="t" r="r" b="b"/>
              <a:pathLst>
                <a:path w="855344">
                  <a:moveTo>
                    <a:pt x="0" y="0"/>
                  </a:moveTo>
                  <a:lnTo>
                    <a:pt x="85496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5951579" y="38824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4283430" y="38582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4283430" y="38629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4283430" y="38824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4677250" y="38582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4677250" y="38629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4677250" y="38824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5927430" y="38582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5927430" y="38629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5927430" y="38824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5533611" y="38582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5533611" y="38629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5533611" y="38824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5956216" y="38582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5956216" y="38629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5956216" y="38824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6350051" y="38582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6350051" y="38629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6350051" y="38824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7598832" y="38582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7598832" y="38629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7598832" y="38824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7205019" y="38582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7205019" y="38629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7205019" y="38824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4677250" y="3887064"/>
              <a:ext cx="856615" cy="0"/>
            </a:xfrm>
            <a:custGeom>
              <a:avLst/>
              <a:gdLst/>
              <a:ahLst/>
              <a:cxnLst/>
              <a:rect l="l" t="t" r="r" b="b"/>
              <a:pathLst>
                <a:path w="856615">
                  <a:moveTo>
                    <a:pt x="0" y="0"/>
                  </a:moveTo>
                  <a:lnTo>
                    <a:pt x="8563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5927430" y="3887064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6350051" y="3887064"/>
              <a:ext cx="855344" cy="0"/>
            </a:xfrm>
            <a:custGeom>
              <a:avLst/>
              <a:gdLst/>
              <a:ahLst/>
              <a:cxnLst/>
              <a:rect l="l" t="t" r="r" b="b"/>
              <a:pathLst>
                <a:path w="855344">
                  <a:moveTo>
                    <a:pt x="0" y="0"/>
                  </a:moveTo>
                  <a:lnTo>
                    <a:pt x="85496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6350050" y="3858285"/>
              <a:ext cx="855344" cy="0"/>
            </a:xfrm>
            <a:custGeom>
              <a:avLst/>
              <a:gdLst/>
              <a:ahLst/>
              <a:cxnLst/>
              <a:rect l="l" t="t" r="r" b="b"/>
              <a:pathLst>
                <a:path w="855344">
                  <a:moveTo>
                    <a:pt x="85496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4677260" y="3858285"/>
              <a:ext cx="856615" cy="0"/>
            </a:xfrm>
            <a:custGeom>
              <a:avLst/>
              <a:gdLst/>
              <a:ahLst/>
              <a:cxnLst/>
              <a:rect l="l" t="t" r="r" b="b"/>
              <a:pathLst>
                <a:path w="856615">
                  <a:moveTo>
                    <a:pt x="85635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4283430" y="3887064"/>
              <a:ext cx="394335" cy="0"/>
            </a:xfrm>
            <a:custGeom>
              <a:avLst/>
              <a:gdLst/>
              <a:ahLst/>
              <a:cxnLst/>
              <a:rect l="l" t="t" r="r" b="b"/>
              <a:pathLst>
                <a:path w="394334">
                  <a:moveTo>
                    <a:pt x="39382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4283430" y="38870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0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4283430" y="3858285"/>
              <a:ext cx="394335" cy="0"/>
            </a:xfrm>
            <a:custGeom>
              <a:avLst/>
              <a:gdLst/>
              <a:ahLst/>
              <a:cxnLst/>
              <a:rect l="l" t="t" r="r" b="b"/>
              <a:pathLst>
                <a:path w="394334">
                  <a:moveTo>
                    <a:pt x="39382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0" name="object 172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4278241" y="3853097"/>
              <a:ext cx="404197" cy="232352"/>
            </a:xfrm>
            <a:prstGeom prst="rect">
              <a:avLst/>
            </a:prstGeom>
          </p:spPr>
        </p:pic>
        <p:sp>
          <p:nvSpPr>
            <p:cNvPr id="1721" name="object 1721"/>
            <p:cNvSpPr/>
            <p:nvPr/>
          </p:nvSpPr>
          <p:spPr>
            <a:xfrm>
              <a:off x="15533611" y="3887064"/>
              <a:ext cx="394335" cy="0"/>
            </a:xfrm>
            <a:custGeom>
              <a:avLst/>
              <a:gdLst/>
              <a:ahLst/>
              <a:cxnLst/>
              <a:rect l="l" t="t" r="r" b="b"/>
              <a:pathLst>
                <a:path w="394334">
                  <a:moveTo>
                    <a:pt x="0" y="0"/>
                  </a:moveTo>
                  <a:lnTo>
                    <a:pt x="39382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5925038" y="38870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9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5533611" y="3858285"/>
              <a:ext cx="394335" cy="0"/>
            </a:xfrm>
            <a:custGeom>
              <a:avLst/>
              <a:gdLst/>
              <a:ahLst/>
              <a:cxnLst/>
              <a:rect l="l" t="t" r="r" b="b"/>
              <a:pathLst>
                <a:path w="394334">
                  <a:moveTo>
                    <a:pt x="0" y="0"/>
                  </a:moveTo>
                  <a:lnTo>
                    <a:pt x="39382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4" name="object 172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528423" y="3853097"/>
              <a:ext cx="404196" cy="232343"/>
            </a:xfrm>
            <a:prstGeom prst="rect">
              <a:avLst/>
            </a:prstGeom>
          </p:spPr>
        </p:pic>
        <p:sp>
          <p:nvSpPr>
            <p:cNvPr id="1725" name="object 1725"/>
            <p:cNvSpPr/>
            <p:nvPr/>
          </p:nvSpPr>
          <p:spPr>
            <a:xfrm>
              <a:off x="15956210" y="3887064"/>
              <a:ext cx="394335" cy="0"/>
            </a:xfrm>
            <a:custGeom>
              <a:avLst/>
              <a:gdLst/>
              <a:ahLst/>
              <a:cxnLst/>
              <a:rect l="l" t="t" r="r" b="b"/>
              <a:pathLst>
                <a:path w="394334">
                  <a:moveTo>
                    <a:pt x="3938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5956217" y="38870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0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5956210" y="3858285"/>
              <a:ext cx="394335" cy="0"/>
            </a:xfrm>
            <a:custGeom>
              <a:avLst/>
              <a:gdLst/>
              <a:ahLst/>
              <a:cxnLst/>
              <a:rect l="l" t="t" r="r" b="b"/>
              <a:pathLst>
                <a:path w="394334">
                  <a:moveTo>
                    <a:pt x="3938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8" name="object 172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5951028" y="3853097"/>
              <a:ext cx="404211" cy="232352"/>
            </a:xfrm>
            <a:prstGeom prst="rect">
              <a:avLst/>
            </a:prstGeom>
          </p:spPr>
        </p:pic>
        <p:sp>
          <p:nvSpPr>
            <p:cNvPr id="1729" name="object 1729"/>
            <p:cNvSpPr/>
            <p:nvPr/>
          </p:nvSpPr>
          <p:spPr>
            <a:xfrm>
              <a:off x="17205019" y="3887064"/>
              <a:ext cx="394335" cy="0"/>
            </a:xfrm>
            <a:custGeom>
              <a:avLst/>
              <a:gdLst/>
              <a:ahLst/>
              <a:cxnLst/>
              <a:rect l="l" t="t" r="r" b="b"/>
              <a:pathLst>
                <a:path w="394334">
                  <a:moveTo>
                    <a:pt x="0" y="0"/>
                  </a:moveTo>
                  <a:lnTo>
                    <a:pt x="393809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7596425" y="38870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0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7205019" y="3858285"/>
              <a:ext cx="394335" cy="0"/>
            </a:xfrm>
            <a:custGeom>
              <a:avLst/>
              <a:gdLst/>
              <a:ahLst/>
              <a:cxnLst/>
              <a:rect l="l" t="t" r="r" b="b"/>
              <a:pathLst>
                <a:path w="394334">
                  <a:moveTo>
                    <a:pt x="0" y="0"/>
                  </a:moveTo>
                  <a:lnTo>
                    <a:pt x="393809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2" name="object 1732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7199831" y="3853097"/>
              <a:ext cx="404189" cy="232343"/>
            </a:xfrm>
            <a:prstGeom prst="rect">
              <a:avLst/>
            </a:prstGeom>
          </p:spPr>
        </p:pic>
        <p:sp>
          <p:nvSpPr>
            <p:cNvPr id="1733" name="object 1733"/>
            <p:cNvSpPr/>
            <p:nvPr/>
          </p:nvSpPr>
          <p:spPr>
            <a:xfrm>
              <a:off x="14238377" y="47824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4218877" y="478245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4214230" y="47824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4238377" y="44592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4218877" y="445922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4214230" y="44592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4214230" y="4459221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236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4243035" y="4459221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236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41" name="object 174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4015865" y="4454032"/>
              <a:ext cx="232358" cy="333609"/>
            </a:xfrm>
            <a:prstGeom prst="rect">
              <a:avLst/>
            </a:prstGeom>
          </p:spPr>
        </p:pic>
        <p:sp>
          <p:nvSpPr>
            <p:cNvPr id="1742" name="object 1742"/>
            <p:cNvSpPr/>
            <p:nvPr/>
          </p:nvSpPr>
          <p:spPr>
            <a:xfrm>
              <a:off x="16763363" y="3839694"/>
              <a:ext cx="29209" cy="19050"/>
            </a:xfrm>
            <a:custGeom>
              <a:avLst/>
              <a:gdLst/>
              <a:ahLst/>
              <a:cxnLst/>
              <a:rect l="l" t="t" r="r" b="b"/>
              <a:pathLst>
                <a:path w="29209" h="19050">
                  <a:moveTo>
                    <a:pt x="28794" y="0"/>
                  </a:moveTo>
                  <a:lnTo>
                    <a:pt x="0" y="0"/>
                  </a:lnTo>
                  <a:lnTo>
                    <a:pt x="0" y="18585"/>
                  </a:lnTo>
                  <a:lnTo>
                    <a:pt x="28794" y="18585"/>
                  </a:lnTo>
                  <a:lnTo>
                    <a:pt x="287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6763365" y="383970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6763365" y="385828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6792158" y="383969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6763363" y="3839703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7601616" y="4459217"/>
              <a:ext cx="24765" cy="323850"/>
            </a:xfrm>
            <a:custGeom>
              <a:avLst/>
              <a:gdLst/>
              <a:ahLst/>
              <a:cxnLst/>
              <a:rect l="l" t="t" r="r" b="b"/>
              <a:pathLst>
                <a:path w="24765" h="323850">
                  <a:moveTo>
                    <a:pt x="4622" y="0"/>
                  </a:moveTo>
                  <a:lnTo>
                    <a:pt x="0" y="0"/>
                  </a:lnTo>
                  <a:lnTo>
                    <a:pt x="0" y="323240"/>
                  </a:lnTo>
                  <a:lnTo>
                    <a:pt x="4622" y="323240"/>
                  </a:lnTo>
                  <a:lnTo>
                    <a:pt x="4622" y="0"/>
                  </a:lnTo>
                  <a:close/>
                </a:path>
                <a:path w="24765" h="323850">
                  <a:moveTo>
                    <a:pt x="24155" y="0"/>
                  </a:moveTo>
                  <a:lnTo>
                    <a:pt x="19494" y="0"/>
                  </a:lnTo>
                  <a:lnTo>
                    <a:pt x="19494" y="323240"/>
                  </a:lnTo>
                  <a:lnTo>
                    <a:pt x="24155" y="323240"/>
                  </a:lnTo>
                  <a:lnTo>
                    <a:pt x="2415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7606249" y="4459215"/>
              <a:ext cx="15240" cy="323850"/>
            </a:xfrm>
            <a:custGeom>
              <a:avLst/>
              <a:gdLst/>
              <a:ahLst/>
              <a:cxnLst/>
              <a:rect l="l" t="t" r="r" b="b"/>
              <a:pathLst>
                <a:path w="15240" h="323850">
                  <a:moveTo>
                    <a:pt x="14868" y="0"/>
                  </a:moveTo>
                  <a:lnTo>
                    <a:pt x="0" y="0"/>
                  </a:lnTo>
                  <a:lnTo>
                    <a:pt x="0" y="323236"/>
                  </a:lnTo>
                  <a:lnTo>
                    <a:pt x="14868" y="323236"/>
                  </a:lnTo>
                  <a:lnTo>
                    <a:pt x="14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7613762" y="4460674"/>
              <a:ext cx="0" cy="321310"/>
            </a:xfrm>
            <a:custGeom>
              <a:avLst/>
              <a:gdLst/>
              <a:ahLst/>
              <a:cxnLst/>
              <a:rect l="l" t="t" r="r" b="b"/>
              <a:pathLst>
                <a:path h="321310">
                  <a:moveTo>
                    <a:pt x="0" y="0"/>
                  </a:moveTo>
                  <a:lnTo>
                    <a:pt x="0" y="321101"/>
                  </a:lnTo>
                </a:path>
              </a:pathLst>
            </a:custGeom>
            <a:ln w="15570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7606254" y="4459221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23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7621114" y="4459218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32323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7625766" y="4459218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32323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7601620" y="445922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4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7601620" y="4459221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23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7606254" y="47824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0924379" y="2306233"/>
              <a:ext cx="26034" cy="392430"/>
            </a:xfrm>
            <a:custGeom>
              <a:avLst/>
              <a:gdLst/>
              <a:ahLst/>
              <a:cxnLst/>
              <a:rect l="l" t="t" r="r" b="b"/>
              <a:pathLst>
                <a:path w="26034" h="392430">
                  <a:moveTo>
                    <a:pt x="26009" y="0"/>
                  </a:moveTo>
                  <a:lnTo>
                    <a:pt x="0" y="0"/>
                  </a:lnTo>
                  <a:lnTo>
                    <a:pt x="0" y="391946"/>
                  </a:lnTo>
                  <a:lnTo>
                    <a:pt x="26009" y="391946"/>
                  </a:lnTo>
                  <a:lnTo>
                    <a:pt x="260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0945197" y="2306237"/>
              <a:ext cx="10795" cy="389890"/>
            </a:xfrm>
            <a:custGeom>
              <a:avLst/>
              <a:gdLst/>
              <a:ahLst/>
              <a:cxnLst/>
              <a:rect l="l" t="t" r="r" b="b"/>
              <a:pathLst>
                <a:path w="10795" h="389889">
                  <a:moveTo>
                    <a:pt x="0" y="389818"/>
                  </a:moveTo>
                  <a:lnTo>
                    <a:pt x="10376" y="389818"/>
                  </a:lnTo>
                </a:path>
                <a:path w="10795" h="389889">
                  <a:moveTo>
                    <a:pt x="5188" y="0"/>
                  </a:moveTo>
                  <a:lnTo>
                    <a:pt x="5188" y="387690"/>
                  </a:lnTo>
                </a:path>
              </a:pathLst>
            </a:custGeom>
            <a:ln w="425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0924376" y="230623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60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0924381" y="2306236"/>
              <a:ext cx="0" cy="392430"/>
            </a:xfrm>
            <a:custGeom>
              <a:avLst/>
              <a:gdLst/>
              <a:ahLst/>
              <a:cxnLst/>
              <a:rect l="l" t="t" r="r" b="b"/>
              <a:pathLst>
                <a:path h="392430">
                  <a:moveTo>
                    <a:pt x="0" y="0"/>
                  </a:moveTo>
                  <a:lnTo>
                    <a:pt x="0" y="39194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0924381" y="2693461"/>
              <a:ext cx="26034" cy="5715"/>
            </a:xfrm>
            <a:custGeom>
              <a:avLst/>
              <a:gdLst/>
              <a:ahLst/>
              <a:cxnLst/>
              <a:rect l="l" t="t" r="r" b="b"/>
              <a:pathLst>
                <a:path w="26034" h="5714">
                  <a:moveTo>
                    <a:pt x="0" y="5188"/>
                  </a:moveTo>
                  <a:lnTo>
                    <a:pt x="26009" y="5188"/>
                  </a:lnTo>
                </a:path>
                <a:path w="26034" h="5714">
                  <a:moveTo>
                    <a:pt x="0" y="0"/>
                  </a:moveTo>
                  <a:lnTo>
                    <a:pt x="26009" y="0"/>
                  </a:lnTo>
                </a:path>
              </a:pathLst>
            </a:custGeom>
            <a:ln w="944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1471447" y="2306232"/>
              <a:ext cx="0" cy="374650"/>
            </a:xfrm>
            <a:custGeom>
              <a:avLst/>
              <a:gdLst/>
              <a:ahLst/>
              <a:cxnLst/>
              <a:rect l="l" t="t" r="r" b="b"/>
              <a:pathLst>
                <a:path h="374650">
                  <a:moveTo>
                    <a:pt x="0" y="3743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1445437" y="230623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60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1445443" y="2306236"/>
              <a:ext cx="0" cy="374650"/>
            </a:xfrm>
            <a:custGeom>
              <a:avLst/>
              <a:gdLst/>
              <a:ahLst/>
              <a:cxnLst/>
              <a:rect l="l" t="t" r="r" b="b"/>
              <a:pathLst>
                <a:path h="374650">
                  <a:moveTo>
                    <a:pt x="0" y="0"/>
                  </a:moveTo>
                  <a:lnTo>
                    <a:pt x="0" y="374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1445443" y="268053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0" y="0"/>
                  </a:moveTo>
                  <a:lnTo>
                    <a:pt x="2600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5101257" y="3839694"/>
              <a:ext cx="29209" cy="19050"/>
            </a:xfrm>
            <a:custGeom>
              <a:avLst/>
              <a:gdLst/>
              <a:ahLst/>
              <a:cxnLst/>
              <a:rect l="l" t="t" r="r" b="b"/>
              <a:pathLst>
                <a:path w="29209" h="19050">
                  <a:moveTo>
                    <a:pt x="28794" y="0"/>
                  </a:moveTo>
                  <a:lnTo>
                    <a:pt x="0" y="0"/>
                  </a:lnTo>
                  <a:lnTo>
                    <a:pt x="0" y="18585"/>
                  </a:lnTo>
                  <a:lnTo>
                    <a:pt x="28794" y="18585"/>
                  </a:lnTo>
                  <a:lnTo>
                    <a:pt x="287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5130040" y="383969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5101245" y="3839703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5101257" y="383970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5101257" y="385828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6792158" y="268054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3622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6763363" y="268053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6763365" y="2680535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0"/>
                  </a:moveTo>
                  <a:lnTo>
                    <a:pt x="0" y="3622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6763365" y="2716769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9557195" y="6926532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51998" y="14868"/>
                  </a:lnTo>
                  <a:lnTo>
                    <a:pt x="5199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9557178" y="692652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9557178" y="694139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9609187" y="69265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9557189" y="692652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19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9557178" y="6926526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0" y="14868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9557189" y="6926526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9557195" y="7042916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51998" y="14868"/>
                  </a:lnTo>
                  <a:lnTo>
                    <a:pt x="5199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9557178" y="704292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9557178" y="705778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9609187" y="704292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9557189" y="704292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19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9557178" y="7042920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0" y="14868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9557189" y="7042920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9557195" y="7159352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51998" y="14847"/>
                  </a:lnTo>
                  <a:lnTo>
                    <a:pt x="5199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9557178" y="715934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9557178" y="717419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9609187" y="715934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9557189" y="715934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19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9557178" y="7159348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0" y="14847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9557189" y="7159348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14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9557195" y="7275757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51998" y="14868"/>
                  </a:lnTo>
                  <a:lnTo>
                    <a:pt x="5199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9557178" y="7275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9557178" y="729061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9609187" y="727574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9557189" y="727575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19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9557178" y="7275749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0" y="14868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9557189" y="7275749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9557195" y="7392172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51998" y="14868"/>
                  </a:lnTo>
                  <a:lnTo>
                    <a:pt x="5199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9557178" y="73921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9557178" y="740704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9609187" y="739217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9557189" y="739217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19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9557178" y="7392172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0" y="14868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9557189" y="7392172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9557195" y="7508567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0"/>
                  </a:moveTo>
                  <a:lnTo>
                    <a:pt x="0" y="0"/>
                  </a:lnTo>
                  <a:lnTo>
                    <a:pt x="0" y="14868"/>
                  </a:lnTo>
                  <a:lnTo>
                    <a:pt x="51998" y="14868"/>
                  </a:lnTo>
                  <a:lnTo>
                    <a:pt x="51998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9557178" y="750856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9557178" y="752343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9609187" y="75085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9557189" y="750856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19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9557178" y="7508566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0" y="14868"/>
                  </a:moveTo>
                  <a:lnTo>
                    <a:pt x="519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9557189" y="7508566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40">
                  <a:moveTo>
                    <a:pt x="51998" y="1486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1418510" y="6922448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37140" y="0"/>
                  </a:moveTo>
                  <a:lnTo>
                    <a:pt x="0" y="0"/>
                  </a:lnTo>
                  <a:lnTo>
                    <a:pt x="0" y="11130"/>
                  </a:lnTo>
                  <a:lnTo>
                    <a:pt x="37140" y="11130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1455651" y="69224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1418510" y="6922444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1418509" y="692244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1418509" y="693358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1418510" y="6922444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37140" y="0"/>
                  </a:moveTo>
                  <a:lnTo>
                    <a:pt x="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1418509" y="6922444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0" y="0"/>
                  </a:moveTo>
                  <a:lnTo>
                    <a:pt x="3714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1418510" y="7156860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37140" y="0"/>
                  </a:moveTo>
                  <a:lnTo>
                    <a:pt x="0" y="0"/>
                  </a:lnTo>
                  <a:lnTo>
                    <a:pt x="0" y="11141"/>
                  </a:lnTo>
                  <a:lnTo>
                    <a:pt x="37140" y="11141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1455651" y="71568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1418510" y="715686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1418509" y="715686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1418509" y="716801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1418510" y="7156865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37140" y="0"/>
                  </a:moveTo>
                  <a:lnTo>
                    <a:pt x="0" y="111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1418509" y="7156865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0" y="0"/>
                  </a:moveTo>
                  <a:lnTo>
                    <a:pt x="37140" y="111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1418510" y="7039659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37140" y="0"/>
                  </a:moveTo>
                  <a:lnTo>
                    <a:pt x="0" y="0"/>
                  </a:lnTo>
                  <a:lnTo>
                    <a:pt x="0" y="11130"/>
                  </a:lnTo>
                  <a:lnTo>
                    <a:pt x="37140" y="11130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1455651" y="703966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1418510" y="7039654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1418509" y="703965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1418509" y="705079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1418510" y="7039654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37140" y="0"/>
                  </a:moveTo>
                  <a:lnTo>
                    <a:pt x="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1418509" y="7039654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0" y="0"/>
                  </a:moveTo>
                  <a:lnTo>
                    <a:pt x="3714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1418510" y="7419920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37140" y="0"/>
                  </a:moveTo>
                  <a:lnTo>
                    <a:pt x="0" y="0"/>
                  </a:lnTo>
                  <a:lnTo>
                    <a:pt x="0" y="11130"/>
                  </a:lnTo>
                  <a:lnTo>
                    <a:pt x="37140" y="11130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1455651" y="741991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1418510" y="741990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1418509" y="74199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1418509" y="743104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1418510" y="7419909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37140" y="0"/>
                  </a:moveTo>
                  <a:lnTo>
                    <a:pt x="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1418509" y="7419909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0" y="0"/>
                  </a:moveTo>
                  <a:lnTo>
                    <a:pt x="3714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1418510" y="7525236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37140" y="0"/>
                  </a:moveTo>
                  <a:lnTo>
                    <a:pt x="0" y="0"/>
                  </a:lnTo>
                  <a:lnTo>
                    <a:pt x="0" y="11130"/>
                  </a:lnTo>
                  <a:lnTo>
                    <a:pt x="37140" y="11130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1455651" y="7525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1418510" y="752523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1418509" y="752523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1418509" y="75363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1418510" y="7525236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37140" y="0"/>
                  </a:moveTo>
                  <a:lnTo>
                    <a:pt x="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1418509" y="7525236"/>
              <a:ext cx="37465" cy="11430"/>
            </a:xfrm>
            <a:custGeom>
              <a:avLst/>
              <a:gdLst/>
              <a:ahLst/>
              <a:cxnLst/>
              <a:rect l="l" t="t" r="r" b="b"/>
              <a:pathLst>
                <a:path w="37465" h="11429">
                  <a:moveTo>
                    <a:pt x="0" y="0"/>
                  </a:moveTo>
                  <a:lnTo>
                    <a:pt x="37140" y="1113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0780205" y="692614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455" y="0"/>
                  </a:moveTo>
                  <a:lnTo>
                    <a:pt x="0" y="0"/>
                  </a:lnTo>
                  <a:lnTo>
                    <a:pt x="0" y="7434"/>
                  </a:lnTo>
                  <a:lnTo>
                    <a:pt x="7455" y="7434"/>
                  </a:lnTo>
                  <a:lnTo>
                    <a:pt x="7455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0780201" y="69261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0780208" y="692614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0780208" y="69335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0787656" y="692613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0780208" y="692614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455" y="74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0780208" y="692613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444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0780205" y="705293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455" y="0"/>
                  </a:moveTo>
                  <a:lnTo>
                    <a:pt x="0" y="0"/>
                  </a:lnTo>
                  <a:lnTo>
                    <a:pt x="0" y="7423"/>
                  </a:lnTo>
                  <a:lnTo>
                    <a:pt x="7455" y="7423"/>
                  </a:lnTo>
                  <a:lnTo>
                    <a:pt x="7455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0780201" y="70529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0780208" y="705294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0780208" y="70603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0787656" y="705294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0780208" y="705294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455" y="74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0780208" y="705294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423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0780205" y="718231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455" y="0"/>
                  </a:moveTo>
                  <a:lnTo>
                    <a:pt x="0" y="0"/>
                  </a:lnTo>
                  <a:lnTo>
                    <a:pt x="0" y="7444"/>
                  </a:lnTo>
                  <a:lnTo>
                    <a:pt x="7455" y="7444"/>
                  </a:lnTo>
                  <a:lnTo>
                    <a:pt x="7455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0780201" y="718232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0780208" y="718232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0780208" y="718975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0787656" y="718230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0780208" y="718232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455" y="74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0780208" y="718230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444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0780205" y="741823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455" y="0"/>
                  </a:moveTo>
                  <a:lnTo>
                    <a:pt x="0" y="0"/>
                  </a:lnTo>
                  <a:lnTo>
                    <a:pt x="0" y="7434"/>
                  </a:lnTo>
                  <a:lnTo>
                    <a:pt x="7455" y="7434"/>
                  </a:lnTo>
                  <a:lnTo>
                    <a:pt x="7455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0780201" y="74182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0780208" y="741823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0780208" y="74256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0787656" y="741822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0780208" y="741823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455" y="74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0780208" y="741822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444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0780205" y="751288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455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7455" y="7455"/>
                  </a:lnTo>
                  <a:lnTo>
                    <a:pt x="7455" y="0"/>
                  </a:lnTo>
                  <a:close/>
                </a:path>
              </a:pathLst>
            </a:custGeom>
            <a:solidFill>
              <a:srgbClr val="363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0780201" y="751287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0780208" y="75128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0780208" y="752032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0787656" y="75128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0780208" y="751287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0780208" y="751286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455"/>
                  </a:moveTo>
                  <a:lnTo>
                    <a:pt x="7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6" name="object 1886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2467263" y="2862385"/>
              <a:ext cx="85864" cy="85867"/>
            </a:xfrm>
            <a:prstGeom prst="rect">
              <a:avLst/>
            </a:prstGeom>
          </p:spPr>
        </p:pic>
        <p:sp>
          <p:nvSpPr>
            <p:cNvPr id="1887" name="object 1887"/>
            <p:cNvSpPr/>
            <p:nvPr/>
          </p:nvSpPr>
          <p:spPr>
            <a:xfrm>
              <a:off x="11805279" y="38256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1700762" y="3771150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162" y="54542"/>
                  </a:moveTo>
                  <a:lnTo>
                    <a:pt x="7130" y="54542"/>
                  </a:lnTo>
                </a:path>
                <a:path w="7620" h="54610">
                  <a:moveTo>
                    <a:pt x="7162" y="545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1805317" y="3771150"/>
              <a:ext cx="7620" cy="55244"/>
            </a:xfrm>
            <a:custGeom>
              <a:avLst/>
              <a:gdLst/>
              <a:ahLst/>
              <a:cxnLst/>
              <a:rect l="l" t="t" r="r" b="b"/>
              <a:pathLst>
                <a:path w="7620" h="55245">
                  <a:moveTo>
                    <a:pt x="7005" y="0"/>
                  </a:moveTo>
                  <a:lnTo>
                    <a:pt x="0" y="546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1707889" y="3825777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4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1752700" y="379204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95" y="7800"/>
                  </a:moveTo>
                  <a:lnTo>
                    <a:pt x="6031" y="7800"/>
                  </a:lnTo>
                  <a:lnTo>
                    <a:pt x="7800" y="6031"/>
                  </a:lnTo>
                  <a:lnTo>
                    <a:pt x="7800" y="3895"/>
                  </a:lnTo>
                  <a:lnTo>
                    <a:pt x="7800" y="1759"/>
                  </a:lnTo>
                  <a:lnTo>
                    <a:pt x="6031" y="0"/>
                  </a:lnTo>
                  <a:lnTo>
                    <a:pt x="3895" y="0"/>
                  </a:lnTo>
                  <a:lnTo>
                    <a:pt x="1759" y="0"/>
                  </a:lnTo>
                  <a:lnTo>
                    <a:pt x="0" y="1759"/>
                  </a:lnTo>
                  <a:lnTo>
                    <a:pt x="0" y="3895"/>
                  </a:lnTo>
                  <a:lnTo>
                    <a:pt x="0" y="6031"/>
                  </a:lnTo>
                  <a:lnTo>
                    <a:pt x="1759" y="7800"/>
                  </a:lnTo>
                  <a:lnTo>
                    <a:pt x="3895" y="7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1700733" y="3751286"/>
              <a:ext cx="111760" cy="20320"/>
            </a:xfrm>
            <a:custGeom>
              <a:avLst/>
              <a:gdLst/>
              <a:ahLst/>
              <a:cxnLst/>
              <a:rect l="l" t="t" r="r" b="b"/>
              <a:pathLst>
                <a:path w="111759" h="20320">
                  <a:moveTo>
                    <a:pt x="111462" y="19863"/>
                  </a:moveTo>
                  <a:lnTo>
                    <a:pt x="107981" y="11171"/>
                  </a:lnTo>
                  <a:lnTo>
                    <a:pt x="97533" y="4964"/>
                  </a:lnTo>
                  <a:lnTo>
                    <a:pt x="80116" y="1240"/>
                  </a:lnTo>
                  <a:lnTo>
                    <a:pt x="55726" y="0"/>
                  </a:lnTo>
                  <a:lnTo>
                    <a:pt x="31350" y="1240"/>
                  </a:lnTo>
                  <a:lnTo>
                    <a:pt x="13935" y="4964"/>
                  </a:lnTo>
                  <a:lnTo>
                    <a:pt x="3484" y="11171"/>
                  </a:lnTo>
                  <a:lnTo>
                    <a:pt x="0" y="1986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1751963" y="3813302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0" y="0"/>
                  </a:moveTo>
                  <a:lnTo>
                    <a:pt x="0" y="2575"/>
                  </a:lnTo>
                  <a:lnTo>
                    <a:pt x="2073" y="4638"/>
                  </a:lnTo>
                  <a:lnTo>
                    <a:pt x="4628" y="4638"/>
                  </a:lnTo>
                  <a:lnTo>
                    <a:pt x="7193" y="4638"/>
                  </a:lnTo>
                  <a:lnTo>
                    <a:pt x="9298" y="2575"/>
                  </a:ln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1760510" y="3805517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753" y="7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1759893" y="380375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617" y="1759"/>
                  </a:moveTo>
                  <a:lnTo>
                    <a:pt x="575" y="1455"/>
                  </a:lnTo>
                  <a:lnTo>
                    <a:pt x="502" y="1141"/>
                  </a:lnTo>
                  <a:lnTo>
                    <a:pt x="397" y="848"/>
                  </a:lnTo>
                  <a:lnTo>
                    <a:pt x="314" y="544"/>
                  </a:lnTo>
                  <a:lnTo>
                    <a:pt x="167" y="26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1754547" y="3792087"/>
              <a:ext cx="5715" cy="12065"/>
            </a:xfrm>
            <a:custGeom>
              <a:avLst/>
              <a:gdLst/>
              <a:ahLst/>
              <a:cxnLst/>
              <a:rect l="l" t="t" r="r" b="b"/>
              <a:pathLst>
                <a:path w="5715" h="12064">
                  <a:moveTo>
                    <a:pt x="4104" y="1842"/>
                  </a:moveTo>
                  <a:lnTo>
                    <a:pt x="5340" y="11675"/>
                  </a:lnTo>
                </a:path>
                <a:path w="5715" h="12064">
                  <a:moveTo>
                    <a:pt x="4104" y="1842"/>
                  </a:moveTo>
                  <a:lnTo>
                    <a:pt x="3874" y="0"/>
                  </a:lnTo>
                  <a:lnTo>
                    <a:pt x="2041" y="0"/>
                  </a:lnTo>
                  <a:lnTo>
                    <a:pt x="209" y="0"/>
                  </a:lnTo>
                  <a:lnTo>
                    <a:pt x="0" y="18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1753301" y="3793925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9832"/>
                  </a:moveTo>
                  <a:lnTo>
                    <a:pt x="123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1752715" y="380375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86" y="0"/>
                  </a:moveTo>
                  <a:lnTo>
                    <a:pt x="418" y="261"/>
                  </a:lnTo>
                  <a:lnTo>
                    <a:pt x="282" y="544"/>
                  </a:lnTo>
                  <a:lnTo>
                    <a:pt x="178" y="848"/>
                  </a:lnTo>
                  <a:lnTo>
                    <a:pt x="83" y="1141"/>
                  </a:lnTo>
                  <a:lnTo>
                    <a:pt x="10" y="1455"/>
                  </a:lnTo>
                  <a:lnTo>
                    <a:pt x="0" y="17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1751963" y="380551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7790"/>
                  </a:moveTo>
                  <a:lnTo>
                    <a:pt x="7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1759116" y="38059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1754076" y="38059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1754076" y="38086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4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1754069" y="3803387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46" y="2523"/>
                  </a:moveTo>
                  <a:lnTo>
                    <a:pt x="5046" y="0"/>
                  </a:lnTo>
                  <a:lnTo>
                    <a:pt x="2523" y="0"/>
                  </a:lnTo>
                  <a:lnTo>
                    <a:pt x="0" y="0"/>
                  </a:lnTo>
                  <a:lnTo>
                    <a:pt x="0" y="25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1753304" y="3801956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6586" y="1800"/>
                  </a:moveTo>
                  <a:lnTo>
                    <a:pt x="5863" y="680"/>
                  </a:lnTo>
                  <a:lnTo>
                    <a:pt x="4628" y="0"/>
                  </a:lnTo>
                  <a:lnTo>
                    <a:pt x="3287" y="0"/>
                  </a:lnTo>
                  <a:lnTo>
                    <a:pt x="1958" y="0"/>
                  </a:lnTo>
                  <a:lnTo>
                    <a:pt x="722" y="680"/>
                  </a:lnTo>
                  <a:lnTo>
                    <a:pt x="0" y="1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1858769" y="3698528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0" y="0"/>
                  </a:moveTo>
                  <a:lnTo>
                    <a:pt x="9843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1858769" y="3767264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0" y="0"/>
                  </a:moveTo>
                  <a:lnTo>
                    <a:pt x="9843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1957213" y="3698522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7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1920072" y="3698522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7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1858767" y="370966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38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1858769" y="3756099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37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1906148" y="370966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1843534" y="3709666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5235" y="0"/>
                  </a:moveTo>
                  <a:lnTo>
                    <a:pt x="13758" y="0"/>
                  </a:lnTo>
                  <a:lnTo>
                    <a:pt x="12292" y="188"/>
                  </a:lnTo>
                  <a:lnTo>
                    <a:pt x="10847" y="502"/>
                  </a:lnTo>
                  <a:lnTo>
                    <a:pt x="9423" y="869"/>
                  </a:lnTo>
                  <a:lnTo>
                    <a:pt x="8041" y="1350"/>
                  </a:lnTo>
                  <a:lnTo>
                    <a:pt x="6711" y="2020"/>
                  </a:lnTo>
                  <a:lnTo>
                    <a:pt x="5392" y="2680"/>
                  </a:lnTo>
                  <a:lnTo>
                    <a:pt x="4167" y="3476"/>
                  </a:lnTo>
                  <a:lnTo>
                    <a:pt x="3026" y="4439"/>
                  </a:lnTo>
                  <a:lnTo>
                    <a:pt x="1895" y="5361"/>
                  </a:lnTo>
                  <a:lnTo>
                    <a:pt x="879" y="6429"/>
                  </a:lnTo>
                  <a:lnTo>
                    <a:pt x="0" y="76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1838343" y="3717282"/>
              <a:ext cx="5715" cy="31750"/>
            </a:xfrm>
            <a:custGeom>
              <a:avLst/>
              <a:gdLst/>
              <a:ahLst/>
              <a:cxnLst/>
              <a:rect l="l" t="t" r="r" b="b"/>
              <a:pathLst>
                <a:path w="5715" h="31750">
                  <a:moveTo>
                    <a:pt x="5193" y="0"/>
                  </a:moveTo>
                  <a:lnTo>
                    <a:pt x="3518" y="2251"/>
                  </a:lnTo>
                  <a:lnTo>
                    <a:pt x="2209" y="4743"/>
                  </a:lnTo>
                  <a:lnTo>
                    <a:pt x="1329" y="7392"/>
                  </a:lnTo>
                  <a:lnTo>
                    <a:pt x="450" y="10031"/>
                  </a:lnTo>
                  <a:lnTo>
                    <a:pt x="0" y="12826"/>
                  </a:lnTo>
                  <a:lnTo>
                    <a:pt x="0" y="15601"/>
                  </a:lnTo>
                  <a:lnTo>
                    <a:pt x="0" y="18397"/>
                  </a:lnTo>
                  <a:lnTo>
                    <a:pt x="450" y="21182"/>
                  </a:lnTo>
                  <a:lnTo>
                    <a:pt x="1329" y="23831"/>
                  </a:lnTo>
                  <a:lnTo>
                    <a:pt x="2209" y="26480"/>
                  </a:lnTo>
                  <a:lnTo>
                    <a:pt x="3518" y="28983"/>
                  </a:lnTo>
                  <a:lnTo>
                    <a:pt x="5193" y="3121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1843536" y="3748496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0" y="0"/>
                  </a:moveTo>
                  <a:lnTo>
                    <a:pt x="879" y="1162"/>
                  </a:lnTo>
                  <a:lnTo>
                    <a:pt x="1905" y="2251"/>
                  </a:lnTo>
                  <a:lnTo>
                    <a:pt x="10858" y="7109"/>
                  </a:lnTo>
                  <a:lnTo>
                    <a:pt x="12292" y="7455"/>
                  </a:lnTo>
                  <a:lnTo>
                    <a:pt x="13769" y="7601"/>
                  </a:lnTo>
                  <a:lnTo>
                    <a:pt x="15235" y="76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1834623" y="3698528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24145" y="0"/>
                  </a:moveTo>
                  <a:lnTo>
                    <a:pt x="21810" y="0"/>
                  </a:lnTo>
                  <a:lnTo>
                    <a:pt x="19486" y="261"/>
                  </a:lnTo>
                  <a:lnTo>
                    <a:pt x="17224" y="795"/>
                  </a:lnTo>
                  <a:lnTo>
                    <a:pt x="14921" y="1329"/>
                  </a:lnTo>
                  <a:lnTo>
                    <a:pt x="12732" y="2115"/>
                  </a:lnTo>
                  <a:lnTo>
                    <a:pt x="10638" y="3183"/>
                  </a:lnTo>
                  <a:lnTo>
                    <a:pt x="8565" y="4219"/>
                  </a:lnTo>
                  <a:lnTo>
                    <a:pt x="6586" y="5507"/>
                  </a:lnTo>
                  <a:lnTo>
                    <a:pt x="4816" y="7005"/>
                  </a:lnTo>
                  <a:lnTo>
                    <a:pt x="3005" y="8491"/>
                  </a:lnTo>
                  <a:lnTo>
                    <a:pt x="1392" y="10209"/>
                  </a:lnTo>
                  <a:lnTo>
                    <a:pt x="0" y="120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1834623" y="3755184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0" y="0"/>
                  </a:moveTo>
                  <a:lnTo>
                    <a:pt x="1403" y="1874"/>
                  </a:lnTo>
                  <a:lnTo>
                    <a:pt x="3015" y="3560"/>
                  </a:lnTo>
                  <a:lnTo>
                    <a:pt x="4816" y="5057"/>
                  </a:lnTo>
                  <a:lnTo>
                    <a:pt x="6586" y="6554"/>
                  </a:lnTo>
                  <a:lnTo>
                    <a:pt x="8565" y="7842"/>
                  </a:lnTo>
                  <a:lnTo>
                    <a:pt x="10638" y="8879"/>
                  </a:lnTo>
                  <a:lnTo>
                    <a:pt x="12732" y="9936"/>
                  </a:lnTo>
                  <a:lnTo>
                    <a:pt x="14921" y="10722"/>
                  </a:lnTo>
                  <a:lnTo>
                    <a:pt x="17214" y="11256"/>
                  </a:lnTo>
                  <a:lnTo>
                    <a:pt x="19496" y="11790"/>
                  </a:lnTo>
                  <a:lnTo>
                    <a:pt x="21810" y="12083"/>
                  </a:lnTo>
                  <a:lnTo>
                    <a:pt x="24145" y="120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1827189" y="3710609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20" h="45085">
                  <a:moveTo>
                    <a:pt x="7434" y="0"/>
                  </a:moveTo>
                  <a:lnTo>
                    <a:pt x="5026" y="3183"/>
                  </a:lnTo>
                  <a:lnTo>
                    <a:pt x="3151" y="6743"/>
                  </a:lnTo>
                  <a:lnTo>
                    <a:pt x="1895" y="10523"/>
                  </a:lnTo>
                  <a:lnTo>
                    <a:pt x="628" y="14313"/>
                  </a:lnTo>
                  <a:lnTo>
                    <a:pt x="0" y="18292"/>
                  </a:lnTo>
                  <a:lnTo>
                    <a:pt x="0" y="22271"/>
                  </a:lnTo>
                  <a:lnTo>
                    <a:pt x="0" y="26271"/>
                  </a:lnTo>
                  <a:lnTo>
                    <a:pt x="628" y="30250"/>
                  </a:lnTo>
                  <a:lnTo>
                    <a:pt x="1895" y="34019"/>
                  </a:lnTo>
                  <a:lnTo>
                    <a:pt x="3151" y="37820"/>
                  </a:lnTo>
                  <a:lnTo>
                    <a:pt x="5026" y="41380"/>
                  </a:lnTo>
                  <a:lnTo>
                    <a:pt x="7434" y="445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1941577" y="3730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2837" y="5685"/>
                  </a:moveTo>
                  <a:lnTo>
                    <a:pt x="4376" y="5685"/>
                  </a:lnTo>
                  <a:lnTo>
                    <a:pt x="5664" y="4397"/>
                  </a:lnTo>
                  <a:lnTo>
                    <a:pt x="5664" y="2848"/>
                  </a:lnTo>
                  <a:lnTo>
                    <a:pt x="5664" y="1287"/>
                  </a:lnTo>
                  <a:lnTo>
                    <a:pt x="4376" y="0"/>
                  </a:lnTo>
                  <a:lnTo>
                    <a:pt x="2837" y="0"/>
                  </a:lnTo>
                  <a:lnTo>
                    <a:pt x="1277" y="0"/>
                  </a:lnTo>
                  <a:lnTo>
                    <a:pt x="0" y="1287"/>
                  </a:lnTo>
                  <a:lnTo>
                    <a:pt x="0" y="2848"/>
                  </a:lnTo>
                  <a:lnTo>
                    <a:pt x="0" y="4397"/>
                  </a:lnTo>
                  <a:lnTo>
                    <a:pt x="1277" y="5685"/>
                  </a:lnTo>
                  <a:lnTo>
                    <a:pt x="2837" y="56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9" name="object 1919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722475" y="3175974"/>
              <a:ext cx="121968" cy="99793"/>
            </a:xfrm>
            <a:prstGeom prst="rect">
              <a:avLst/>
            </a:prstGeom>
          </p:spPr>
        </p:pic>
        <p:sp>
          <p:nvSpPr>
            <p:cNvPr id="1920" name="object 1920"/>
            <p:cNvSpPr/>
            <p:nvPr/>
          </p:nvSpPr>
          <p:spPr>
            <a:xfrm>
              <a:off x="11859137" y="384814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1754651" y="3848148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141" y="0"/>
                  </a:moveTo>
                  <a:lnTo>
                    <a:pt x="7099" y="0"/>
                  </a:lnTo>
                </a:path>
                <a:path w="7620" h="54610">
                  <a:moveTo>
                    <a:pt x="7141" y="0"/>
                  </a:moveTo>
                  <a:lnTo>
                    <a:pt x="0" y="545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1859185" y="3848061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005" y="5461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1761747" y="3848066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4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1806558" y="387398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905" y="7811"/>
                  </a:moveTo>
                  <a:lnTo>
                    <a:pt x="6052" y="7811"/>
                  </a:lnTo>
                  <a:lnTo>
                    <a:pt x="7811" y="6041"/>
                  </a:lnTo>
                  <a:lnTo>
                    <a:pt x="7811" y="3905"/>
                  </a:lnTo>
                  <a:lnTo>
                    <a:pt x="7811" y="1769"/>
                  </a:lnTo>
                  <a:lnTo>
                    <a:pt x="6052" y="0"/>
                  </a:lnTo>
                  <a:lnTo>
                    <a:pt x="3905" y="0"/>
                  </a:lnTo>
                  <a:lnTo>
                    <a:pt x="1769" y="0"/>
                  </a:lnTo>
                  <a:lnTo>
                    <a:pt x="0" y="1769"/>
                  </a:lnTo>
                  <a:lnTo>
                    <a:pt x="0" y="3905"/>
                  </a:lnTo>
                  <a:lnTo>
                    <a:pt x="0" y="6041"/>
                  </a:lnTo>
                  <a:lnTo>
                    <a:pt x="1769" y="7811"/>
                  </a:lnTo>
                  <a:lnTo>
                    <a:pt x="3905" y="78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1759387" y="3867889"/>
              <a:ext cx="102235" cy="69850"/>
            </a:xfrm>
            <a:custGeom>
              <a:avLst/>
              <a:gdLst/>
              <a:ahLst/>
              <a:cxnLst/>
              <a:rect l="l" t="t" r="r" b="b"/>
              <a:pathLst>
                <a:path w="102234" h="69850">
                  <a:moveTo>
                    <a:pt x="51076" y="69579"/>
                  </a:moveTo>
                  <a:lnTo>
                    <a:pt x="70886" y="66825"/>
                  </a:lnTo>
                  <a:lnTo>
                    <a:pt x="87137" y="59337"/>
                  </a:lnTo>
                  <a:lnTo>
                    <a:pt x="98132" y="48273"/>
                  </a:lnTo>
                  <a:lnTo>
                    <a:pt x="102174" y="34794"/>
                  </a:lnTo>
                  <a:lnTo>
                    <a:pt x="98132" y="21305"/>
                  </a:lnTo>
                  <a:lnTo>
                    <a:pt x="87137" y="10239"/>
                  </a:lnTo>
                  <a:lnTo>
                    <a:pt x="70886" y="2752"/>
                  </a:lnTo>
                  <a:lnTo>
                    <a:pt x="51076" y="0"/>
                  </a:lnTo>
                  <a:lnTo>
                    <a:pt x="31279" y="2752"/>
                  </a:lnTo>
                  <a:lnTo>
                    <a:pt x="15034" y="10239"/>
                  </a:lnTo>
                  <a:lnTo>
                    <a:pt x="4041" y="21305"/>
                  </a:lnTo>
                  <a:lnTo>
                    <a:pt x="0" y="34794"/>
                  </a:lnTo>
                  <a:lnTo>
                    <a:pt x="4041" y="48273"/>
                  </a:lnTo>
                  <a:lnTo>
                    <a:pt x="15034" y="59337"/>
                  </a:lnTo>
                  <a:lnTo>
                    <a:pt x="31279" y="66825"/>
                  </a:lnTo>
                  <a:lnTo>
                    <a:pt x="51076" y="695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1754611" y="3902678"/>
              <a:ext cx="111760" cy="20320"/>
            </a:xfrm>
            <a:custGeom>
              <a:avLst/>
              <a:gdLst/>
              <a:ahLst/>
              <a:cxnLst/>
              <a:rect l="l" t="t" r="r" b="b"/>
              <a:pathLst>
                <a:path w="111759" h="20320">
                  <a:moveTo>
                    <a:pt x="0" y="0"/>
                  </a:moveTo>
                  <a:lnTo>
                    <a:pt x="3481" y="8694"/>
                  </a:lnTo>
                  <a:lnTo>
                    <a:pt x="13927" y="14909"/>
                  </a:lnTo>
                  <a:lnTo>
                    <a:pt x="31341" y="18639"/>
                  </a:lnTo>
                  <a:lnTo>
                    <a:pt x="55726" y="19884"/>
                  </a:lnTo>
                  <a:lnTo>
                    <a:pt x="80104" y="18639"/>
                  </a:lnTo>
                  <a:lnTo>
                    <a:pt x="97515" y="14909"/>
                  </a:lnTo>
                  <a:lnTo>
                    <a:pt x="107960" y="8694"/>
                  </a:lnTo>
                  <a:lnTo>
                    <a:pt x="1114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1805818" y="3860525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753" y="7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1806564" y="386831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1" y="314"/>
                  </a:lnTo>
                  <a:lnTo>
                    <a:pt x="104" y="638"/>
                  </a:lnTo>
                  <a:lnTo>
                    <a:pt x="219" y="921"/>
                  </a:lnTo>
                  <a:lnTo>
                    <a:pt x="303" y="1235"/>
                  </a:lnTo>
                  <a:lnTo>
                    <a:pt x="450" y="1497"/>
                  </a:lnTo>
                  <a:lnTo>
                    <a:pt x="617" y="176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1807183" y="3870085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0"/>
                  </a:moveTo>
                  <a:lnTo>
                    <a:pt x="1225" y="98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1808408" y="387992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230" y="1811"/>
                  </a:lnTo>
                  <a:lnTo>
                    <a:pt x="2062" y="1811"/>
                  </a:lnTo>
                  <a:lnTo>
                    <a:pt x="3905" y="1811"/>
                  </a:lnTo>
                  <a:lnTo>
                    <a:pt x="41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1812533" y="3870084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9842"/>
                  </a:moveTo>
                  <a:lnTo>
                    <a:pt x="12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1813758" y="386831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769"/>
                  </a:moveTo>
                  <a:lnTo>
                    <a:pt x="178" y="1497"/>
                  </a:lnTo>
                  <a:lnTo>
                    <a:pt x="303" y="1235"/>
                  </a:lnTo>
                  <a:lnTo>
                    <a:pt x="408" y="921"/>
                  </a:lnTo>
                  <a:lnTo>
                    <a:pt x="523" y="628"/>
                  </a:lnTo>
                  <a:lnTo>
                    <a:pt x="596" y="314"/>
                  </a:lnTo>
                  <a:lnTo>
                    <a:pt x="60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1814364" y="386052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7790"/>
                  </a:moveTo>
                  <a:lnTo>
                    <a:pt x="7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1805812" y="3855886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298" y="4638"/>
                  </a:moveTo>
                  <a:lnTo>
                    <a:pt x="9298" y="2052"/>
                  </a:lnTo>
                  <a:lnTo>
                    <a:pt x="7203" y="0"/>
                  </a:lnTo>
                  <a:lnTo>
                    <a:pt x="4659" y="0"/>
                  </a:lnTo>
                  <a:lnTo>
                    <a:pt x="2104" y="0"/>
                  </a:lnTo>
                  <a:lnTo>
                    <a:pt x="0" y="2052"/>
                  </a:ln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1812998" y="38651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1807945" y="386516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1807945" y="38651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1807945" y="386791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0" y="2533"/>
                  </a:lnTo>
                  <a:lnTo>
                    <a:pt x="2523" y="2533"/>
                  </a:lnTo>
                  <a:lnTo>
                    <a:pt x="5057" y="2533"/>
                  </a:lnTo>
                  <a:lnTo>
                    <a:pt x="50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1807183" y="3870085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0" y="0"/>
                  </a:moveTo>
                  <a:lnTo>
                    <a:pt x="712" y="1120"/>
                  </a:lnTo>
                  <a:lnTo>
                    <a:pt x="1958" y="1800"/>
                  </a:lnTo>
                  <a:lnTo>
                    <a:pt x="3287" y="1800"/>
                  </a:lnTo>
                  <a:lnTo>
                    <a:pt x="4617" y="1800"/>
                  </a:lnTo>
                  <a:lnTo>
                    <a:pt x="5863" y="1120"/>
                  </a:lnTo>
                  <a:lnTo>
                    <a:pt x="65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1688790" y="384814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1584303" y="3848148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141" y="0"/>
                  </a:moveTo>
                  <a:lnTo>
                    <a:pt x="7099" y="0"/>
                  </a:lnTo>
                </a:path>
                <a:path w="7620" h="54610">
                  <a:moveTo>
                    <a:pt x="7141" y="0"/>
                  </a:moveTo>
                  <a:lnTo>
                    <a:pt x="0" y="545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1688832" y="3848061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025" y="5461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1591400" y="3848066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4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1636226" y="387398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905" y="7811"/>
                  </a:moveTo>
                  <a:lnTo>
                    <a:pt x="6020" y="7811"/>
                  </a:lnTo>
                  <a:lnTo>
                    <a:pt x="7800" y="6041"/>
                  </a:lnTo>
                  <a:lnTo>
                    <a:pt x="7800" y="3905"/>
                  </a:lnTo>
                  <a:lnTo>
                    <a:pt x="7800" y="1769"/>
                  </a:lnTo>
                  <a:lnTo>
                    <a:pt x="6020" y="0"/>
                  </a:lnTo>
                  <a:lnTo>
                    <a:pt x="3905" y="0"/>
                  </a:lnTo>
                  <a:lnTo>
                    <a:pt x="1759" y="0"/>
                  </a:lnTo>
                  <a:lnTo>
                    <a:pt x="0" y="1769"/>
                  </a:lnTo>
                  <a:lnTo>
                    <a:pt x="0" y="3905"/>
                  </a:lnTo>
                  <a:lnTo>
                    <a:pt x="0" y="6041"/>
                  </a:lnTo>
                  <a:lnTo>
                    <a:pt x="1759" y="7811"/>
                  </a:lnTo>
                  <a:lnTo>
                    <a:pt x="3905" y="78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1589034" y="3867889"/>
              <a:ext cx="102235" cy="69850"/>
            </a:xfrm>
            <a:custGeom>
              <a:avLst/>
              <a:gdLst/>
              <a:ahLst/>
              <a:cxnLst/>
              <a:rect l="l" t="t" r="r" b="b"/>
              <a:pathLst>
                <a:path w="102234" h="69850">
                  <a:moveTo>
                    <a:pt x="51097" y="69579"/>
                  </a:moveTo>
                  <a:lnTo>
                    <a:pt x="70895" y="66825"/>
                  </a:lnTo>
                  <a:lnTo>
                    <a:pt x="87140" y="59337"/>
                  </a:lnTo>
                  <a:lnTo>
                    <a:pt x="98132" y="48273"/>
                  </a:lnTo>
                  <a:lnTo>
                    <a:pt x="102174" y="34794"/>
                  </a:lnTo>
                  <a:lnTo>
                    <a:pt x="98132" y="21305"/>
                  </a:lnTo>
                  <a:lnTo>
                    <a:pt x="87140" y="10239"/>
                  </a:lnTo>
                  <a:lnTo>
                    <a:pt x="70895" y="2752"/>
                  </a:lnTo>
                  <a:lnTo>
                    <a:pt x="51097" y="0"/>
                  </a:lnTo>
                  <a:lnTo>
                    <a:pt x="31288" y="2752"/>
                  </a:lnTo>
                  <a:lnTo>
                    <a:pt x="15037" y="10239"/>
                  </a:lnTo>
                  <a:lnTo>
                    <a:pt x="4042" y="21305"/>
                  </a:lnTo>
                  <a:lnTo>
                    <a:pt x="0" y="34794"/>
                  </a:lnTo>
                  <a:lnTo>
                    <a:pt x="4042" y="48273"/>
                  </a:lnTo>
                  <a:lnTo>
                    <a:pt x="15037" y="59337"/>
                  </a:lnTo>
                  <a:lnTo>
                    <a:pt x="31288" y="66825"/>
                  </a:lnTo>
                  <a:lnTo>
                    <a:pt x="51097" y="695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1584265" y="3902678"/>
              <a:ext cx="111760" cy="20320"/>
            </a:xfrm>
            <a:custGeom>
              <a:avLst/>
              <a:gdLst/>
              <a:ahLst/>
              <a:cxnLst/>
              <a:rect l="l" t="t" r="r" b="b"/>
              <a:pathLst>
                <a:path w="111759" h="20320">
                  <a:moveTo>
                    <a:pt x="0" y="0"/>
                  </a:moveTo>
                  <a:lnTo>
                    <a:pt x="3484" y="8694"/>
                  </a:lnTo>
                  <a:lnTo>
                    <a:pt x="13935" y="14909"/>
                  </a:lnTo>
                  <a:lnTo>
                    <a:pt x="31350" y="18639"/>
                  </a:lnTo>
                  <a:lnTo>
                    <a:pt x="55726" y="19884"/>
                  </a:lnTo>
                  <a:lnTo>
                    <a:pt x="80104" y="18639"/>
                  </a:lnTo>
                  <a:lnTo>
                    <a:pt x="97515" y="14909"/>
                  </a:lnTo>
                  <a:lnTo>
                    <a:pt x="107960" y="8694"/>
                  </a:lnTo>
                  <a:lnTo>
                    <a:pt x="1114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1635471" y="3860525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753" y="7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1636218" y="386831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1" y="314"/>
                  </a:lnTo>
                  <a:lnTo>
                    <a:pt x="104" y="638"/>
                  </a:lnTo>
                  <a:lnTo>
                    <a:pt x="219" y="921"/>
                  </a:lnTo>
                  <a:lnTo>
                    <a:pt x="303" y="1235"/>
                  </a:lnTo>
                  <a:lnTo>
                    <a:pt x="450" y="1497"/>
                  </a:lnTo>
                  <a:lnTo>
                    <a:pt x="607" y="176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1636823" y="3870085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0"/>
                  </a:moveTo>
                  <a:lnTo>
                    <a:pt x="1256" y="98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1638077" y="387992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219" y="1811"/>
                  </a:lnTo>
                  <a:lnTo>
                    <a:pt x="2062" y="1811"/>
                  </a:lnTo>
                  <a:lnTo>
                    <a:pt x="3895" y="1811"/>
                  </a:lnTo>
                  <a:lnTo>
                    <a:pt x="410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1642187" y="3870084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9842"/>
                  </a:moveTo>
                  <a:lnTo>
                    <a:pt x="12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1643411" y="386831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769"/>
                  </a:moveTo>
                  <a:lnTo>
                    <a:pt x="167" y="1497"/>
                  </a:lnTo>
                  <a:lnTo>
                    <a:pt x="303" y="1235"/>
                  </a:lnTo>
                  <a:lnTo>
                    <a:pt x="418" y="921"/>
                  </a:lnTo>
                  <a:lnTo>
                    <a:pt x="523" y="628"/>
                  </a:lnTo>
                  <a:lnTo>
                    <a:pt x="586" y="314"/>
                  </a:lnTo>
                  <a:lnTo>
                    <a:pt x="60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1644018" y="386052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7790"/>
                  </a:moveTo>
                  <a:lnTo>
                    <a:pt x="7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1635466" y="3855886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298" y="4638"/>
                  </a:moveTo>
                  <a:lnTo>
                    <a:pt x="9298" y="2052"/>
                  </a:lnTo>
                  <a:lnTo>
                    <a:pt x="7224" y="0"/>
                  </a:lnTo>
                  <a:lnTo>
                    <a:pt x="4670" y="0"/>
                  </a:lnTo>
                  <a:lnTo>
                    <a:pt x="2104" y="0"/>
                  </a:lnTo>
                  <a:lnTo>
                    <a:pt x="0" y="2052"/>
                  </a:lnTo>
                  <a:lnTo>
                    <a:pt x="0" y="46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1642652" y="38651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1637597" y="386516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1637597" y="38651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1637597" y="386791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0" y="2533"/>
                  </a:lnTo>
                  <a:lnTo>
                    <a:pt x="2533" y="2533"/>
                  </a:lnTo>
                  <a:lnTo>
                    <a:pt x="5057" y="2533"/>
                  </a:lnTo>
                  <a:lnTo>
                    <a:pt x="50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1636823" y="3870085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0" y="0"/>
                  </a:moveTo>
                  <a:lnTo>
                    <a:pt x="732" y="1120"/>
                  </a:lnTo>
                  <a:lnTo>
                    <a:pt x="1978" y="1800"/>
                  </a:lnTo>
                  <a:lnTo>
                    <a:pt x="3298" y="1800"/>
                  </a:lnTo>
                  <a:lnTo>
                    <a:pt x="4628" y="1800"/>
                  </a:lnTo>
                  <a:lnTo>
                    <a:pt x="5863" y="1120"/>
                  </a:lnTo>
                  <a:lnTo>
                    <a:pt x="658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0" name="object 1960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1992911" y="3866427"/>
              <a:ext cx="85845" cy="85860"/>
            </a:xfrm>
            <a:prstGeom prst="rect">
              <a:avLst/>
            </a:prstGeom>
          </p:spPr>
        </p:pic>
        <p:pic>
          <p:nvPicPr>
            <p:cNvPr id="1961" name="object 1961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1992911" y="3725243"/>
              <a:ext cx="85845" cy="85870"/>
            </a:xfrm>
            <a:prstGeom prst="rect">
              <a:avLst/>
            </a:prstGeom>
          </p:spPr>
        </p:pic>
        <p:pic>
          <p:nvPicPr>
            <p:cNvPr id="1962" name="object 196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992911" y="3584070"/>
              <a:ext cx="85845" cy="85876"/>
            </a:xfrm>
            <a:prstGeom prst="rect">
              <a:avLst/>
            </a:prstGeom>
          </p:spPr>
        </p:pic>
        <p:pic>
          <p:nvPicPr>
            <p:cNvPr id="1963" name="object 1963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1992911" y="4007597"/>
              <a:ext cx="85845" cy="85891"/>
            </a:xfrm>
            <a:prstGeom prst="rect">
              <a:avLst/>
            </a:prstGeom>
          </p:spPr>
        </p:pic>
        <p:pic>
          <p:nvPicPr>
            <p:cNvPr id="1964" name="object 196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2412725" y="3804792"/>
              <a:ext cx="140402" cy="79113"/>
            </a:xfrm>
            <a:prstGeom prst="rect">
              <a:avLst/>
            </a:prstGeom>
          </p:spPr>
        </p:pic>
        <p:pic>
          <p:nvPicPr>
            <p:cNvPr id="1965" name="object 1965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2412725" y="3619036"/>
              <a:ext cx="140402" cy="79115"/>
            </a:xfrm>
            <a:prstGeom prst="rect">
              <a:avLst/>
            </a:prstGeom>
          </p:spPr>
        </p:pic>
        <p:pic>
          <p:nvPicPr>
            <p:cNvPr id="1966" name="object 196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2412725" y="3990554"/>
              <a:ext cx="140402" cy="79129"/>
            </a:xfrm>
            <a:prstGeom prst="rect">
              <a:avLst/>
            </a:prstGeom>
          </p:spPr>
        </p:pic>
        <p:pic>
          <p:nvPicPr>
            <p:cNvPr id="1967" name="object 196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2412725" y="4176317"/>
              <a:ext cx="140402" cy="79112"/>
            </a:xfrm>
            <a:prstGeom prst="rect">
              <a:avLst/>
            </a:prstGeom>
          </p:spPr>
        </p:pic>
        <p:pic>
          <p:nvPicPr>
            <p:cNvPr id="1968" name="object 196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2412725" y="3397962"/>
              <a:ext cx="140402" cy="79135"/>
            </a:xfrm>
            <a:prstGeom prst="rect">
              <a:avLst/>
            </a:prstGeom>
          </p:spPr>
        </p:pic>
        <p:pic>
          <p:nvPicPr>
            <p:cNvPr id="1969" name="object 1969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2412725" y="3221499"/>
              <a:ext cx="140402" cy="79113"/>
            </a:xfrm>
            <a:prstGeom prst="rect">
              <a:avLst/>
            </a:prstGeom>
          </p:spPr>
        </p:pic>
        <p:pic>
          <p:nvPicPr>
            <p:cNvPr id="1970" name="object 1970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0175212" y="3552151"/>
              <a:ext cx="428349" cy="121844"/>
            </a:xfrm>
            <a:prstGeom prst="rect">
              <a:avLst/>
            </a:prstGeom>
          </p:spPr>
        </p:pic>
        <p:sp>
          <p:nvSpPr>
            <p:cNvPr id="1971" name="object 1971"/>
            <p:cNvSpPr/>
            <p:nvPr/>
          </p:nvSpPr>
          <p:spPr>
            <a:xfrm>
              <a:off x="10981978" y="5191121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0870499" y="5191121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0981978" y="435518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0870499" y="435518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9384410" y="2651750"/>
              <a:ext cx="0" cy="4291330"/>
            </a:xfrm>
            <a:custGeom>
              <a:avLst/>
              <a:gdLst/>
              <a:ahLst/>
              <a:cxnLst/>
              <a:rect l="l" t="t" r="r" b="b"/>
              <a:pathLst>
                <a:path h="4291330">
                  <a:moveTo>
                    <a:pt x="0" y="0"/>
                  </a:moveTo>
                  <a:lnTo>
                    <a:pt x="0" y="429111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2653829" y="435518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2542379" y="435518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2653829" y="5191121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2542379" y="5191121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1836468" y="632614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8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2115113" y="6595494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5">
                  <a:moveTo>
                    <a:pt x="0" y="0"/>
                  </a:moveTo>
                  <a:lnTo>
                    <a:pt x="430992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2115104" y="6604785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5">
                  <a:moveTo>
                    <a:pt x="43099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1836468" y="63261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1424065" y="5261716"/>
              <a:ext cx="360680" cy="0"/>
            </a:xfrm>
            <a:custGeom>
              <a:avLst/>
              <a:gdLst/>
              <a:ahLst/>
              <a:cxnLst/>
              <a:rect l="l" t="t" r="r" b="b"/>
              <a:pathLst>
                <a:path w="360679">
                  <a:moveTo>
                    <a:pt x="36040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1762170" y="5281229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6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1455656" y="568991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5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1455664" y="5281221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4086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1460309" y="5276589"/>
              <a:ext cx="297815" cy="404495"/>
            </a:xfrm>
            <a:custGeom>
              <a:avLst/>
              <a:gdLst/>
              <a:ahLst/>
              <a:cxnLst/>
              <a:rect l="l" t="t" r="r" b="b"/>
              <a:pathLst>
                <a:path w="297815" h="404495">
                  <a:moveTo>
                    <a:pt x="297216" y="404029"/>
                  </a:moveTo>
                  <a:lnTo>
                    <a:pt x="0" y="404029"/>
                  </a:lnTo>
                </a:path>
                <a:path w="297815" h="404495">
                  <a:moveTo>
                    <a:pt x="297216" y="404029"/>
                  </a:moveTo>
                  <a:lnTo>
                    <a:pt x="29721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1460309" y="5276582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21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1460309" y="5276582"/>
              <a:ext cx="0" cy="404495"/>
            </a:xfrm>
            <a:custGeom>
              <a:avLst/>
              <a:gdLst/>
              <a:ahLst/>
              <a:cxnLst/>
              <a:rect l="l" t="t" r="r" b="b"/>
              <a:pathLst>
                <a:path h="404495">
                  <a:moveTo>
                    <a:pt x="0" y="0"/>
                  </a:moveTo>
                  <a:lnTo>
                    <a:pt x="0" y="40402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1757531" y="52812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1455664" y="52812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1424065" y="5239427"/>
              <a:ext cx="360680" cy="0"/>
            </a:xfrm>
            <a:custGeom>
              <a:avLst/>
              <a:gdLst/>
              <a:ahLst/>
              <a:cxnLst/>
              <a:rect l="l" t="t" r="r" b="b"/>
              <a:pathLst>
                <a:path w="360679">
                  <a:moveTo>
                    <a:pt x="36040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1752879" y="5708478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1520676" y="5722420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2507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1520681" y="57224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1539252" y="5708478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1738955" y="570383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1553191" y="5731712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1553191" y="5703834"/>
              <a:ext cx="186055" cy="27940"/>
            </a:xfrm>
            <a:custGeom>
              <a:avLst/>
              <a:gdLst/>
              <a:ahLst/>
              <a:cxnLst/>
              <a:rect l="l" t="t" r="r" b="b"/>
              <a:pathLst>
                <a:path w="186054" h="27939">
                  <a:moveTo>
                    <a:pt x="0" y="0"/>
                  </a:moveTo>
                  <a:lnTo>
                    <a:pt x="185763" y="0"/>
                  </a:lnTo>
                </a:path>
                <a:path w="186054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1836471" y="5360172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1836471" y="5415898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1836471" y="5471624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1836471" y="5527350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1836471" y="5583090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1836471" y="5638815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1836471" y="5694542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1836471" y="5861734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1836471" y="5805994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1836471" y="5750268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1836469" y="569825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1836469" y="564253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1836469" y="558679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1836469" y="553106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1836469" y="547534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2105672" y="536388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2105672" y="541961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2105672" y="547534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2105672" y="553106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2105672" y="558679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2105672" y="564253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2105672" y="569825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1836469" y="575398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1836469" y="580971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1836471" y="5865438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287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1836469" y="536388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1836469" y="541961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2161419" y="536388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2161419" y="5419614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2161419" y="5475342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2161419" y="5531067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2161419" y="5586792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2161419" y="564253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2105734" y="575398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68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2105664" y="586543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2105664" y="580971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2105672" y="60883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2105672" y="592117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2105672" y="597690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2105672" y="603262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1836469" y="60883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1836469" y="592117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1836469" y="597690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1836469" y="603262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2208012" y="5471624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2217301" y="552364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2217301" y="5425189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2208012" y="552735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2217301" y="546792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2217301" y="5480917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2208012" y="5415898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2217301" y="5369459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2208009" y="6084638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0" y="0"/>
                  </a:moveTo>
                  <a:lnTo>
                    <a:pt x="33808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2217301" y="609764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16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2208012" y="558309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2217301" y="5536641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2208012" y="5638815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2217301" y="5592378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2208012" y="5694542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2217301" y="5648104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2208012" y="5750268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2217301" y="5703830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2208012" y="5805994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2217301" y="5759559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2208012" y="5861734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2217301" y="5815284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2208012" y="591746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2217301" y="5871012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2208012" y="5973186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2217301" y="5926748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2208012" y="6028912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2217301" y="5982473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2208012" y="5360172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2217301" y="53564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2217301" y="608093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2490360" y="552364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2490360" y="53564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2490360" y="541218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2490360" y="546792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2490360" y="557937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2490360" y="563509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2490360" y="569082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2490360" y="574655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2490360" y="580229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2490360" y="585801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2490360" y="591374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2490360" y="596946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2490360" y="602519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2490360" y="608093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2161419" y="5698259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2161419" y="5753984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2161419" y="5809712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2161419" y="586543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2161419" y="5921177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2161419" y="597690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2161419" y="6032629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2161419" y="608835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444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2161419" y="612180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88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2217301" y="6038204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1836471" y="5917460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1836471" y="5973186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1836471" y="6028912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1836471" y="6084638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1752879" y="6870421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>
                  <a:moveTo>
                    <a:pt x="0" y="0"/>
                  </a:moveTo>
                  <a:lnTo>
                    <a:pt x="78950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1762170" y="6864845"/>
              <a:ext cx="780415" cy="0"/>
            </a:xfrm>
            <a:custGeom>
              <a:avLst/>
              <a:gdLst/>
              <a:ahLst/>
              <a:cxnLst/>
              <a:rect l="l" t="t" r="r" b="b"/>
              <a:pathLst>
                <a:path w="780415">
                  <a:moveTo>
                    <a:pt x="0" y="0"/>
                  </a:moveTo>
                  <a:lnTo>
                    <a:pt x="78020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9020845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8992984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8742201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8714339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8463558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8435702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8184914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8157059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7906269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7878414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7348973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7321124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7070329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7042473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6791686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6763829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6513064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6485186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6234412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6206541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5677122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5649252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5398478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5370609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5119834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5091963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4841189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4813320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9271629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7627625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7599770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5955768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5927896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9285560" y="2651756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9341285" y="27074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4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4562544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4534675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4283895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4256030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4005250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3977386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3726605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3698742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3447963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3420112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3169317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3141469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2890674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2862823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2612029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2584181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2333384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2305536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2054740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2026891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1776096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1748233" y="26517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1497466" y="265175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1488174" y="2661043"/>
              <a:ext cx="7797800" cy="0"/>
            </a:xfrm>
            <a:custGeom>
              <a:avLst/>
              <a:gdLst/>
              <a:ahLst/>
              <a:cxnLst/>
              <a:rect l="l" t="t" r="r" b="b"/>
              <a:pathLst>
                <a:path w="7797800">
                  <a:moveTo>
                    <a:pt x="0" y="0"/>
                  </a:moveTo>
                  <a:lnTo>
                    <a:pt x="77973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9384410" y="2651750"/>
              <a:ext cx="1540510" cy="0"/>
            </a:xfrm>
            <a:custGeom>
              <a:avLst/>
              <a:gdLst/>
              <a:ahLst/>
              <a:cxnLst/>
              <a:rect l="l" t="t" r="r" b="b"/>
              <a:pathLst>
                <a:path w="1540509">
                  <a:moveTo>
                    <a:pt x="0" y="0"/>
                  </a:moveTo>
                  <a:lnTo>
                    <a:pt x="153996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1488174" y="2680535"/>
              <a:ext cx="7797800" cy="0"/>
            </a:xfrm>
            <a:custGeom>
              <a:avLst/>
              <a:gdLst/>
              <a:ahLst/>
              <a:cxnLst/>
              <a:rect l="l" t="t" r="r" b="b"/>
              <a:pathLst>
                <a:path w="7797800">
                  <a:moveTo>
                    <a:pt x="0" y="0"/>
                  </a:moveTo>
                  <a:lnTo>
                    <a:pt x="77973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0981978" y="268053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39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1478881" y="268053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9020845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8992984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8742201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8714339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8463558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8435702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8184914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8157059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7906269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7878414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7348973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7321124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7070329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7042473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6791686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6763829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6513064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6485186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6234412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6206541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5677122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5649252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5398478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5370609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5119834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5091963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4841189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4813320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9271629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7627625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7599770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5955768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5927896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9285560" y="689642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4562544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4534675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4283895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4256030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4005250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3977386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3726605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3698742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3447963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3420112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3169317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3141469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2890674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2862823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2612029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2584181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2333384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2305536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2054740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2026891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1776096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1748233" y="693358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1497466" y="69335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1488174" y="6933580"/>
              <a:ext cx="7797800" cy="0"/>
            </a:xfrm>
            <a:custGeom>
              <a:avLst/>
              <a:gdLst/>
              <a:ahLst/>
              <a:cxnLst/>
              <a:rect l="l" t="t" r="r" b="b"/>
              <a:pathLst>
                <a:path w="7797800">
                  <a:moveTo>
                    <a:pt x="0" y="0"/>
                  </a:moveTo>
                  <a:lnTo>
                    <a:pt x="77973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9384410" y="6942873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0" y="0"/>
                  </a:moveTo>
                  <a:lnTo>
                    <a:pt x="14861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1455651" y="6942873"/>
              <a:ext cx="7830184" cy="0"/>
            </a:xfrm>
            <a:custGeom>
              <a:avLst/>
              <a:gdLst/>
              <a:ahLst/>
              <a:cxnLst/>
              <a:rect l="l" t="t" r="r" b="b"/>
              <a:pathLst>
                <a:path w="7830184">
                  <a:moveTo>
                    <a:pt x="0" y="0"/>
                  </a:moveTo>
                  <a:lnTo>
                    <a:pt x="782990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9341285" y="68759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9384405" y="272142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9384410" y="29721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9384405" y="300006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9384410" y="32508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9384405" y="327870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9384410" y="3529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9384405" y="35573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9393703" y="2712128"/>
              <a:ext cx="0" cy="1663064"/>
            </a:xfrm>
            <a:custGeom>
              <a:avLst/>
              <a:gdLst/>
              <a:ahLst/>
              <a:cxnLst/>
              <a:rect l="l" t="t" r="r" b="b"/>
              <a:pathLst>
                <a:path h="1663064">
                  <a:moveTo>
                    <a:pt x="0" y="0"/>
                  </a:moveTo>
                  <a:lnTo>
                    <a:pt x="0" y="16625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9412259" y="2712128"/>
              <a:ext cx="0" cy="1663064"/>
            </a:xfrm>
            <a:custGeom>
              <a:avLst/>
              <a:gdLst/>
              <a:ahLst/>
              <a:cxnLst/>
              <a:rect l="l" t="t" r="r" b="b"/>
              <a:pathLst>
                <a:path h="1663064">
                  <a:moveTo>
                    <a:pt x="0" y="0"/>
                  </a:moveTo>
                  <a:lnTo>
                    <a:pt x="0" y="16625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9384405" y="436542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9384405" y="68825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9384410" y="662242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9384405" y="659456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9384410" y="634378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9384405" y="631592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9384410" y="60651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9384405" y="603727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9393703" y="5215277"/>
              <a:ext cx="0" cy="1677035"/>
            </a:xfrm>
            <a:custGeom>
              <a:avLst/>
              <a:gdLst/>
              <a:ahLst/>
              <a:cxnLst/>
              <a:rect l="l" t="t" r="r" b="b"/>
              <a:pathLst>
                <a:path h="1677034">
                  <a:moveTo>
                    <a:pt x="0" y="167651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9412259" y="5219905"/>
              <a:ext cx="0" cy="1671955"/>
            </a:xfrm>
            <a:custGeom>
              <a:avLst/>
              <a:gdLst/>
              <a:ahLst/>
              <a:cxnLst/>
              <a:rect l="l" t="t" r="r" b="b"/>
              <a:pathLst>
                <a:path h="1671954">
                  <a:moveTo>
                    <a:pt x="0" y="167188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9384405" y="52292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9384410" y="578649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9384405" y="57586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9384410" y="550785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9384405" y="54799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9384410" y="408678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9384405" y="41146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9384410" y="380812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9384405" y="383598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1571762" y="3075285"/>
              <a:ext cx="976630" cy="0"/>
            </a:xfrm>
            <a:custGeom>
              <a:avLst/>
              <a:gdLst/>
              <a:ahLst/>
              <a:cxnLst/>
              <a:rect l="l" t="t" r="r" b="b"/>
              <a:pathLst>
                <a:path w="976629">
                  <a:moveTo>
                    <a:pt x="0" y="0"/>
                  </a:moveTo>
                  <a:lnTo>
                    <a:pt x="97617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0904871" y="56574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0904881" y="5657401"/>
              <a:ext cx="0" cy="1161415"/>
            </a:xfrm>
            <a:custGeom>
              <a:avLst/>
              <a:gdLst/>
              <a:ahLst/>
              <a:cxnLst/>
              <a:rect l="l" t="t" r="r" b="b"/>
              <a:pathLst>
                <a:path h="1161415">
                  <a:moveTo>
                    <a:pt x="0" y="0"/>
                  </a:moveTo>
                  <a:lnTo>
                    <a:pt x="0" y="11610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0904881" y="681841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1717583" y="624253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1717582" y="624253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1717582" y="627970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1773309" y="624253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1660007" y="6140379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1660007" y="6233260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1771470" y="60395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1780742" y="603020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1771470" y="601165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1780742" y="600235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1771470" y="598377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1780742" y="597448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1771470" y="59559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1780742" y="594663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1771470" y="59187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1780742" y="590946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1409216" y="6196104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1474235" y="6196104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8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1697153" y="580599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1567105" y="5871013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1300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1567115" y="580599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1691578" y="6186812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755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1796117" y="61868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1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1745460" y="6121804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16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1745460" y="61218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1725016" y="584314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301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1795863" y="58431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6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1762170" y="5805994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1762170" y="58768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1553191" y="2991688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1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1497465" y="299168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1502094" y="301956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464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1525313" y="299634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1502094" y="3131010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464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1525313" y="310779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7557967" y="435518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1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5997568" y="435518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5886096" y="435518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4325040" y="435518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906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4214230" y="435518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4325695" y="5191121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4214230" y="5191121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3452621" y="2447411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h="204469">
                  <a:moveTo>
                    <a:pt x="0" y="20433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2858168" y="2447409"/>
              <a:ext cx="594995" cy="0"/>
            </a:xfrm>
            <a:custGeom>
              <a:avLst/>
              <a:gdLst/>
              <a:ahLst/>
              <a:cxnLst/>
              <a:rect l="l" t="t" r="r" b="b"/>
              <a:pathLst>
                <a:path w="594994">
                  <a:moveTo>
                    <a:pt x="59445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2858165" y="2447409"/>
              <a:ext cx="635" cy="204470"/>
            </a:xfrm>
            <a:custGeom>
              <a:avLst/>
              <a:gdLst/>
              <a:ahLst/>
              <a:cxnLst/>
              <a:rect l="l" t="t" r="r" b="b"/>
              <a:pathLst>
                <a:path w="634" h="204469">
                  <a:moveTo>
                    <a:pt x="0" y="0"/>
                  </a:moveTo>
                  <a:lnTo>
                    <a:pt x="83" y="20433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3471178" y="2428835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19">
                  <a:moveTo>
                    <a:pt x="0" y="22291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2839574" y="2428832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6316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2839579" y="2428832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19">
                  <a:moveTo>
                    <a:pt x="0" y="0"/>
                  </a:moveTo>
                  <a:lnTo>
                    <a:pt x="0" y="222914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2876755" y="2465996"/>
              <a:ext cx="557530" cy="0"/>
            </a:xfrm>
            <a:custGeom>
              <a:avLst/>
              <a:gdLst/>
              <a:ahLst/>
              <a:cxnLst/>
              <a:rect l="l" t="t" r="r" b="b"/>
              <a:pathLst>
                <a:path w="557530">
                  <a:moveTo>
                    <a:pt x="55728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3434036" y="246599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2876749" y="246599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2235856" y="4349626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2050103" y="4396060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5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2050107" y="434962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2653829" y="7091467"/>
              <a:ext cx="762000" cy="0"/>
            </a:xfrm>
            <a:custGeom>
              <a:avLst/>
              <a:gdLst/>
              <a:ahLst/>
              <a:cxnLst/>
              <a:rect l="l" t="t" r="r" b="b"/>
              <a:pathLst>
                <a:path w="762000">
                  <a:moveTo>
                    <a:pt x="0" y="0"/>
                  </a:moveTo>
                  <a:lnTo>
                    <a:pt x="76162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3452620" y="7091467"/>
              <a:ext cx="762000" cy="0"/>
            </a:xfrm>
            <a:custGeom>
              <a:avLst/>
              <a:gdLst/>
              <a:ahLst/>
              <a:cxnLst/>
              <a:rect l="l" t="t" r="r" b="b"/>
              <a:pathLst>
                <a:path w="762000">
                  <a:moveTo>
                    <a:pt x="76161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2616691" y="7128636"/>
              <a:ext cx="1635125" cy="0"/>
            </a:xfrm>
            <a:custGeom>
              <a:avLst/>
              <a:gdLst/>
              <a:ahLst/>
              <a:cxnLst/>
              <a:rect l="l" t="t" r="r" b="b"/>
              <a:pathLst>
                <a:path w="1635125">
                  <a:moveTo>
                    <a:pt x="0" y="0"/>
                  </a:moveTo>
                  <a:lnTo>
                    <a:pt x="163469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4251384" y="69428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76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3452621" y="6942864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2653829" y="6942864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2635260" y="7110051"/>
              <a:ext cx="1597660" cy="0"/>
            </a:xfrm>
            <a:custGeom>
              <a:avLst/>
              <a:gdLst/>
              <a:ahLst/>
              <a:cxnLst/>
              <a:rect l="l" t="t" r="r" b="b"/>
              <a:pathLst>
                <a:path w="1597659">
                  <a:moveTo>
                    <a:pt x="0" y="0"/>
                  </a:moveTo>
                  <a:lnTo>
                    <a:pt x="159756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4232813" y="6942873"/>
              <a:ext cx="635" cy="167640"/>
            </a:xfrm>
            <a:custGeom>
              <a:avLst/>
              <a:gdLst/>
              <a:ahLst/>
              <a:cxnLst/>
              <a:rect l="l" t="t" r="r" b="b"/>
              <a:pathLst>
                <a:path w="634" h="167640">
                  <a:moveTo>
                    <a:pt x="0" y="167178"/>
                  </a:moveTo>
                  <a:lnTo>
                    <a:pt x="18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3415453" y="6942873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60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2616691" y="694287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76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4214230" y="6942873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60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2635260" y="694287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40">
                  <a:moveTo>
                    <a:pt x="0" y="0"/>
                  </a:moveTo>
                  <a:lnTo>
                    <a:pt x="0" y="1671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5997568" y="5191121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5886096" y="5191121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7669419" y="5191121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7557967" y="5191121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3170246" y="549484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3188831" y="549484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3170251" y="552271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5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3170246" y="549483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3207401" y="549483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3170246" y="629176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5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3188831" y="626390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5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3170251" y="626391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5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3170246" y="626391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3207401" y="626391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3207401" y="55041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3216694" y="5494840"/>
              <a:ext cx="0" cy="796925"/>
            </a:xfrm>
            <a:custGeom>
              <a:avLst/>
              <a:gdLst/>
              <a:ahLst/>
              <a:cxnLst/>
              <a:rect l="l" t="t" r="r" b="b"/>
              <a:pathLst>
                <a:path h="796925">
                  <a:moveTo>
                    <a:pt x="0" y="0"/>
                  </a:moveTo>
                  <a:lnTo>
                    <a:pt x="0" y="7969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3207396" y="551342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3207401" y="628249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3207396" y="627320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3216694" y="629176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0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3229703" y="5494842"/>
              <a:ext cx="0" cy="796925"/>
            </a:xfrm>
            <a:custGeom>
              <a:avLst/>
              <a:gdLst/>
              <a:ahLst/>
              <a:cxnLst/>
              <a:rect l="l" t="t" r="r" b="b"/>
              <a:pathLst>
                <a:path h="796925">
                  <a:moveTo>
                    <a:pt x="0" y="79691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3216694" y="54948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0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3207401" y="5528280"/>
              <a:ext cx="0" cy="730250"/>
            </a:xfrm>
            <a:custGeom>
              <a:avLst/>
              <a:gdLst/>
              <a:ahLst/>
              <a:cxnLst/>
              <a:rect l="l" t="t" r="r" b="b"/>
              <a:pathLst>
                <a:path h="730250">
                  <a:moveTo>
                    <a:pt x="0" y="0"/>
                  </a:moveTo>
                  <a:lnTo>
                    <a:pt x="0" y="73006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3194407" y="62583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99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3194406" y="5528273"/>
              <a:ext cx="0" cy="730250"/>
            </a:xfrm>
            <a:custGeom>
              <a:avLst/>
              <a:gdLst/>
              <a:ahLst/>
              <a:cxnLst/>
              <a:rect l="l" t="t" r="r" b="b"/>
              <a:pathLst>
                <a:path h="730250">
                  <a:moveTo>
                    <a:pt x="0" y="73006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3194406" y="55282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8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3188831" y="5528280"/>
              <a:ext cx="0" cy="730250"/>
            </a:xfrm>
            <a:custGeom>
              <a:avLst/>
              <a:gdLst/>
              <a:ahLst/>
              <a:cxnLst/>
              <a:rect l="l" t="t" r="r" b="b"/>
              <a:pathLst>
                <a:path h="730250">
                  <a:moveTo>
                    <a:pt x="0" y="0"/>
                  </a:moveTo>
                  <a:lnTo>
                    <a:pt x="0" y="73006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3175827" y="62583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3175821" y="5528273"/>
              <a:ext cx="0" cy="730250"/>
            </a:xfrm>
            <a:custGeom>
              <a:avLst/>
              <a:gdLst/>
              <a:ahLst/>
              <a:cxnLst/>
              <a:rect l="l" t="t" r="r" b="b"/>
              <a:pathLst>
                <a:path h="730250">
                  <a:moveTo>
                    <a:pt x="0" y="73006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3175821" y="55282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0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3614225" y="5494840"/>
              <a:ext cx="0" cy="796925"/>
            </a:xfrm>
            <a:custGeom>
              <a:avLst/>
              <a:gdLst/>
              <a:ahLst/>
              <a:cxnLst/>
              <a:rect l="l" t="t" r="r" b="b"/>
              <a:pathLst>
                <a:path h="796925">
                  <a:moveTo>
                    <a:pt x="0" y="0"/>
                  </a:moveTo>
                  <a:lnTo>
                    <a:pt x="0" y="7969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3428461" y="6291760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3428462" y="5494842"/>
              <a:ext cx="0" cy="796925"/>
            </a:xfrm>
            <a:custGeom>
              <a:avLst/>
              <a:gdLst/>
              <a:ahLst/>
              <a:cxnLst/>
              <a:rect l="l" t="t" r="r" b="b"/>
              <a:pathLst>
                <a:path h="796925">
                  <a:moveTo>
                    <a:pt x="0" y="79691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3428462" y="5494840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0" y="0"/>
                  </a:moveTo>
                  <a:lnTo>
                    <a:pt x="18576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3428461" y="617792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3428461" y="6064082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3428461" y="5836391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3428472" y="572253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3428461" y="5608701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3567790" y="5504429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3474903" y="5578741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3474895" y="5504429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31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3474895" y="550442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8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3521328" y="5578741"/>
              <a:ext cx="0" cy="713105"/>
            </a:xfrm>
            <a:custGeom>
              <a:avLst/>
              <a:gdLst/>
              <a:ahLst/>
              <a:cxnLst/>
              <a:rect l="l" t="t" r="r" b="b"/>
              <a:pathLst>
                <a:path h="713104">
                  <a:moveTo>
                    <a:pt x="0" y="0"/>
                  </a:moveTo>
                  <a:lnTo>
                    <a:pt x="0" y="713014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3554317" y="6194907"/>
              <a:ext cx="29845" cy="38735"/>
            </a:xfrm>
            <a:custGeom>
              <a:avLst/>
              <a:gdLst/>
              <a:ahLst/>
              <a:cxnLst/>
              <a:rect l="l" t="t" r="r" b="b"/>
              <a:pathLst>
                <a:path w="29844" h="38735">
                  <a:moveTo>
                    <a:pt x="0" y="0"/>
                  </a:moveTo>
                  <a:lnTo>
                    <a:pt x="29601" y="3859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3552729" y="6233500"/>
              <a:ext cx="31750" cy="1905"/>
            </a:xfrm>
            <a:custGeom>
              <a:avLst/>
              <a:gdLst/>
              <a:ahLst/>
              <a:cxnLst/>
              <a:rect l="l" t="t" r="r" b="b"/>
              <a:pathLst>
                <a:path w="31750" h="1904">
                  <a:moveTo>
                    <a:pt x="31182" y="0"/>
                  </a:moveTo>
                  <a:lnTo>
                    <a:pt x="0" y="15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3552726" y="6235089"/>
              <a:ext cx="20320" cy="25400"/>
            </a:xfrm>
            <a:custGeom>
              <a:avLst/>
              <a:gdLst/>
              <a:ahLst/>
              <a:cxnLst/>
              <a:rect l="l" t="t" r="r" b="b"/>
              <a:pathLst>
                <a:path w="20319" h="25400">
                  <a:moveTo>
                    <a:pt x="0" y="0"/>
                  </a:moveTo>
                  <a:lnTo>
                    <a:pt x="20282" y="250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3569388" y="625725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523" y="16407"/>
                  </a:moveTo>
                  <a:lnTo>
                    <a:pt x="0" y="5842"/>
                  </a:lnTo>
                </a:path>
                <a:path w="14605" h="16510">
                  <a:moveTo>
                    <a:pt x="14523" y="16407"/>
                  </a:moveTo>
                  <a:lnTo>
                    <a:pt x="72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3569394" y="6257272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5821"/>
                  </a:moveTo>
                  <a:lnTo>
                    <a:pt x="723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3569388" y="625725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7245" y="0"/>
                  </a:moveTo>
                  <a:lnTo>
                    <a:pt x="0" y="5842"/>
                  </a:lnTo>
                  <a:lnTo>
                    <a:pt x="14523" y="16407"/>
                  </a:lnTo>
                  <a:lnTo>
                    <a:pt x="72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3514670" y="621393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3449666" y="627894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0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3449665" y="621392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2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3449665" y="6213930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0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4326568" y="4811247"/>
              <a:ext cx="367665" cy="1936750"/>
            </a:xfrm>
            <a:custGeom>
              <a:avLst/>
              <a:gdLst/>
              <a:ahLst/>
              <a:cxnLst/>
              <a:rect l="l" t="t" r="r" b="b"/>
              <a:pathLst>
                <a:path w="367665" h="1936750">
                  <a:moveTo>
                    <a:pt x="0" y="0"/>
                  </a:moveTo>
                  <a:lnTo>
                    <a:pt x="367454" y="19365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4342338" y="4811247"/>
              <a:ext cx="367665" cy="1936750"/>
            </a:xfrm>
            <a:custGeom>
              <a:avLst/>
              <a:gdLst/>
              <a:ahLst/>
              <a:cxnLst/>
              <a:rect l="l" t="t" r="r" b="b"/>
              <a:pathLst>
                <a:path w="367665" h="1936750">
                  <a:moveTo>
                    <a:pt x="0" y="0"/>
                  </a:moveTo>
                  <a:lnTo>
                    <a:pt x="367486" y="19365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3991325" y="4811247"/>
              <a:ext cx="0" cy="1936750"/>
            </a:xfrm>
            <a:custGeom>
              <a:avLst/>
              <a:gdLst/>
              <a:ahLst/>
              <a:cxnLst/>
              <a:rect l="l" t="t" r="r" b="b"/>
              <a:pathLst>
                <a:path h="1936750">
                  <a:moveTo>
                    <a:pt x="0" y="0"/>
                  </a:moveTo>
                  <a:lnTo>
                    <a:pt x="0" y="19365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4177088" y="4811247"/>
              <a:ext cx="0" cy="1936750"/>
            </a:xfrm>
            <a:custGeom>
              <a:avLst/>
              <a:gdLst/>
              <a:ahLst/>
              <a:cxnLst/>
              <a:rect l="l" t="t" r="r" b="b"/>
              <a:pathLst>
                <a:path h="1936750">
                  <a:moveTo>
                    <a:pt x="0" y="0"/>
                  </a:moveTo>
                  <a:lnTo>
                    <a:pt x="0" y="19365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4362836" y="5002486"/>
              <a:ext cx="0" cy="1745614"/>
            </a:xfrm>
            <a:custGeom>
              <a:avLst/>
              <a:gdLst/>
              <a:ahLst/>
              <a:cxnLst/>
              <a:rect l="l" t="t" r="r" b="b"/>
              <a:pathLst>
                <a:path h="1745615">
                  <a:moveTo>
                    <a:pt x="0" y="0"/>
                  </a:moveTo>
                  <a:lnTo>
                    <a:pt x="0" y="174534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3991325" y="6747832"/>
              <a:ext cx="718820" cy="0"/>
            </a:xfrm>
            <a:custGeom>
              <a:avLst/>
              <a:gdLst/>
              <a:ahLst/>
              <a:cxnLst/>
              <a:rect l="l" t="t" r="r" b="b"/>
              <a:pathLst>
                <a:path w="718819">
                  <a:moveTo>
                    <a:pt x="0" y="0"/>
                  </a:moveTo>
                  <a:lnTo>
                    <a:pt x="71850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4709823" y="67231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1026" y="5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4548613" y="5981423"/>
              <a:ext cx="0" cy="766445"/>
            </a:xfrm>
            <a:custGeom>
              <a:avLst/>
              <a:gdLst/>
              <a:ahLst/>
              <a:cxnLst/>
              <a:rect l="l" t="t" r="r" b="b"/>
              <a:pathLst>
                <a:path h="766445">
                  <a:moveTo>
                    <a:pt x="0" y="0"/>
                  </a:moveTo>
                  <a:lnTo>
                    <a:pt x="0" y="76640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4437148" y="5394061"/>
              <a:ext cx="0" cy="1138555"/>
            </a:xfrm>
            <a:custGeom>
              <a:avLst/>
              <a:gdLst/>
              <a:ahLst/>
              <a:cxnLst/>
              <a:rect l="l" t="t" r="r" b="b"/>
              <a:pathLst>
                <a:path h="1138554">
                  <a:moveTo>
                    <a:pt x="0" y="0"/>
                  </a:moveTo>
                  <a:lnTo>
                    <a:pt x="0" y="113826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4622925" y="6373010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4">
                  <a:moveTo>
                    <a:pt x="0" y="0"/>
                  </a:moveTo>
                  <a:lnTo>
                    <a:pt x="0" y="1593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4251384" y="5295153"/>
              <a:ext cx="0" cy="1237615"/>
            </a:xfrm>
            <a:custGeom>
              <a:avLst/>
              <a:gdLst/>
              <a:ahLst/>
              <a:cxnLst/>
              <a:rect l="l" t="t" r="r" b="b"/>
              <a:pathLst>
                <a:path h="1237615">
                  <a:moveTo>
                    <a:pt x="0" y="0"/>
                  </a:moveTo>
                  <a:lnTo>
                    <a:pt x="0" y="12371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3991325" y="6736667"/>
              <a:ext cx="701040" cy="0"/>
            </a:xfrm>
            <a:custGeom>
              <a:avLst/>
              <a:gdLst/>
              <a:ahLst/>
              <a:cxnLst/>
              <a:rect l="l" t="t" r="r" b="b"/>
              <a:pathLst>
                <a:path w="701040">
                  <a:moveTo>
                    <a:pt x="0" y="0"/>
                  </a:moveTo>
                  <a:lnTo>
                    <a:pt x="70057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3991324" y="653233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743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4177093" y="6532333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4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4362836" y="653233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743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4548613" y="653233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743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4050769" y="6532333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0"/>
                  </a:moveTo>
                  <a:lnTo>
                    <a:pt x="0" y="2154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4236531" y="6532333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0"/>
                  </a:moveTo>
                  <a:lnTo>
                    <a:pt x="0" y="2154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4422294" y="6532333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0"/>
                  </a:moveTo>
                  <a:lnTo>
                    <a:pt x="0" y="2154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4608064" y="6532333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0"/>
                  </a:moveTo>
                  <a:lnTo>
                    <a:pt x="0" y="2154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3995028" y="6443869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70">
                  <a:moveTo>
                    <a:pt x="0" y="29279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3995028" y="65286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4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4054471" y="6528615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05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4180805" y="6443869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70">
                  <a:moveTo>
                    <a:pt x="0" y="29279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4180805" y="65286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4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4240249" y="6528615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05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4366568" y="6443869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70">
                  <a:moveTo>
                    <a:pt x="0" y="29279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4366568" y="65286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4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4426012" y="6528615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05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4552317" y="6443869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70">
                  <a:moveTo>
                    <a:pt x="0" y="29279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4552317" y="65286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5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4611767" y="6528615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05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6949121" y="560444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6949121" y="5604449"/>
              <a:ext cx="0" cy="1115060"/>
            </a:xfrm>
            <a:custGeom>
              <a:avLst/>
              <a:gdLst/>
              <a:ahLst/>
              <a:cxnLst/>
              <a:rect l="l" t="t" r="r" b="b"/>
              <a:pathLst>
                <a:path h="1115059">
                  <a:moveTo>
                    <a:pt x="0" y="0"/>
                  </a:moveTo>
                  <a:lnTo>
                    <a:pt x="0" y="11145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6949121" y="65332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6949121" y="634749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6949121" y="616173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6949121" y="597597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6949121" y="57902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7023431" y="65332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7023431" y="634749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7023431" y="616173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7023431" y="597597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7023431" y="57902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6577610" y="5604442"/>
              <a:ext cx="0" cy="1115060"/>
            </a:xfrm>
            <a:custGeom>
              <a:avLst/>
              <a:gdLst/>
              <a:ahLst/>
              <a:cxnLst/>
              <a:rect l="l" t="t" r="r" b="b"/>
              <a:pathLst>
                <a:path h="1115059">
                  <a:moveTo>
                    <a:pt x="0" y="11145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6484723" y="560444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6484720" y="65332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6484720" y="634749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6484720" y="616173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6484720" y="597597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6484720" y="57902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6559025" y="65332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6559025" y="634749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6559025" y="616173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6559025" y="597597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6559025" y="57902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6391833" y="5604442"/>
              <a:ext cx="0" cy="1115060"/>
            </a:xfrm>
            <a:custGeom>
              <a:avLst/>
              <a:gdLst/>
              <a:ahLst/>
              <a:cxnLst/>
              <a:rect l="l" t="t" r="r" b="b"/>
              <a:pathLst>
                <a:path h="1115059">
                  <a:moveTo>
                    <a:pt x="0" y="11145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6391833" y="560444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8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6484720" y="5604449"/>
              <a:ext cx="0" cy="1115060"/>
            </a:xfrm>
            <a:custGeom>
              <a:avLst/>
              <a:gdLst/>
              <a:ahLst/>
              <a:cxnLst/>
              <a:rect l="l" t="t" r="r" b="b"/>
              <a:pathLst>
                <a:path h="1115059">
                  <a:moveTo>
                    <a:pt x="0" y="0"/>
                  </a:moveTo>
                  <a:lnTo>
                    <a:pt x="0" y="11145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6466134" y="65332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6466134" y="634749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6466134" y="616173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6466134" y="597597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6466134" y="57902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6391823" y="65332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6391823" y="634749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6391823" y="616173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6391823" y="597597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6391823" y="57902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7077939" y="5779498"/>
              <a:ext cx="9525" cy="743585"/>
            </a:xfrm>
            <a:custGeom>
              <a:avLst/>
              <a:gdLst/>
              <a:ahLst/>
              <a:cxnLst/>
              <a:rect l="l" t="t" r="r" b="b"/>
              <a:pathLst>
                <a:path w="9525" h="743584">
                  <a:moveTo>
                    <a:pt x="0" y="0"/>
                  </a:moveTo>
                  <a:lnTo>
                    <a:pt x="9298" y="0"/>
                  </a:lnTo>
                </a:path>
                <a:path w="9525" h="743584">
                  <a:moveTo>
                    <a:pt x="0" y="0"/>
                  </a:moveTo>
                  <a:lnTo>
                    <a:pt x="0" y="7430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7082579" y="5779499"/>
              <a:ext cx="0" cy="743585"/>
            </a:xfrm>
            <a:custGeom>
              <a:avLst/>
              <a:gdLst/>
              <a:ahLst/>
              <a:cxnLst/>
              <a:rect l="l" t="t" r="r" b="b"/>
              <a:pathLst>
                <a:path h="743584">
                  <a:moveTo>
                    <a:pt x="0" y="74303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7087233" y="5779498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7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7082574" y="59652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7087233" y="633674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78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7082574" y="63367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7070798" y="58816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7070802" y="590022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7070798" y="64203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7070802" y="640178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7077935" y="652253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7109213" y="6548805"/>
              <a:ext cx="221615" cy="250825"/>
            </a:xfrm>
            <a:custGeom>
              <a:avLst/>
              <a:gdLst/>
              <a:ahLst/>
              <a:cxnLst/>
              <a:rect l="l" t="t" r="r" b="b"/>
              <a:pathLst>
                <a:path w="221615" h="250825">
                  <a:moveTo>
                    <a:pt x="221302" y="2506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7100441" y="6541287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549" y="0"/>
                  </a:moveTo>
                  <a:lnTo>
                    <a:pt x="0" y="1525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7114782" y="6543861"/>
              <a:ext cx="221615" cy="250825"/>
            </a:xfrm>
            <a:custGeom>
              <a:avLst/>
              <a:gdLst/>
              <a:ahLst/>
              <a:cxnLst/>
              <a:rect l="l" t="t" r="r" b="b"/>
              <a:pathLst>
                <a:path w="221615" h="250825">
                  <a:moveTo>
                    <a:pt x="221302" y="25067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7321730" y="6794536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0" y="12669"/>
                  </a:moveTo>
                  <a:lnTo>
                    <a:pt x="14355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7100438" y="6556535"/>
              <a:ext cx="221615" cy="250825"/>
            </a:xfrm>
            <a:custGeom>
              <a:avLst/>
              <a:gdLst/>
              <a:ahLst/>
              <a:cxnLst/>
              <a:rect l="l" t="t" r="r" b="b"/>
              <a:pathLst>
                <a:path w="221615" h="250825">
                  <a:moveTo>
                    <a:pt x="0" y="0"/>
                  </a:moveTo>
                  <a:lnTo>
                    <a:pt x="221291" y="25067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7759516" y="4898552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1021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7759520" y="481496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5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7861681" y="481496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5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7764161" y="489390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7764159" y="4819596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8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7857048" y="481959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7764159" y="4819606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30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7884898" y="48112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7810615" y="4777807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31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7810615" y="47778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1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7694998" y="4814964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18989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7694988" y="48112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7759516" y="4695134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1021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7759520" y="469513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1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7861681" y="469512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1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7764161" y="4699795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7764159" y="4774091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8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7857048" y="4699800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7764159" y="4699795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4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7884898" y="47787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7810615" y="4676577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315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7810615" y="48129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7694998" y="4778738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18989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7694988" y="47787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8193649" y="4766004"/>
              <a:ext cx="743585" cy="9525"/>
            </a:xfrm>
            <a:custGeom>
              <a:avLst/>
              <a:gdLst/>
              <a:ahLst/>
              <a:cxnLst/>
              <a:rect l="l" t="t" r="r" b="b"/>
              <a:pathLst>
                <a:path w="743584" h="9525">
                  <a:moveTo>
                    <a:pt x="0" y="9298"/>
                  </a:moveTo>
                  <a:lnTo>
                    <a:pt x="0" y="0"/>
                  </a:lnTo>
                </a:path>
                <a:path w="743584" h="9525">
                  <a:moveTo>
                    <a:pt x="0" y="9298"/>
                  </a:moveTo>
                  <a:lnTo>
                    <a:pt x="743055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8193638" y="4770670"/>
              <a:ext cx="743585" cy="0"/>
            </a:xfrm>
            <a:custGeom>
              <a:avLst/>
              <a:gdLst/>
              <a:ahLst/>
              <a:cxnLst/>
              <a:rect l="l" t="t" r="r" b="b"/>
              <a:pathLst>
                <a:path w="743584">
                  <a:moveTo>
                    <a:pt x="7430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8193649" y="4766009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0" y="0"/>
                  </a:moveTo>
                  <a:lnTo>
                    <a:pt x="1857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8379406" y="476600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8750930" y="4766009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8750930" y="476600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8295810" y="477530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5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8314385" y="477530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5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8834520" y="477530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5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8815942" y="477530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5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8936694" y="47660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8961365" y="4479229"/>
              <a:ext cx="201930" cy="266700"/>
            </a:xfrm>
            <a:custGeom>
              <a:avLst/>
              <a:gdLst/>
              <a:ahLst/>
              <a:cxnLst/>
              <a:rect l="l" t="t" r="r" b="b"/>
              <a:pathLst>
                <a:path w="201930" h="266700">
                  <a:moveTo>
                    <a:pt x="201899" y="0"/>
                  </a:moveTo>
                  <a:lnTo>
                    <a:pt x="0" y="266515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8955441" y="4741258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0" y="0"/>
                  </a:moveTo>
                  <a:lnTo>
                    <a:pt x="15256" y="11559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8955438" y="4474723"/>
              <a:ext cx="201930" cy="266700"/>
            </a:xfrm>
            <a:custGeom>
              <a:avLst/>
              <a:gdLst/>
              <a:ahLst/>
              <a:cxnLst/>
              <a:rect l="l" t="t" r="r" b="b"/>
              <a:pathLst>
                <a:path w="201930" h="266700">
                  <a:moveTo>
                    <a:pt x="201899" y="0"/>
                  </a:moveTo>
                  <a:lnTo>
                    <a:pt x="0" y="26653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9157339" y="4474721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15256" y="115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8970695" y="4486290"/>
              <a:ext cx="201930" cy="266700"/>
            </a:xfrm>
            <a:custGeom>
              <a:avLst/>
              <a:gdLst/>
              <a:ahLst/>
              <a:cxnLst/>
              <a:rect l="l" t="t" r="r" b="b"/>
              <a:pathLst>
                <a:path w="201930" h="266700">
                  <a:moveTo>
                    <a:pt x="0" y="266525"/>
                  </a:moveTo>
                  <a:lnTo>
                    <a:pt x="201899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7669419" y="435518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2630619" y="33631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2639905" y="335388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2630619" y="331673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2639905" y="330744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2630619" y="322385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2639905" y="321455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2630619" y="327028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2639905" y="326101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2616691" y="320991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42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2663123" y="3209918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1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2616695" y="3376998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2653829" y="2763216"/>
              <a:ext cx="0" cy="1536700"/>
            </a:xfrm>
            <a:custGeom>
              <a:avLst/>
              <a:gdLst/>
              <a:ahLst/>
              <a:cxnLst/>
              <a:rect l="l" t="t" r="r" b="b"/>
              <a:pathLst>
                <a:path h="1536700">
                  <a:moveTo>
                    <a:pt x="0" y="153624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2616691" y="3209918"/>
              <a:ext cx="0" cy="868044"/>
            </a:xfrm>
            <a:custGeom>
              <a:avLst/>
              <a:gdLst/>
              <a:ahLst/>
              <a:cxnLst/>
              <a:rect l="l" t="t" r="r" b="b"/>
              <a:pathLst>
                <a:path h="868045">
                  <a:moveTo>
                    <a:pt x="0" y="0"/>
                  </a:moveTo>
                  <a:lnTo>
                    <a:pt x="0" y="86757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2616691" y="4077487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072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2737420" y="2822593"/>
              <a:ext cx="0" cy="1255395"/>
            </a:xfrm>
            <a:custGeom>
              <a:avLst/>
              <a:gdLst/>
              <a:ahLst/>
              <a:cxnLst/>
              <a:rect l="l" t="t" r="r" b="b"/>
              <a:pathLst>
                <a:path h="1255395">
                  <a:moveTo>
                    <a:pt x="0" y="125489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2616691" y="2822596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072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2616691" y="2822596"/>
              <a:ext cx="0" cy="387350"/>
            </a:xfrm>
            <a:custGeom>
              <a:avLst/>
              <a:gdLst/>
              <a:ahLst/>
              <a:cxnLst/>
              <a:rect l="l" t="t" r="r" b="b"/>
              <a:pathLst>
                <a:path h="387350">
                  <a:moveTo>
                    <a:pt x="0" y="0"/>
                  </a:moveTo>
                  <a:lnTo>
                    <a:pt x="0" y="38731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2690986" y="2822593"/>
              <a:ext cx="0" cy="1255395"/>
            </a:xfrm>
            <a:custGeom>
              <a:avLst/>
              <a:gdLst/>
              <a:ahLst/>
              <a:cxnLst/>
              <a:rect l="l" t="t" r="r" b="b"/>
              <a:pathLst>
                <a:path h="1255395">
                  <a:moveTo>
                    <a:pt x="0" y="125489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3907258" y="4212157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0" y="0"/>
                  </a:moveTo>
                  <a:lnTo>
                    <a:pt x="10218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4009446" y="421215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5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3907258" y="42121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5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3911918" y="421680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8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3911919" y="4291113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3911918" y="421680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31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4004786" y="421680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3884040" y="42957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3958351" y="4193587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325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3958351" y="43299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3884040" y="429574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0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4116252" y="42957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3320703" y="4292028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>
                  <a:moveTo>
                    <a:pt x="3715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3320713" y="424559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3320713" y="4245595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>
                  <a:moveTo>
                    <a:pt x="0" y="0"/>
                  </a:moveTo>
                  <a:lnTo>
                    <a:pt x="37154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3692252" y="424559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7582390" y="3049509"/>
              <a:ext cx="9525" cy="743585"/>
            </a:xfrm>
            <a:custGeom>
              <a:avLst/>
              <a:gdLst/>
              <a:ahLst/>
              <a:cxnLst/>
              <a:rect l="l" t="t" r="r" b="b"/>
              <a:pathLst>
                <a:path w="9525" h="743585">
                  <a:moveTo>
                    <a:pt x="9298" y="743055"/>
                  </a:moveTo>
                  <a:lnTo>
                    <a:pt x="0" y="743055"/>
                  </a:lnTo>
                </a:path>
                <a:path w="9525" h="743585">
                  <a:moveTo>
                    <a:pt x="9298" y="743055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7587048" y="3049513"/>
              <a:ext cx="0" cy="743585"/>
            </a:xfrm>
            <a:custGeom>
              <a:avLst/>
              <a:gdLst/>
              <a:ahLst/>
              <a:cxnLst/>
              <a:rect l="l" t="t" r="r" b="b"/>
              <a:pathLst>
                <a:path h="743585">
                  <a:moveTo>
                    <a:pt x="0" y="0"/>
                  </a:moveTo>
                  <a:lnTo>
                    <a:pt x="0" y="74304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7582395" y="360680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76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7582395" y="36068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7582395" y="304951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0"/>
                  </a:moveTo>
                  <a:lnTo>
                    <a:pt x="0" y="1857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7582395" y="32352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7591688" y="3690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5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7591681" y="367181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7591688" y="315167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5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7591681" y="317025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7582395" y="30495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7295607" y="2822942"/>
              <a:ext cx="266700" cy="201930"/>
            </a:xfrm>
            <a:custGeom>
              <a:avLst/>
              <a:gdLst/>
              <a:ahLst/>
              <a:cxnLst/>
              <a:rect l="l" t="t" r="r" b="b"/>
              <a:pathLst>
                <a:path w="266700" h="201930">
                  <a:moveTo>
                    <a:pt x="0" y="0"/>
                  </a:moveTo>
                  <a:lnTo>
                    <a:pt x="266536" y="201899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7557659" y="3015492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0" y="15266"/>
                  </a:moveTo>
                  <a:lnTo>
                    <a:pt x="11528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7291108" y="2828854"/>
              <a:ext cx="266700" cy="201930"/>
            </a:xfrm>
            <a:custGeom>
              <a:avLst/>
              <a:gdLst/>
              <a:ahLst/>
              <a:cxnLst/>
              <a:rect l="l" t="t" r="r" b="b"/>
              <a:pathLst>
                <a:path w="266700" h="201930">
                  <a:moveTo>
                    <a:pt x="0" y="0"/>
                  </a:moveTo>
                  <a:lnTo>
                    <a:pt x="266546" y="201899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7291110" y="2813599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549" y="0"/>
                  </a:moveTo>
                  <a:lnTo>
                    <a:pt x="0" y="1525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7302668" y="2813598"/>
              <a:ext cx="266700" cy="201930"/>
            </a:xfrm>
            <a:custGeom>
              <a:avLst/>
              <a:gdLst/>
              <a:ahLst/>
              <a:cxnLst/>
              <a:rect l="l" t="t" r="r" b="b"/>
              <a:pathLst>
                <a:path w="266700" h="201930">
                  <a:moveTo>
                    <a:pt x="266525" y="2018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9718776" y="2725765"/>
              <a:ext cx="743585" cy="9525"/>
            </a:xfrm>
            <a:custGeom>
              <a:avLst/>
              <a:gdLst/>
              <a:ahLst/>
              <a:cxnLst/>
              <a:rect l="l" t="t" r="r" b="b"/>
              <a:pathLst>
                <a:path w="743584" h="9525">
                  <a:moveTo>
                    <a:pt x="743055" y="0"/>
                  </a:moveTo>
                  <a:lnTo>
                    <a:pt x="743055" y="9287"/>
                  </a:lnTo>
                </a:path>
                <a:path w="743584" h="9525">
                  <a:moveTo>
                    <a:pt x="7430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9718780" y="2730419"/>
              <a:ext cx="743585" cy="0"/>
            </a:xfrm>
            <a:custGeom>
              <a:avLst/>
              <a:gdLst/>
              <a:ahLst/>
              <a:cxnLst/>
              <a:rect l="l" t="t" r="r" b="b"/>
              <a:pathLst>
                <a:path w="743584">
                  <a:moveTo>
                    <a:pt x="0" y="0"/>
                  </a:moveTo>
                  <a:lnTo>
                    <a:pt x="7430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0276068" y="2735051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0276069" y="273042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9718780" y="2735051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76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9904543" y="273042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0359671" y="271862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1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0341088" y="271863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1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9820941" y="271862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1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9839524" y="271863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1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9718780" y="272576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8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0826851" y="4829818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4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0826851" y="494126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0826846" y="4829818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1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0831499" y="4834463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4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0905795" y="483446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0831504" y="4834463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0905795" y="490875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0877942" y="493663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0877947" y="490875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0808283" y="4871619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15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0944668" y="48716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3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0910456" y="479266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78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0910453" y="47926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0831499" y="4908759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42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0910456" y="4978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9384405" y="43932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9384410" y="464406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9384405" y="467191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9384410" y="492271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9384405" y="495056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9384410" y="520135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9384410" y="4379348"/>
              <a:ext cx="0" cy="836294"/>
            </a:xfrm>
            <a:custGeom>
              <a:avLst/>
              <a:gdLst/>
              <a:ahLst/>
              <a:cxnLst/>
              <a:rect l="l" t="t" r="r" b="b"/>
              <a:pathLst>
                <a:path h="836295">
                  <a:moveTo>
                    <a:pt x="0" y="0"/>
                  </a:moveTo>
                  <a:lnTo>
                    <a:pt x="0" y="8359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9393703" y="4383980"/>
              <a:ext cx="0" cy="831850"/>
            </a:xfrm>
            <a:custGeom>
              <a:avLst/>
              <a:gdLst/>
              <a:ahLst/>
              <a:cxnLst/>
              <a:rect l="l" t="t" r="r" b="b"/>
              <a:pathLst>
                <a:path h="831850">
                  <a:moveTo>
                    <a:pt x="0" y="0"/>
                  </a:moveTo>
                  <a:lnTo>
                    <a:pt x="0" y="83129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9412259" y="4383980"/>
              <a:ext cx="0" cy="826769"/>
            </a:xfrm>
            <a:custGeom>
              <a:avLst/>
              <a:gdLst/>
              <a:ahLst/>
              <a:cxnLst/>
              <a:rect l="l" t="t" r="r" b="b"/>
              <a:pathLst>
                <a:path h="826770">
                  <a:moveTo>
                    <a:pt x="0" y="0"/>
                  </a:moveTo>
                  <a:lnTo>
                    <a:pt x="0" y="8266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2670557" y="5383388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4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2586968" y="549484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58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2586967" y="5383388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8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2665895" y="538802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2591599" y="538802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31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2591599" y="538802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429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2591599" y="546233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2591599" y="549020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6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2619462" y="546232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2549802" y="5425190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13932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2549794" y="5425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2586967" y="5346248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76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2583236" y="53462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2591605" y="5462332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2583229" y="55320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3991324" y="519112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743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4177093" y="5384049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4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4362839" y="5384049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7240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4050769" y="4811237"/>
              <a:ext cx="0" cy="380365"/>
            </a:xfrm>
            <a:custGeom>
              <a:avLst/>
              <a:gdLst/>
              <a:ahLst/>
              <a:cxnLst/>
              <a:rect l="l" t="t" r="r" b="b"/>
              <a:pathLst>
                <a:path h="380364">
                  <a:moveTo>
                    <a:pt x="0" y="379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4422294" y="5315758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6829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3995028" y="4822382"/>
              <a:ext cx="0" cy="457200"/>
            </a:xfrm>
            <a:custGeom>
              <a:avLst/>
              <a:gdLst/>
              <a:ahLst/>
              <a:cxnLst/>
              <a:rect l="l" t="t" r="r" b="b"/>
              <a:pathLst>
                <a:path h="457200">
                  <a:moveTo>
                    <a:pt x="0" y="0"/>
                  </a:moveTo>
                  <a:lnTo>
                    <a:pt x="0" y="45720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3995028" y="519485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4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4054471" y="4822382"/>
              <a:ext cx="0" cy="372745"/>
            </a:xfrm>
            <a:custGeom>
              <a:avLst/>
              <a:gdLst/>
              <a:ahLst/>
              <a:cxnLst/>
              <a:rect l="l" t="t" r="r" b="b"/>
              <a:pathLst>
                <a:path h="372745">
                  <a:moveTo>
                    <a:pt x="0" y="37247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4180805" y="4822382"/>
              <a:ext cx="0" cy="650240"/>
            </a:xfrm>
            <a:custGeom>
              <a:avLst/>
              <a:gdLst/>
              <a:ahLst/>
              <a:cxnLst/>
              <a:rect l="l" t="t" r="r" b="b"/>
              <a:pathLst>
                <a:path h="650239">
                  <a:moveTo>
                    <a:pt x="0" y="0"/>
                  </a:moveTo>
                  <a:lnTo>
                    <a:pt x="0" y="65012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4180805" y="53877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4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4366568" y="5022043"/>
              <a:ext cx="0" cy="450850"/>
            </a:xfrm>
            <a:custGeom>
              <a:avLst/>
              <a:gdLst/>
              <a:ahLst/>
              <a:cxnLst/>
              <a:rect l="l" t="t" r="r" b="b"/>
              <a:pathLst>
                <a:path h="450850">
                  <a:moveTo>
                    <a:pt x="0" y="0"/>
                  </a:moveTo>
                  <a:lnTo>
                    <a:pt x="0" y="450467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4366568" y="53877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4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4065636" y="5191121"/>
              <a:ext cx="0" cy="1341755"/>
            </a:xfrm>
            <a:custGeom>
              <a:avLst/>
              <a:gdLst/>
              <a:ahLst/>
              <a:cxnLst/>
              <a:rect l="l" t="t" r="r" b="b"/>
              <a:pathLst>
                <a:path h="1341754">
                  <a:moveTo>
                    <a:pt x="0" y="0"/>
                  </a:moveTo>
                  <a:lnTo>
                    <a:pt x="0" y="134120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4240249" y="5295152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61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4240249" y="4822384"/>
              <a:ext cx="0" cy="313055"/>
            </a:xfrm>
            <a:custGeom>
              <a:avLst/>
              <a:gdLst/>
              <a:ahLst/>
              <a:cxnLst/>
              <a:rect l="l" t="t" r="r" b="b"/>
              <a:pathLst>
                <a:path h="313054">
                  <a:moveTo>
                    <a:pt x="0" y="31302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4236531" y="5295151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89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4236531" y="4811253"/>
              <a:ext cx="0" cy="324485"/>
            </a:xfrm>
            <a:custGeom>
              <a:avLst/>
              <a:gdLst/>
              <a:ahLst/>
              <a:cxnLst/>
              <a:rect l="l" t="t" r="r" b="b"/>
              <a:pathLst>
                <a:path h="324485">
                  <a:moveTo>
                    <a:pt x="0" y="32415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4426012" y="533530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0950379" y="2306236"/>
              <a:ext cx="495300" cy="0"/>
            </a:xfrm>
            <a:custGeom>
              <a:avLst/>
              <a:gdLst/>
              <a:ahLst/>
              <a:cxnLst/>
              <a:rect l="l" t="t" r="r" b="b"/>
              <a:pathLst>
                <a:path w="495300">
                  <a:moveTo>
                    <a:pt x="4950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0950393" y="23062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1471447" y="2651750"/>
              <a:ext cx="7814309" cy="0"/>
            </a:xfrm>
            <a:custGeom>
              <a:avLst/>
              <a:gdLst/>
              <a:ahLst/>
              <a:cxnLst/>
              <a:rect l="l" t="t" r="r" b="b"/>
              <a:pathLst>
                <a:path w="7814309">
                  <a:moveTo>
                    <a:pt x="0" y="0"/>
                  </a:moveTo>
                  <a:lnTo>
                    <a:pt x="781411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1471437" y="268053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1752879" y="6326142"/>
              <a:ext cx="0" cy="544830"/>
            </a:xfrm>
            <a:custGeom>
              <a:avLst/>
              <a:gdLst/>
              <a:ahLst/>
              <a:cxnLst/>
              <a:rect l="l" t="t" r="r" b="b"/>
              <a:pathLst>
                <a:path h="544829">
                  <a:moveTo>
                    <a:pt x="0" y="0"/>
                  </a:moveTo>
                  <a:lnTo>
                    <a:pt x="0" y="54427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1762170" y="6326142"/>
              <a:ext cx="0" cy="539115"/>
            </a:xfrm>
            <a:custGeom>
              <a:avLst/>
              <a:gdLst/>
              <a:ahLst/>
              <a:cxnLst/>
              <a:rect l="l" t="t" r="r" b="b"/>
              <a:pathLst>
                <a:path h="539115">
                  <a:moveTo>
                    <a:pt x="0" y="0"/>
                  </a:moveTo>
                  <a:lnTo>
                    <a:pt x="0" y="53869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1414497" y="6922444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34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1410360" y="691315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14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1415173" y="6834661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784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1409964" y="6834661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784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1409969" y="683465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1407645" y="691315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0996509" y="69159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0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1410357" y="691716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13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1213168" y="6915940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1888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1461845" y="69140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7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1481655" y="6914067"/>
              <a:ext cx="7804150" cy="0"/>
            </a:xfrm>
            <a:custGeom>
              <a:avLst/>
              <a:gdLst/>
              <a:ahLst/>
              <a:cxnLst/>
              <a:rect l="l" t="t" r="r" b="b"/>
              <a:pathLst>
                <a:path w="7804150">
                  <a:moveTo>
                    <a:pt x="0" y="0"/>
                  </a:moveTo>
                  <a:lnTo>
                    <a:pt x="780390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1407639" y="683233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80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2377045" y="5371791"/>
              <a:ext cx="0" cy="713105"/>
            </a:xfrm>
            <a:custGeom>
              <a:avLst/>
              <a:gdLst/>
              <a:ahLst/>
              <a:cxnLst/>
              <a:rect l="l" t="t" r="r" b="b"/>
              <a:pathLst>
                <a:path h="713104">
                  <a:moveTo>
                    <a:pt x="0" y="71284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2365443" y="5360172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01" y="0"/>
                  </a:moveTo>
                  <a:lnTo>
                    <a:pt x="23224" y="11622"/>
                  </a:lnTo>
                </a:path>
                <a:path w="23495" h="12064">
                  <a:moveTo>
                    <a:pt x="11601" y="0"/>
                  </a:moveTo>
                  <a:lnTo>
                    <a:pt x="0" y="116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2365446" y="5371788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1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2365443" y="5360172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01" y="0"/>
                  </a:moveTo>
                  <a:lnTo>
                    <a:pt x="0" y="11622"/>
                  </a:lnTo>
                  <a:lnTo>
                    <a:pt x="23224" y="11622"/>
                  </a:lnTo>
                  <a:lnTo>
                    <a:pt x="1160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2003660" y="5360172"/>
              <a:ext cx="0" cy="713105"/>
            </a:xfrm>
            <a:custGeom>
              <a:avLst/>
              <a:gdLst/>
              <a:ahLst/>
              <a:cxnLst/>
              <a:rect l="l" t="t" r="r" b="b"/>
              <a:pathLst>
                <a:path h="713104">
                  <a:moveTo>
                    <a:pt x="0" y="0"/>
                  </a:moveTo>
                  <a:lnTo>
                    <a:pt x="0" y="71285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1992058" y="6073037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01" y="11601"/>
                  </a:moveTo>
                  <a:lnTo>
                    <a:pt x="0" y="0"/>
                  </a:lnTo>
                </a:path>
                <a:path w="23495" h="12064">
                  <a:moveTo>
                    <a:pt x="11601" y="11601"/>
                  </a:moveTo>
                  <a:lnTo>
                    <a:pt x="232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1992059" y="607303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1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1992058" y="6073037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23224" y="0"/>
                  </a:moveTo>
                  <a:lnTo>
                    <a:pt x="0" y="0"/>
                  </a:lnTo>
                  <a:lnTo>
                    <a:pt x="11601" y="11601"/>
                  </a:lnTo>
                  <a:lnTo>
                    <a:pt x="232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1753813" y="63279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1766818" y="6326139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73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1753808" y="6326139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73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1753813" y="634285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1753813" y="64979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1753813" y="651467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1753813" y="668132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1753813" y="669803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1753813" y="68531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1753813" y="686801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0943881" y="520135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59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59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0943881" y="436542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59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59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0880733" y="436542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2615744" y="436542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83" y="21570"/>
                  </a:lnTo>
                  <a:lnTo>
                    <a:pt x="27883" y="13926"/>
                  </a:lnTo>
                  <a:lnTo>
                    <a:pt x="2788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1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1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2615744" y="520135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83" y="21570"/>
                  </a:lnTo>
                  <a:lnTo>
                    <a:pt x="27883" y="13926"/>
                  </a:lnTo>
                  <a:lnTo>
                    <a:pt x="2788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1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1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1836468" y="6326142"/>
              <a:ext cx="278765" cy="278765"/>
            </a:xfrm>
            <a:custGeom>
              <a:avLst/>
              <a:gdLst/>
              <a:ahLst/>
              <a:cxnLst/>
              <a:rect l="l" t="t" r="r" b="b"/>
              <a:pathLst>
                <a:path w="278765" h="278765">
                  <a:moveTo>
                    <a:pt x="0" y="0"/>
                  </a:moveTo>
                  <a:lnTo>
                    <a:pt x="5405" y="54611"/>
                  </a:lnTo>
                  <a:lnTo>
                    <a:pt x="21216" y="106628"/>
                  </a:lnTo>
                  <a:lnTo>
                    <a:pt x="46824" y="154584"/>
                  </a:lnTo>
                  <a:lnTo>
                    <a:pt x="81620" y="197009"/>
                  </a:lnTo>
                  <a:lnTo>
                    <a:pt x="124062" y="231820"/>
                  </a:lnTo>
                  <a:lnTo>
                    <a:pt x="172022" y="257430"/>
                  </a:lnTo>
                  <a:lnTo>
                    <a:pt x="224036" y="273237"/>
                  </a:lnTo>
                  <a:lnTo>
                    <a:pt x="278640" y="2786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8" name="object 2668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9280371" y="2646562"/>
              <a:ext cx="66102" cy="66102"/>
            </a:xfrm>
            <a:prstGeom prst="rect">
              <a:avLst/>
            </a:prstGeom>
          </p:spPr>
        </p:pic>
        <p:pic>
          <p:nvPicPr>
            <p:cNvPr id="2669" name="object 2669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1693833" y="6135195"/>
              <a:ext cx="103253" cy="103253"/>
            </a:xfrm>
            <a:prstGeom prst="rect">
              <a:avLst/>
            </a:prstGeom>
          </p:spPr>
        </p:pic>
        <p:sp>
          <p:nvSpPr>
            <p:cNvPr id="2670" name="object 2670"/>
            <p:cNvSpPr/>
            <p:nvPr/>
          </p:nvSpPr>
          <p:spPr>
            <a:xfrm>
              <a:off x="11771455" y="60302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85"/>
                  </a:moveTo>
                  <a:lnTo>
                    <a:pt x="14386" y="18585"/>
                  </a:lnTo>
                  <a:lnTo>
                    <a:pt x="18585" y="14407"/>
                  </a:lnTo>
                  <a:lnTo>
                    <a:pt x="18585" y="9287"/>
                  </a:lnTo>
                  <a:lnTo>
                    <a:pt x="18585" y="4209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77" y="0"/>
                  </a:lnTo>
                  <a:lnTo>
                    <a:pt x="0" y="4209"/>
                  </a:lnTo>
                  <a:lnTo>
                    <a:pt x="0" y="9287"/>
                  </a:lnTo>
                  <a:lnTo>
                    <a:pt x="0" y="14407"/>
                  </a:lnTo>
                  <a:lnTo>
                    <a:pt x="4177" y="18585"/>
                  </a:lnTo>
                  <a:lnTo>
                    <a:pt x="9287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1771455" y="60023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54"/>
                  </a:moveTo>
                  <a:lnTo>
                    <a:pt x="14386" y="18554"/>
                  </a:lnTo>
                  <a:lnTo>
                    <a:pt x="18585" y="14376"/>
                  </a:lnTo>
                  <a:lnTo>
                    <a:pt x="18585" y="9287"/>
                  </a:lnTo>
                  <a:lnTo>
                    <a:pt x="18585" y="4177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77" y="0"/>
                  </a:lnTo>
                  <a:lnTo>
                    <a:pt x="0" y="4177"/>
                  </a:lnTo>
                  <a:lnTo>
                    <a:pt x="0" y="9287"/>
                  </a:lnTo>
                  <a:lnTo>
                    <a:pt x="0" y="14376"/>
                  </a:lnTo>
                  <a:lnTo>
                    <a:pt x="4177" y="18554"/>
                  </a:lnTo>
                  <a:lnTo>
                    <a:pt x="9287" y="185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1771455" y="59744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85"/>
                  </a:moveTo>
                  <a:lnTo>
                    <a:pt x="14386" y="18585"/>
                  </a:lnTo>
                  <a:lnTo>
                    <a:pt x="18585" y="14376"/>
                  </a:lnTo>
                  <a:lnTo>
                    <a:pt x="18585" y="9287"/>
                  </a:lnTo>
                  <a:lnTo>
                    <a:pt x="18585" y="4198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77" y="0"/>
                  </a:lnTo>
                  <a:lnTo>
                    <a:pt x="0" y="4198"/>
                  </a:lnTo>
                  <a:lnTo>
                    <a:pt x="0" y="9287"/>
                  </a:lnTo>
                  <a:lnTo>
                    <a:pt x="0" y="14376"/>
                  </a:lnTo>
                  <a:lnTo>
                    <a:pt x="4177" y="18585"/>
                  </a:lnTo>
                  <a:lnTo>
                    <a:pt x="9287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1771455" y="59466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54"/>
                  </a:moveTo>
                  <a:lnTo>
                    <a:pt x="14386" y="18554"/>
                  </a:lnTo>
                  <a:lnTo>
                    <a:pt x="18585" y="14376"/>
                  </a:lnTo>
                  <a:lnTo>
                    <a:pt x="18585" y="9266"/>
                  </a:lnTo>
                  <a:lnTo>
                    <a:pt x="18585" y="4177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77" y="0"/>
                  </a:lnTo>
                  <a:lnTo>
                    <a:pt x="0" y="4177"/>
                  </a:lnTo>
                  <a:lnTo>
                    <a:pt x="0" y="9266"/>
                  </a:lnTo>
                  <a:lnTo>
                    <a:pt x="0" y="14376"/>
                  </a:lnTo>
                  <a:lnTo>
                    <a:pt x="4177" y="18554"/>
                  </a:lnTo>
                  <a:lnTo>
                    <a:pt x="9287" y="185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1771455" y="59094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85"/>
                  </a:moveTo>
                  <a:lnTo>
                    <a:pt x="14386" y="18585"/>
                  </a:lnTo>
                  <a:lnTo>
                    <a:pt x="18585" y="14386"/>
                  </a:lnTo>
                  <a:lnTo>
                    <a:pt x="18585" y="9287"/>
                  </a:lnTo>
                  <a:lnTo>
                    <a:pt x="18585" y="4198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77" y="0"/>
                  </a:lnTo>
                  <a:lnTo>
                    <a:pt x="0" y="4198"/>
                  </a:lnTo>
                  <a:lnTo>
                    <a:pt x="0" y="9287"/>
                  </a:lnTo>
                  <a:lnTo>
                    <a:pt x="0" y="14386"/>
                  </a:lnTo>
                  <a:lnTo>
                    <a:pt x="4177" y="18585"/>
                  </a:lnTo>
                  <a:lnTo>
                    <a:pt x="9287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5" name="object 2675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1729119" y="5810099"/>
              <a:ext cx="66113" cy="66102"/>
            </a:xfrm>
            <a:prstGeom prst="rect">
              <a:avLst/>
            </a:prstGeom>
          </p:spPr>
        </p:pic>
        <p:sp>
          <p:nvSpPr>
            <p:cNvPr id="2676" name="object 2676"/>
            <p:cNvSpPr/>
            <p:nvPr/>
          </p:nvSpPr>
          <p:spPr>
            <a:xfrm>
              <a:off x="11511387" y="311708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73"/>
                  </a:moveTo>
                  <a:lnTo>
                    <a:pt x="21570" y="27873"/>
                  </a:lnTo>
                  <a:lnTo>
                    <a:pt x="27863" y="21570"/>
                  </a:lnTo>
                  <a:lnTo>
                    <a:pt x="27863" y="13936"/>
                  </a:lnTo>
                  <a:lnTo>
                    <a:pt x="27863" y="6303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303"/>
                  </a:lnTo>
                  <a:lnTo>
                    <a:pt x="0" y="13936"/>
                  </a:lnTo>
                  <a:lnTo>
                    <a:pt x="0" y="21570"/>
                  </a:lnTo>
                  <a:lnTo>
                    <a:pt x="6282" y="27873"/>
                  </a:lnTo>
                  <a:lnTo>
                    <a:pt x="13926" y="2787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1511387" y="300563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7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7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1503037" y="299727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3706" y="7423"/>
                  </a:moveTo>
                  <a:lnTo>
                    <a:pt x="5758" y="7423"/>
                  </a:lnTo>
                  <a:lnTo>
                    <a:pt x="7423" y="5748"/>
                  </a:lnTo>
                  <a:lnTo>
                    <a:pt x="7423" y="3706"/>
                  </a:lnTo>
                  <a:lnTo>
                    <a:pt x="7423" y="1675"/>
                  </a:lnTo>
                  <a:lnTo>
                    <a:pt x="5758" y="0"/>
                  </a:lnTo>
                  <a:lnTo>
                    <a:pt x="3706" y="0"/>
                  </a:lnTo>
                  <a:lnTo>
                    <a:pt x="1675" y="0"/>
                  </a:lnTo>
                  <a:lnTo>
                    <a:pt x="0" y="1675"/>
                  </a:lnTo>
                  <a:lnTo>
                    <a:pt x="0" y="3706"/>
                  </a:lnTo>
                  <a:lnTo>
                    <a:pt x="0" y="5748"/>
                  </a:lnTo>
                  <a:lnTo>
                    <a:pt x="1675" y="7423"/>
                  </a:lnTo>
                  <a:lnTo>
                    <a:pt x="3706" y="74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1503037" y="303442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3706" y="7423"/>
                  </a:moveTo>
                  <a:lnTo>
                    <a:pt x="5758" y="7423"/>
                  </a:lnTo>
                  <a:lnTo>
                    <a:pt x="7423" y="5769"/>
                  </a:lnTo>
                  <a:lnTo>
                    <a:pt x="7423" y="3717"/>
                  </a:lnTo>
                  <a:lnTo>
                    <a:pt x="7423" y="1685"/>
                  </a:lnTo>
                  <a:lnTo>
                    <a:pt x="5758" y="0"/>
                  </a:lnTo>
                  <a:lnTo>
                    <a:pt x="3706" y="0"/>
                  </a:lnTo>
                  <a:lnTo>
                    <a:pt x="1675" y="0"/>
                  </a:lnTo>
                  <a:lnTo>
                    <a:pt x="0" y="1685"/>
                  </a:lnTo>
                  <a:lnTo>
                    <a:pt x="0" y="3717"/>
                  </a:lnTo>
                  <a:lnTo>
                    <a:pt x="0" y="5769"/>
                  </a:lnTo>
                  <a:lnTo>
                    <a:pt x="1675" y="7423"/>
                  </a:lnTo>
                  <a:lnTo>
                    <a:pt x="3706" y="74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7631340" y="436542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7568183" y="436542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5959478" y="436542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4287613" y="436542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8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80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4224450" y="436542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83" y="21570"/>
                  </a:lnTo>
                  <a:lnTo>
                    <a:pt x="27883" y="13926"/>
                  </a:lnTo>
                  <a:lnTo>
                    <a:pt x="2788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4287613" y="520135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8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80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9290197" y="6891788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4" h="51434">
                  <a:moveTo>
                    <a:pt x="0" y="51296"/>
                  </a:moveTo>
                  <a:lnTo>
                    <a:pt x="10058" y="50299"/>
                  </a:lnTo>
                  <a:lnTo>
                    <a:pt x="19635" y="47383"/>
                  </a:lnTo>
                  <a:lnTo>
                    <a:pt x="47392" y="19622"/>
                  </a:lnTo>
                  <a:lnTo>
                    <a:pt x="50302" y="10047"/>
                  </a:lnTo>
                  <a:lnTo>
                    <a:pt x="5129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5959478" y="520135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7631340" y="520135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3516700" y="556479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4628" y="9298"/>
                  </a:moveTo>
                  <a:lnTo>
                    <a:pt x="7193" y="9298"/>
                  </a:lnTo>
                  <a:lnTo>
                    <a:pt x="9287" y="7203"/>
                  </a:lnTo>
                  <a:lnTo>
                    <a:pt x="9287" y="4659"/>
                  </a:lnTo>
                  <a:lnTo>
                    <a:pt x="9287" y="2104"/>
                  </a:lnTo>
                  <a:lnTo>
                    <a:pt x="7193" y="0"/>
                  </a:lnTo>
                  <a:lnTo>
                    <a:pt x="4628" y="0"/>
                  </a:lnTo>
                  <a:lnTo>
                    <a:pt x="2094" y="0"/>
                  </a:lnTo>
                  <a:lnTo>
                    <a:pt x="0" y="2104"/>
                  </a:lnTo>
                  <a:lnTo>
                    <a:pt x="0" y="4659"/>
                  </a:lnTo>
                  <a:lnTo>
                    <a:pt x="0" y="7203"/>
                  </a:lnTo>
                  <a:lnTo>
                    <a:pt x="2094" y="9298"/>
                  </a:lnTo>
                  <a:lnTo>
                    <a:pt x="4628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2630608" y="33538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98" y="18585"/>
                  </a:moveTo>
                  <a:lnTo>
                    <a:pt x="14386" y="18585"/>
                  </a:lnTo>
                  <a:lnTo>
                    <a:pt x="18585" y="14386"/>
                  </a:lnTo>
                  <a:lnTo>
                    <a:pt x="18585" y="9287"/>
                  </a:lnTo>
                  <a:lnTo>
                    <a:pt x="18585" y="4198"/>
                  </a:lnTo>
                  <a:lnTo>
                    <a:pt x="14386" y="0"/>
                  </a:lnTo>
                  <a:lnTo>
                    <a:pt x="9298" y="0"/>
                  </a:lnTo>
                  <a:lnTo>
                    <a:pt x="4198" y="0"/>
                  </a:lnTo>
                  <a:lnTo>
                    <a:pt x="0" y="4198"/>
                  </a:lnTo>
                  <a:lnTo>
                    <a:pt x="0" y="9287"/>
                  </a:lnTo>
                  <a:lnTo>
                    <a:pt x="0" y="14386"/>
                  </a:lnTo>
                  <a:lnTo>
                    <a:pt x="4198" y="18585"/>
                  </a:lnTo>
                  <a:lnTo>
                    <a:pt x="9298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2630608" y="330743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98" y="18585"/>
                  </a:moveTo>
                  <a:lnTo>
                    <a:pt x="14386" y="18585"/>
                  </a:lnTo>
                  <a:lnTo>
                    <a:pt x="18585" y="14376"/>
                  </a:lnTo>
                  <a:lnTo>
                    <a:pt x="18585" y="9298"/>
                  </a:lnTo>
                  <a:lnTo>
                    <a:pt x="18585" y="4198"/>
                  </a:lnTo>
                  <a:lnTo>
                    <a:pt x="14386" y="0"/>
                  </a:lnTo>
                  <a:lnTo>
                    <a:pt x="9298" y="0"/>
                  </a:lnTo>
                  <a:lnTo>
                    <a:pt x="4198" y="0"/>
                  </a:lnTo>
                  <a:lnTo>
                    <a:pt x="0" y="4198"/>
                  </a:lnTo>
                  <a:lnTo>
                    <a:pt x="0" y="9298"/>
                  </a:lnTo>
                  <a:lnTo>
                    <a:pt x="0" y="14376"/>
                  </a:lnTo>
                  <a:lnTo>
                    <a:pt x="4198" y="18585"/>
                  </a:lnTo>
                  <a:lnTo>
                    <a:pt x="9298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2630608" y="32145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98" y="18585"/>
                  </a:moveTo>
                  <a:lnTo>
                    <a:pt x="14386" y="18585"/>
                  </a:lnTo>
                  <a:lnTo>
                    <a:pt x="18585" y="14386"/>
                  </a:lnTo>
                  <a:lnTo>
                    <a:pt x="18585" y="9287"/>
                  </a:lnTo>
                  <a:lnTo>
                    <a:pt x="18585" y="4198"/>
                  </a:lnTo>
                  <a:lnTo>
                    <a:pt x="14386" y="0"/>
                  </a:lnTo>
                  <a:lnTo>
                    <a:pt x="9298" y="0"/>
                  </a:lnTo>
                  <a:lnTo>
                    <a:pt x="4198" y="0"/>
                  </a:lnTo>
                  <a:lnTo>
                    <a:pt x="0" y="4198"/>
                  </a:lnTo>
                  <a:lnTo>
                    <a:pt x="0" y="9287"/>
                  </a:lnTo>
                  <a:lnTo>
                    <a:pt x="0" y="14386"/>
                  </a:lnTo>
                  <a:lnTo>
                    <a:pt x="4198" y="18585"/>
                  </a:lnTo>
                  <a:lnTo>
                    <a:pt x="9298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2630608" y="32610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98" y="18564"/>
                  </a:moveTo>
                  <a:lnTo>
                    <a:pt x="14386" y="18564"/>
                  </a:lnTo>
                  <a:lnTo>
                    <a:pt x="18585" y="14366"/>
                  </a:lnTo>
                  <a:lnTo>
                    <a:pt x="18585" y="9266"/>
                  </a:lnTo>
                  <a:lnTo>
                    <a:pt x="18585" y="4177"/>
                  </a:lnTo>
                  <a:lnTo>
                    <a:pt x="14386" y="0"/>
                  </a:lnTo>
                  <a:lnTo>
                    <a:pt x="9298" y="0"/>
                  </a:lnTo>
                  <a:lnTo>
                    <a:pt x="4198" y="0"/>
                  </a:lnTo>
                  <a:lnTo>
                    <a:pt x="0" y="4177"/>
                  </a:lnTo>
                  <a:lnTo>
                    <a:pt x="0" y="9266"/>
                  </a:lnTo>
                  <a:lnTo>
                    <a:pt x="0" y="14366"/>
                  </a:lnTo>
                  <a:lnTo>
                    <a:pt x="4198" y="18564"/>
                  </a:lnTo>
                  <a:lnTo>
                    <a:pt x="9298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4" name="object 2694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1840573" y="6320954"/>
              <a:ext cx="279726" cy="279730"/>
            </a:xfrm>
            <a:prstGeom prst="rect">
              <a:avLst/>
            </a:prstGeom>
          </p:spPr>
        </p:pic>
        <p:sp>
          <p:nvSpPr>
            <p:cNvPr id="2695" name="object 2695"/>
            <p:cNvSpPr/>
            <p:nvPr/>
          </p:nvSpPr>
          <p:spPr>
            <a:xfrm>
              <a:off x="12170831" y="5332299"/>
              <a:ext cx="37465" cy="780415"/>
            </a:xfrm>
            <a:custGeom>
              <a:avLst/>
              <a:gdLst/>
              <a:ahLst/>
              <a:cxnLst/>
              <a:rect l="l" t="t" r="r" b="b"/>
              <a:pathLst>
                <a:path w="37465" h="780414">
                  <a:moveTo>
                    <a:pt x="37171" y="0"/>
                  </a:moveTo>
                  <a:lnTo>
                    <a:pt x="37171" y="780217"/>
                  </a:lnTo>
                  <a:lnTo>
                    <a:pt x="0" y="780217"/>
                  </a:lnTo>
                  <a:lnTo>
                    <a:pt x="0" y="0"/>
                  </a:lnTo>
                  <a:lnTo>
                    <a:pt x="3717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2161554" y="5323022"/>
              <a:ext cx="55880" cy="37465"/>
            </a:xfrm>
            <a:custGeom>
              <a:avLst/>
              <a:gdLst/>
              <a:ahLst/>
              <a:cxnLst/>
              <a:rect l="l" t="t" r="r" b="b"/>
              <a:pathLst>
                <a:path w="55879" h="37464">
                  <a:moveTo>
                    <a:pt x="55746" y="33433"/>
                  </a:moveTo>
                  <a:lnTo>
                    <a:pt x="55746" y="0"/>
                  </a:lnTo>
                  <a:lnTo>
                    <a:pt x="0" y="0"/>
                  </a:lnTo>
                  <a:lnTo>
                    <a:pt x="0" y="3715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9002266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8723618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8444967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8166322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7887679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7330401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7051759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6777226" y="2661043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6494471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6215828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5662642" y="2661043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5379900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5101254" y="2661043"/>
              <a:ext cx="9525" cy="37465"/>
            </a:xfrm>
            <a:custGeom>
              <a:avLst/>
              <a:gdLst/>
              <a:ahLst/>
              <a:cxnLst/>
              <a:rect l="l" t="t" r="r" b="b"/>
              <a:pathLst>
                <a:path w="9525" h="37464">
                  <a:moveTo>
                    <a:pt x="9287" y="0"/>
                  </a:moveTo>
                  <a:lnTo>
                    <a:pt x="9287" y="37140"/>
                  </a:lnTo>
                  <a:lnTo>
                    <a:pt x="0" y="3714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4826710" y="2661043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9280913" y="266104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7618334" y="266104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7609054" y="266104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5946480" y="266104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5937190" y="266104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4817407" y="2661049"/>
              <a:ext cx="1961514" cy="19685"/>
            </a:xfrm>
            <a:custGeom>
              <a:avLst/>
              <a:gdLst/>
              <a:ahLst/>
              <a:cxnLst/>
              <a:rect l="l" t="t" r="r" b="b"/>
              <a:pathLst>
                <a:path w="1961515" h="19685">
                  <a:moveTo>
                    <a:pt x="10375" y="0"/>
                  </a:moveTo>
                  <a:lnTo>
                    <a:pt x="0" y="0"/>
                  </a:lnTo>
                  <a:lnTo>
                    <a:pt x="0" y="19494"/>
                  </a:lnTo>
                  <a:lnTo>
                    <a:pt x="10375" y="19494"/>
                  </a:lnTo>
                  <a:lnTo>
                    <a:pt x="10375" y="0"/>
                  </a:lnTo>
                  <a:close/>
                </a:path>
                <a:path w="1961515" h="19685">
                  <a:moveTo>
                    <a:pt x="846315" y="0"/>
                  </a:moveTo>
                  <a:lnTo>
                    <a:pt x="835939" y="0"/>
                  </a:lnTo>
                  <a:lnTo>
                    <a:pt x="835939" y="19494"/>
                  </a:lnTo>
                  <a:lnTo>
                    <a:pt x="846315" y="19494"/>
                  </a:lnTo>
                  <a:lnTo>
                    <a:pt x="846315" y="0"/>
                  </a:lnTo>
                  <a:close/>
                </a:path>
                <a:path w="1961515" h="19685">
                  <a:moveTo>
                    <a:pt x="1960892" y="0"/>
                  </a:moveTo>
                  <a:lnTo>
                    <a:pt x="1950516" y="0"/>
                  </a:lnTo>
                  <a:lnTo>
                    <a:pt x="1950516" y="19494"/>
                  </a:lnTo>
                  <a:lnTo>
                    <a:pt x="1960892" y="19494"/>
                  </a:lnTo>
                  <a:lnTo>
                    <a:pt x="19608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5658543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5105353" y="2661043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4822601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4543962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5096069" y="2661038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4274603" y="266104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4265323" y="266104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3986670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3708017" y="2661043"/>
              <a:ext cx="9525" cy="37465"/>
            </a:xfrm>
            <a:custGeom>
              <a:avLst/>
              <a:gdLst/>
              <a:ahLst/>
              <a:cxnLst/>
              <a:rect l="l" t="t" r="r" b="b"/>
              <a:pathLst>
                <a:path w="9525" h="37464">
                  <a:moveTo>
                    <a:pt x="9298" y="0"/>
                  </a:moveTo>
                  <a:lnTo>
                    <a:pt x="9298" y="37140"/>
                  </a:lnTo>
                  <a:lnTo>
                    <a:pt x="0" y="3714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3429370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3154838" y="2661043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2872114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66" y="0"/>
                  </a:moveTo>
                  <a:lnTo>
                    <a:pt x="9266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2602737" y="266104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2314808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2036164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1757520" y="266104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496"/>
                  </a:lnTo>
                  <a:lnTo>
                    <a:pt x="0" y="19496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1488174" y="266104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2593473" y="266104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3145542" y="2661038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9002266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1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8723618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8444967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8166322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7887679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7330401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1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7051759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6777226" y="6914062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17"/>
                  </a:moveTo>
                  <a:lnTo>
                    <a:pt x="10376" y="1951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6494471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6215828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5662642" y="6914062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17"/>
                  </a:moveTo>
                  <a:lnTo>
                    <a:pt x="10376" y="1951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5101254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1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4826710" y="6914062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17"/>
                  </a:moveTo>
                  <a:lnTo>
                    <a:pt x="10376" y="1951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9280913" y="689642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7618334" y="68964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5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7609054" y="689642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5946480" y="68964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5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5937190" y="689642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4817407" y="6914076"/>
              <a:ext cx="1961514" cy="19685"/>
            </a:xfrm>
            <a:custGeom>
              <a:avLst/>
              <a:gdLst/>
              <a:ahLst/>
              <a:cxnLst/>
              <a:rect l="l" t="t" r="r" b="b"/>
              <a:pathLst>
                <a:path w="1961515" h="19684">
                  <a:moveTo>
                    <a:pt x="10375" y="0"/>
                  </a:moveTo>
                  <a:lnTo>
                    <a:pt x="0" y="0"/>
                  </a:lnTo>
                  <a:lnTo>
                    <a:pt x="0" y="19519"/>
                  </a:lnTo>
                  <a:lnTo>
                    <a:pt x="10375" y="19519"/>
                  </a:lnTo>
                  <a:lnTo>
                    <a:pt x="10375" y="0"/>
                  </a:lnTo>
                  <a:close/>
                </a:path>
                <a:path w="1961515" h="19684">
                  <a:moveTo>
                    <a:pt x="846315" y="0"/>
                  </a:moveTo>
                  <a:lnTo>
                    <a:pt x="835939" y="0"/>
                  </a:lnTo>
                  <a:lnTo>
                    <a:pt x="835939" y="19519"/>
                  </a:lnTo>
                  <a:lnTo>
                    <a:pt x="846315" y="19519"/>
                  </a:lnTo>
                  <a:lnTo>
                    <a:pt x="846315" y="0"/>
                  </a:lnTo>
                  <a:close/>
                </a:path>
                <a:path w="1961515" h="19684">
                  <a:moveTo>
                    <a:pt x="1960892" y="0"/>
                  </a:moveTo>
                  <a:lnTo>
                    <a:pt x="1950516" y="0"/>
                  </a:lnTo>
                  <a:lnTo>
                    <a:pt x="1950516" y="19519"/>
                  </a:lnTo>
                  <a:lnTo>
                    <a:pt x="1960892" y="19519"/>
                  </a:lnTo>
                  <a:lnTo>
                    <a:pt x="19608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5658543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1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5379900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1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5105353" y="6914062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17"/>
                  </a:moveTo>
                  <a:lnTo>
                    <a:pt x="10376" y="1951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4822601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4543962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5096069" y="691406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17"/>
                  </a:moveTo>
                  <a:lnTo>
                    <a:pt x="10376" y="1951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4274603" y="68964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5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4265323" y="689642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3986670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517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3708017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3429370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3154838" y="6914062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17"/>
                  </a:moveTo>
                  <a:lnTo>
                    <a:pt x="10376" y="1951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2872114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66" y="19517"/>
                  </a:moveTo>
                  <a:lnTo>
                    <a:pt x="9266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2602737" y="68964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5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2314808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2036164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1757520" y="6914062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517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1488174" y="691406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2593473" y="689642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5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3145542" y="691406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517"/>
                  </a:moveTo>
                  <a:lnTo>
                    <a:pt x="10376" y="1951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9393703" y="2981480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0"/>
                  </a:moveTo>
                  <a:lnTo>
                    <a:pt x="18554" y="0"/>
                  </a:lnTo>
                  <a:lnTo>
                    <a:pt x="18554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9393703" y="32601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9393703" y="3538777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0"/>
                  </a:moveTo>
                  <a:lnTo>
                    <a:pt x="18554" y="0"/>
                  </a:lnTo>
                  <a:lnTo>
                    <a:pt x="18554" y="9287"/>
                  </a:lnTo>
                  <a:lnTo>
                    <a:pt x="0" y="9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9393703" y="271212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9393703" y="4374703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9393703" y="6603851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98"/>
                  </a:moveTo>
                  <a:lnTo>
                    <a:pt x="18554" y="9298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9393703" y="6325203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87"/>
                  </a:moveTo>
                  <a:lnTo>
                    <a:pt x="18554" y="9287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9393703" y="6046559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87"/>
                  </a:moveTo>
                  <a:lnTo>
                    <a:pt x="18554" y="9287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9393703" y="689179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9393703" y="5219914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9393703" y="5767904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98"/>
                  </a:moveTo>
                  <a:lnTo>
                    <a:pt x="18554" y="9298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9393703" y="5489259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98"/>
                  </a:moveTo>
                  <a:lnTo>
                    <a:pt x="18554" y="9298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9393703" y="4096058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0"/>
                  </a:moveTo>
                  <a:lnTo>
                    <a:pt x="18554" y="0"/>
                  </a:lnTo>
                  <a:lnTo>
                    <a:pt x="18554" y="9287"/>
                  </a:lnTo>
                  <a:lnTo>
                    <a:pt x="0" y="9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9393705" y="32694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9393703" y="38174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9393705" y="382670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1451025" y="3008407"/>
              <a:ext cx="5715" cy="297815"/>
            </a:xfrm>
            <a:custGeom>
              <a:avLst/>
              <a:gdLst/>
              <a:ahLst/>
              <a:cxnLst/>
              <a:rect l="l" t="t" r="r" b="b"/>
              <a:pathLst>
                <a:path w="5715" h="297814">
                  <a:moveTo>
                    <a:pt x="0" y="297216"/>
                  </a:moveTo>
                  <a:lnTo>
                    <a:pt x="0" y="0"/>
                  </a:lnTo>
                  <a:lnTo>
                    <a:pt x="5560" y="0"/>
                  </a:lnTo>
                  <a:lnTo>
                    <a:pt x="5560" y="297216"/>
                  </a:lnTo>
                  <a:lnTo>
                    <a:pt x="0" y="297216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2" name="object 2792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9216347" y="1815398"/>
              <a:ext cx="18340" cy="5805421"/>
            </a:xfrm>
            <a:prstGeom prst="rect">
              <a:avLst/>
            </a:prstGeom>
          </p:spPr>
        </p:pic>
        <p:sp>
          <p:nvSpPr>
            <p:cNvPr id="2793" name="object 2793"/>
            <p:cNvSpPr/>
            <p:nvPr/>
          </p:nvSpPr>
          <p:spPr>
            <a:xfrm>
              <a:off x="9211107" y="1821935"/>
              <a:ext cx="29209" cy="5793740"/>
            </a:xfrm>
            <a:custGeom>
              <a:avLst/>
              <a:gdLst/>
              <a:ahLst/>
              <a:cxnLst/>
              <a:rect l="l" t="t" r="r" b="b"/>
              <a:pathLst>
                <a:path w="29209" h="5793740">
                  <a:moveTo>
                    <a:pt x="10375" y="0"/>
                  </a:moveTo>
                  <a:lnTo>
                    <a:pt x="0" y="0"/>
                  </a:lnTo>
                  <a:lnTo>
                    <a:pt x="0" y="5793244"/>
                  </a:lnTo>
                  <a:lnTo>
                    <a:pt x="10375" y="5793244"/>
                  </a:lnTo>
                  <a:lnTo>
                    <a:pt x="10375" y="0"/>
                  </a:lnTo>
                  <a:close/>
                </a:path>
                <a:path w="29209" h="5793740">
                  <a:moveTo>
                    <a:pt x="28930" y="0"/>
                  </a:moveTo>
                  <a:lnTo>
                    <a:pt x="18554" y="0"/>
                  </a:lnTo>
                  <a:lnTo>
                    <a:pt x="18554" y="5793244"/>
                  </a:lnTo>
                  <a:lnTo>
                    <a:pt x="28930" y="5793244"/>
                  </a:lnTo>
                  <a:lnTo>
                    <a:pt x="2893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9239519" y="520784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9239929" y="520598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9109" y="186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9239519" y="437934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9239929" y="43867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1874"/>
                  </a:moveTo>
                  <a:lnTo>
                    <a:pt x="910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9182307" y="1821934"/>
              <a:ext cx="10795" cy="5793740"/>
            </a:xfrm>
            <a:custGeom>
              <a:avLst/>
              <a:gdLst/>
              <a:ahLst/>
              <a:cxnLst/>
              <a:rect l="l" t="t" r="r" b="b"/>
              <a:pathLst>
                <a:path w="10795" h="5793740">
                  <a:moveTo>
                    <a:pt x="0" y="5793237"/>
                  </a:moveTo>
                  <a:lnTo>
                    <a:pt x="10376" y="579323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579323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9239519" y="1821934"/>
              <a:ext cx="0" cy="5793740"/>
            </a:xfrm>
            <a:custGeom>
              <a:avLst/>
              <a:gdLst/>
              <a:ahLst/>
              <a:cxnLst/>
              <a:rect l="l" t="t" r="r" b="b"/>
              <a:pathLst>
                <a:path h="5793740">
                  <a:moveTo>
                    <a:pt x="0" y="579323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9245090" y="4323625"/>
              <a:ext cx="65405" cy="111760"/>
            </a:xfrm>
            <a:custGeom>
              <a:avLst/>
              <a:gdLst/>
              <a:ahLst/>
              <a:cxnLst/>
              <a:rect l="l" t="t" r="r" b="b"/>
              <a:pathLst>
                <a:path w="65404" h="111760">
                  <a:moveTo>
                    <a:pt x="65003" y="0"/>
                  </a:moveTo>
                  <a:lnTo>
                    <a:pt x="65003" y="111441"/>
                  </a:lnTo>
                  <a:lnTo>
                    <a:pt x="0" y="111441"/>
                  </a:lnTo>
                  <a:lnTo>
                    <a:pt x="0" y="0"/>
                  </a:lnTo>
                  <a:lnTo>
                    <a:pt x="65003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9245090" y="5159552"/>
              <a:ext cx="65405" cy="111760"/>
            </a:xfrm>
            <a:custGeom>
              <a:avLst/>
              <a:gdLst/>
              <a:ahLst/>
              <a:cxnLst/>
              <a:rect l="l" t="t" r="r" b="b"/>
              <a:pathLst>
                <a:path w="65404" h="111760">
                  <a:moveTo>
                    <a:pt x="65003" y="0"/>
                  </a:moveTo>
                  <a:lnTo>
                    <a:pt x="65003" y="111441"/>
                  </a:lnTo>
                  <a:lnTo>
                    <a:pt x="0" y="111441"/>
                  </a:lnTo>
                  <a:lnTo>
                    <a:pt x="0" y="0"/>
                  </a:lnTo>
                  <a:lnTo>
                    <a:pt x="65003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9245090" y="6840700"/>
              <a:ext cx="186055" cy="76200"/>
            </a:xfrm>
            <a:custGeom>
              <a:avLst/>
              <a:gdLst/>
              <a:ahLst/>
              <a:cxnLst/>
              <a:rect l="l" t="t" r="r" b="b"/>
              <a:pathLst>
                <a:path w="186054" h="76200">
                  <a:moveTo>
                    <a:pt x="185753" y="76154"/>
                  </a:moveTo>
                  <a:lnTo>
                    <a:pt x="0" y="76154"/>
                  </a:lnTo>
                  <a:lnTo>
                    <a:pt x="0" y="0"/>
                  </a:lnTo>
                  <a:lnTo>
                    <a:pt x="65013" y="0"/>
                  </a:lnTo>
                  <a:lnTo>
                    <a:pt x="65013" y="44585"/>
                  </a:lnTo>
                  <a:lnTo>
                    <a:pt x="185753" y="44585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9245090" y="2677754"/>
              <a:ext cx="186055" cy="85725"/>
            </a:xfrm>
            <a:custGeom>
              <a:avLst/>
              <a:gdLst/>
              <a:ahLst/>
              <a:cxnLst/>
              <a:rect l="l" t="t" r="r" b="b"/>
              <a:pathLst>
                <a:path w="186054" h="85725">
                  <a:moveTo>
                    <a:pt x="185753" y="0"/>
                  </a:moveTo>
                  <a:lnTo>
                    <a:pt x="0" y="0"/>
                  </a:lnTo>
                  <a:lnTo>
                    <a:pt x="0" y="85463"/>
                  </a:lnTo>
                  <a:lnTo>
                    <a:pt x="65013" y="85463"/>
                  </a:lnTo>
                  <a:lnTo>
                    <a:pt x="65013" y="40878"/>
                  </a:lnTo>
                  <a:lnTo>
                    <a:pt x="185753" y="40878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8867599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8839729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8310310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8282433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3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7753013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7725145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3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7195725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7167857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3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6638437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6610583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52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6081142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4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47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6053295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52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5523855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4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47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5495999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52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4966587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4938709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8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4409299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4381423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8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3852009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4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3824134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26" y="0"/>
                  </a:lnTo>
                  <a:lnTo>
                    <a:pt x="2788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3294710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36" y="46448"/>
                  </a:moveTo>
                  <a:lnTo>
                    <a:pt x="0" y="0"/>
                  </a:lnTo>
                  <a:lnTo>
                    <a:pt x="27863" y="0"/>
                  </a:lnTo>
                  <a:lnTo>
                    <a:pt x="1393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3266845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3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2737422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36" y="4644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36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2709557" y="698187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48"/>
                  </a:moveTo>
                  <a:lnTo>
                    <a:pt x="13936" y="0"/>
                  </a:lnTo>
                  <a:lnTo>
                    <a:pt x="27863" y="46448"/>
                  </a:lnTo>
                  <a:lnTo>
                    <a:pt x="0" y="4644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8867599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48"/>
                  </a:lnTo>
                  <a:lnTo>
                    <a:pt x="27852" y="4644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8839729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4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8310310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48"/>
                  </a:lnTo>
                  <a:lnTo>
                    <a:pt x="27852" y="4644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8282433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4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7753013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48"/>
                  </a:lnTo>
                  <a:lnTo>
                    <a:pt x="27873" y="4644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7725145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4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7195725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48"/>
                  </a:lnTo>
                  <a:lnTo>
                    <a:pt x="27873" y="4644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7167857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4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6638437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48"/>
                  </a:lnTo>
                  <a:lnTo>
                    <a:pt x="27873" y="4644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6610583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4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6081142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48"/>
                  </a:lnTo>
                  <a:lnTo>
                    <a:pt x="27873" y="4644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6053295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4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5523855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48"/>
                  </a:lnTo>
                  <a:lnTo>
                    <a:pt x="27873" y="4644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5495999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4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4966587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48"/>
                  </a:lnTo>
                  <a:lnTo>
                    <a:pt x="27852" y="4644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4938709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48"/>
                  </a:lnTo>
                  <a:lnTo>
                    <a:pt x="2788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4409299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48"/>
                  </a:lnTo>
                  <a:lnTo>
                    <a:pt x="27852" y="4644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4381423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48"/>
                  </a:lnTo>
                  <a:lnTo>
                    <a:pt x="2788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3852009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48"/>
                  </a:lnTo>
                  <a:lnTo>
                    <a:pt x="27852" y="4644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3824134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48"/>
                  </a:lnTo>
                  <a:lnTo>
                    <a:pt x="2788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3294710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36" y="0"/>
                  </a:moveTo>
                  <a:lnTo>
                    <a:pt x="0" y="46448"/>
                  </a:lnTo>
                  <a:lnTo>
                    <a:pt x="27863" y="46448"/>
                  </a:lnTo>
                  <a:lnTo>
                    <a:pt x="1393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3266845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4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2737422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36" y="0"/>
                  </a:moveTo>
                  <a:lnTo>
                    <a:pt x="0" y="46448"/>
                  </a:lnTo>
                  <a:lnTo>
                    <a:pt x="27873" y="46448"/>
                  </a:lnTo>
                  <a:lnTo>
                    <a:pt x="1393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2709557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4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2180130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48"/>
                  </a:lnTo>
                  <a:lnTo>
                    <a:pt x="27883" y="4644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2152281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4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1622838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57" y="0"/>
                  </a:moveTo>
                  <a:lnTo>
                    <a:pt x="0" y="46448"/>
                  </a:lnTo>
                  <a:lnTo>
                    <a:pt x="27883" y="46448"/>
                  </a:lnTo>
                  <a:lnTo>
                    <a:pt x="1395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1594993" y="2568154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4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9393703" y="438398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9393703" y="46533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9393703" y="4931977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0"/>
                  </a:moveTo>
                  <a:lnTo>
                    <a:pt x="18554" y="0"/>
                  </a:lnTo>
                  <a:lnTo>
                    <a:pt x="18554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9393705" y="46626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9393703" y="521062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5123993" y="3615119"/>
              <a:ext cx="5715" cy="224790"/>
            </a:xfrm>
            <a:custGeom>
              <a:avLst/>
              <a:gdLst/>
              <a:ahLst/>
              <a:cxnLst/>
              <a:rect l="l" t="t" r="r" b="b"/>
              <a:pathLst>
                <a:path w="5715" h="224789">
                  <a:moveTo>
                    <a:pt x="5591" y="0"/>
                  </a:moveTo>
                  <a:lnTo>
                    <a:pt x="5591" y="224579"/>
                  </a:lnTo>
                  <a:lnTo>
                    <a:pt x="0" y="224579"/>
                  </a:lnTo>
                  <a:lnTo>
                    <a:pt x="0" y="0"/>
                  </a:lnTo>
                  <a:lnTo>
                    <a:pt x="559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5118446" y="3390527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5560" y="0"/>
                  </a:moveTo>
                  <a:lnTo>
                    <a:pt x="5560" y="233888"/>
                  </a:lnTo>
                  <a:lnTo>
                    <a:pt x="0" y="233888"/>
                  </a:lnTo>
                  <a:lnTo>
                    <a:pt x="0" y="0"/>
                  </a:lnTo>
                  <a:lnTo>
                    <a:pt x="556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5112846" y="3165936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5580" y="0"/>
                  </a:moveTo>
                  <a:lnTo>
                    <a:pt x="5580" y="233877"/>
                  </a:lnTo>
                  <a:lnTo>
                    <a:pt x="0" y="233877"/>
                  </a:lnTo>
                  <a:lnTo>
                    <a:pt x="0" y="0"/>
                  </a:lnTo>
                  <a:lnTo>
                    <a:pt x="558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5107302" y="2941357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5560" y="0"/>
                  </a:moveTo>
                  <a:lnTo>
                    <a:pt x="5560" y="233877"/>
                  </a:lnTo>
                  <a:lnTo>
                    <a:pt x="0" y="233877"/>
                  </a:lnTo>
                  <a:lnTo>
                    <a:pt x="0" y="0"/>
                  </a:lnTo>
                  <a:lnTo>
                    <a:pt x="556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5101737" y="2716766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5560" y="0"/>
                  </a:moveTo>
                  <a:lnTo>
                    <a:pt x="5560" y="233856"/>
                  </a:lnTo>
                  <a:lnTo>
                    <a:pt x="0" y="233856"/>
                  </a:lnTo>
                  <a:lnTo>
                    <a:pt x="0" y="0"/>
                  </a:lnTo>
                  <a:lnTo>
                    <a:pt x="556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6786132" y="3615119"/>
              <a:ext cx="5715" cy="224790"/>
            </a:xfrm>
            <a:custGeom>
              <a:avLst/>
              <a:gdLst/>
              <a:ahLst/>
              <a:cxnLst/>
              <a:rect l="l" t="t" r="r" b="b"/>
              <a:pathLst>
                <a:path w="5715" h="224789">
                  <a:moveTo>
                    <a:pt x="5560" y="0"/>
                  </a:moveTo>
                  <a:lnTo>
                    <a:pt x="5560" y="224579"/>
                  </a:lnTo>
                  <a:lnTo>
                    <a:pt x="0" y="224579"/>
                  </a:lnTo>
                  <a:lnTo>
                    <a:pt x="0" y="0"/>
                  </a:lnTo>
                  <a:lnTo>
                    <a:pt x="556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6780531" y="3390527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5580" y="0"/>
                  </a:moveTo>
                  <a:lnTo>
                    <a:pt x="5580" y="233888"/>
                  </a:lnTo>
                  <a:lnTo>
                    <a:pt x="0" y="233888"/>
                  </a:lnTo>
                  <a:lnTo>
                    <a:pt x="0" y="0"/>
                  </a:lnTo>
                  <a:lnTo>
                    <a:pt x="558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6774988" y="3165936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5560" y="0"/>
                  </a:moveTo>
                  <a:lnTo>
                    <a:pt x="5560" y="233877"/>
                  </a:lnTo>
                  <a:lnTo>
                    <a:pt x="0" y="233877"/>
                  </a:lnTo>
                  <a:lnTo>
                    <a:pt x="0" y="0"/>
                  </a:lnTo>
                  <a:lnTo>
                    <a:pt x="556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6769408" y="2941357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5560" y="0"/>
                  </a:moveTo>
                  <a:lnTo>
                    <a:pt x="5560" y="233877"/>
                  </a:lnTo>
                  <a:lnTo>
                    <a:pt x="0" y="233877"/>
                  </a:lnTo>
                  <a:lnTo>
                    <a:pt x="0" y="0"/>
                  </a:lnTo>
                  <a:lnTo>
                    <a:pt x="556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6763823" y="2716766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5580" y="0"/>
                  </a:moveTo>
                  <a:lnTo>
                    <a:pt x="5580" y="233856"/>
                  </a:lnTo>
                  <a:lnTo>
                    <a:pt x="0" y="233856"/>
                  </a:lnTo>
                  <a:lnTo>
                    <a:pt x="0" y="0"/>
                  </a:lnTo>
                  <a:lnTo>
                    <a:pt x="558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1751017" y="6869870"/>
              <a:ext cx="22860" cy="62865"/>
            </a:xfrm>
            <a:custGeom>
              <a:avLst/>
              <a:gdLst/>
              <a:ahLst/>
              <a:cxnLst/>
              <a:rect l="l" t="t" r="r" b="b"/>
              <a:pathLst>
                <a:path w="22859" h="62865">
                  <a:moveTo>
                    <a:pt x="22292" y="62584"/>
                  </a:moveTo>
                  <a:lnTo>
                    <a:pt x="22292" y="0"/>
                  </a:lnTo>
                  <a:lnTo>
                    <a:pt x="0" y="0"/>
                  </a:lnTo>
                  <a:lnTo>
                    <a:pt x="0" y="62584"/>
                  </a:lnTo>
                  <a:lnTo>
                    <a:pt x="22292" y="62584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1756595" y="693245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120"/>
                  </a:lnTo>
                  <a:lnTo>
                    <a:pt x="11130" y="1120"/>
                  </a:lnTo>
                  <a:lnTo>
                    <a:pt x="1113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0180400" y="3640937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0" y="0"/>
                  </a:moveTo>
                  <a:lnTo>
                    <a:pt x="334366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0514770" y="355734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5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0514770" y="35573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6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6" name="object 2876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2537190" y="4294274"/>
              <a:ext cx="121826" cy="66102"/>
            </a:xfrm>
            <a:prstGeom prst="rect">
              <a:avLst/>
            </a:prstGeom>
          </p:spPr>
        </p:pic>
        <p:pic>
          <p:nvPicPr>
            <p:cNvPr id="2877" name="object 2877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0865311" y="4398307"/>
              <a:ext cx="121855" cy="66101"/>
            </a:xfrm>
            <a:prstGeom prst="rect">
              <a:avLst/>
            </a:prstGeom>
          </p:spPr>
        </p:pic>
        <p:pic>
          <p:nvPicPr>
            <p:cNvPr id="2878" name="object 2878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0865311" y="5130222"/>
              <a:ext cx="121855" cy="66086"/>
            </a:xfrm>
            <a:prstGeom prst="rect">
              <a:avLst/>
            </a:prstGeom>
          </p:spPr>
        </p:pic>
        <p:sp>
          <p:nvSpPr>
            <p:cNvPr id="2879" name="object 2879"/>
            <p:cNvSpPr/>
            <p:nvPr/>
          </p:nvSpPr>
          <p:spPr>
            <a:xfrm>
              <a:off x="11418510" y="7050790"/>
              <a:ext cx="37465" cy="106680"/>
            </a:xfrm>
            <a:custGeom>
              <a:avLst/>
              <a:gdLst/>
              <a:ahLst/>
              <a:cxnLst/>
              <a:rect l="l" t="t" r="r" b="b"/>
              <a:pathLst>
                <a:path w="37465" h="106679">
                  <a:moveTo>
                    <a:pt x="37140" y="0"/>
                  </a:moveTo>
                  <a:lnTo>
                    <a:pt x="0" y="0"/>
                  </a:lnTo>
                  <a:lnTo>
                    <a:pt x="0" y="106070"/>
                  </a:lnTo>
                  <a:lnTo>
                    <a:pt x="37140" y="106070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1419255" y="7149726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1419255" y="714280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1419255" y="713588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1419255" y="712895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1419255" y="712204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1419255" y="711511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1419255" y="7108206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1419255" y="710128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1419255" y="709436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1419255" y="708744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1419255" y="708052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1419255" y="707360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1419255" y="706667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1419255" y="705975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1419255" y="705283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1418509" y="705079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07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1418509" y="715686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1455651" y="7050795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10607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1418510" y="705079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1418510" y="6933579"/>
              <a:ext cx="37465" cy="106680"/>
            </a:xfrm>
            <a:custGeom>
              <a:avLst/>
              <a:gdLst/>
              <a:ahLst/>
              <a:cxnLst/>
              <a:rect l="l" t="t" r="r" b="b"/>
              <a:pathLst>
                <a:path w="37465" h="106679">
                  <a:moveTo>
                    <a:pt x="37140" y="0"/>
                  </a:moveTo>
                  <a:lnTo>
                    <a:pt x="0" y="0"/>
                  </a:lnTo>
                  <a:lnTo>
                    <a:pt x="0" y="106070"/>
                  </a:lnTo>
                  <a:lnTo>
                    <a:pt x="37140" y="106070"/>
                  </a:lnTo>
                  <a:lnTo>
                    <a:pt x="37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1419255" y="703899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1419255" y="703208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1419255" y="702515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1419255" y="701824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1419255" y="701131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1419255" y="700440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1419255" y="699747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1419255" y="699055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1419255" y="698363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1419255" y="697672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1419255" y="696806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1419255" y="696114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1419255" y="695422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1419255" y="694730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1419255" y="694038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1419255" y="693346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3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1418509" y="6933580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07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1418509" y="7039654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1455651" y="6933584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10607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1418510" y="693358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1034480" y="2974380"/>
              <a:ext cx="309880" cy="186055"/>
            </a:xfrm>
            <a:custGeom>
              <a:avLst/>
              <a:gdLst/>
              <a:ahLst/>
              <a:cxnLst/>
              <a:rect l="l" t="t" r="r" b="b"/>
              <a:pathLst>
                <a:path w="309879" h="186055">
                  <a:moveTo>
                    <a:pt x="309571" y="0"/>
                  </a:moveTo>
                  <a:lnTo>
                    <a:pt x="0" y="0"/>
                  </a:lnTo>
                  <a:lnTo>
                    <a:pt x="0" y="185711"/>
                  </a:lnTo>
                  <a:lnTo>
                    <a:pt x="309571" y="185711"/>
                  </a:lnTo>
                  <a:lnTo>
                    <a:pt x="3095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1034481" y="297438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1034472" y="3160099"/>
              <a:ext cx="309880" cy="0"/>
            </a:xfrm>
            <a:custGeom>
              <a:avLst/>
              <a:gdLst/>
              <a:ahLst/>
              <a:cxnLst/>
              <a:rect l="l" t="t" r="r" b="b"/>
              <a:pathLst>
                <a:path w="309879">
                  <a:moveTo>
                    <a:pt x="3095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1344044" y="297439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0"/>
                  </a:moveTo>
                  <a:lnTo>
                    <a:pt x="0" y="185711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1034481" y="2974392"/>
              <a:ext cx="309880" cy="0"/>
            </a:xfrm>
            <a:custGeom>
              <a:avLst/>
              <a:gdLst/>
              <a:ahLst/>
              <a:cxnLst/>
              <a:rect l="l" t="t" r="r" b="b"/>
              <a:pathLst>
                <a:path w="309879">
                  <a:moveTo>
                    <a:pt x="0" y="0"/>
                  </a:moveTo>
                  <a:lnTo>
                    <a:pt x="309571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1184193" y="7112233"/>
              <a:ext cx="186055" cy="309880"/>
            </a:xfrm>
            <a:custGeom>
              <a:avLst/>
              <a:gdLst/>
              <a:ahLst/>
              <a:cxnLst/>
              <a:rect l="l" t="t" r="r" b="b"/>
              <a:pathLst>
                <a:path w="186054" h="309879">
                  <a:moveTo>
                    <a:pt x="185722" y="0"/>
                  </a:moveTo>
                  <a:lnTo>
                    <a:pt x="0" y="0"/>
                  </a:lnTo>
                  <a:lnTo>
                    <a:pt x="0" y="309571"/>
                  </a:lnTo>
                  <a:lnTo>
                    <a:pt x="185722" y="309571"/>
                  </a:lnTo>
                  <a:lnTo>
                    <a:pt x="1857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1184186" y="7112233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722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1184186" y="7112225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79">
                  <a:moveTo>
                    <a:pt x="0" y="3095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1184183" y="7421796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1369905" y="7112233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79">
                  <a:moveTo>
                    <a:pt x="0" y="0"/>
                  </a:moveTo>
                  <a:lnTo>
                    <a:pt x="0" y="309571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9008656" y="6496975"/>
              <a:ext cx="186055" cy="309880"/>
            </a:xfrm>
            <a:custGeom>
              <a:avLst/>
              <a:gdLst/>
              <a:ahLst/>
              <a:cxnLst/>
              <a:rect l="l" t="t" r="r" b="b"/>
              <a:pathLst>
                <a:path w="186055" h="309879">
                  <a:moveTo>
                    <a:pt x="185763" y="0"/>
                  </a:moveTo>
                  <a:lnTo>
                    <a:pt x="0" y="0"/>
                  </a:lnTo>
                  <a:lnTo>
                    <a:pt x="0" y="309613"/>
                  </a:lnTo>
                  <a:lnTo>
                    <a:pt x="185763" y="309613"/>
                  </a:lnTo>
                  <a:lnTo>
                    <a:pt x="1857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9008649" y="6496525"/>
              <a:ext cx="186055" cy="309880"/>
            </a:xfrm>
            <a:custGeom>
              <a:avLst/>
              <a:gdLst/>
              <a:ahLst/>
              <a:cxnLst/>
              <a:rect l="l" t="t" r="r" b="b"/>
              <a:pathLst>
                <a:path w="186055" h="309879">
                  <a:moveTo>
                    <a:pt x="174307" y="10363"/>
                  </a:moveTo>
                  <a:lnTo>
                    <a:pt x="145008" y="10363"/>
                  </a:lnTo>
                  <a:lnTo>
                    <a:pt x="145008" y="229997"/>
                  </a:lnTo>
                  <a:lnTo>
                    <a:pt x="145008" y="281495"/>
                  </a:lnTo>
                  <a:lnTo>
                    <a:pt x="41490" y="281495"/>
                  </a:lnTo>
                  <a:lnTo>
                    <a:pt x="41490" y="229997"/>
                  </a:lnTo>
                  <a:lnTo>
                    <a:pt x="145008" y="229997"/>
                  </a:lnTo>
                  <a:lnTo>
                    <a:pt x="145008" y="10363"/>
                  </a:lnTo>
                  <a:lnTo>
                    <a:pt x="144233" y="10363"/>
                  </a:lnTo>
                  <a:lnTo>
                    <a:pt x="144233" y="88226"/>
                  </a:lnTo>
                  <a:lnTo>
                    <a:pt x="142328" y="91706"/>
                  </a:lnTo>
                  <a:lnTo>
                    <a:pt x="137248" y="94780"/>
                  </a:lnTo>
                  <a:lnTo>
                    <a:pt x="133045" y="94780"/>
                  </a:lnTo>
                  <a:lnTo>
                    <a:pt x="127825" y="92252"/>
                  </a:lnTo>
                  <a:lnTo>
                    <a:pt x="125412" y="88226"/>
                  </a:lnTo>
                  <a:lnTo>
                    <a:pt x="125412" y="80314"/>
                  </a:lnTo>
                  <a:lnTo>
                    <a:pt x="128346" y="76060"/>
                  </a:lnTo>
                  <a:lnTo>
                    <a:pt x="132994" y="74142"/>
                  </a:lnTo>
                  <a:lnTo>
                    <a:pt x="136423" y="74142"/>
                  </a:lnTo>
                  <a:lnTo>
                    <a:pt x="141452" y="76339"/>
                  </a:lnTo>
                  <a:lnTo>
                    <a:pt x="144157" y="80314"/>
                  </a:lnTo>
                  <a:lnTo>
                    <a:pt x="144233" y="88226"/>
                  </a:lnTo>
                  <a:lnTo>
                    <a:pt x="144233" y="10363"/>
                  </a:lnTo>
                  <a:lnTo>
                    <a:pt x="131737" y="10363"/>
                  </a:lnTo>
                  <a:lnTo>
                    <a:pt x="131737" y="48666"/>
                  </a:lnTo>
                  <a:lnTo>
                    <a:pt x="131737" y="70827"/>
                  </a:lnTo>
                  <a:lnTo>
                    <a:pt x="124701" y="74409"/>
                  </a:lnTo>
                  <a:lnTo>
                    <a:pt x="121183" y="78701"/>
                  </a:lnTo>
                  <a:lnTo>
                    <a:pt x="121183" y="86918"/>
                  </a:lnTo>
                  <a:lnTo>
                    <a:pt x="102831" y="90779"/>
                  </a:lnTo>
                  <a:lnTo>
                    <a:pt x="102831" y="199237"/>
                  </a:lnTo>
                  <a:lnTo>
                    <a:pt x="93637" y="216369"/>
                  </a:lnTo>
                  <a:lnTo>
                    <a:pt x="84455" y="199237"/>
                  </a:lnTo>
                  <a:lnTo>
                    <a:pt x="89154" y="199237"/>
                  </a:lnTo>
                  <a:lnTo>
                    <a:pt x="89154" y="118414"/>
                  </a:lnTo>
                  <a:lnTo>
                    <a:pt x="98145" y="118414"/>
                  </a:lnTo>
                  <a:lnTo>
                    <a:pt x="98145" y="199237"/>
                  </a:lnTo>
                  <a:lnTo>
                    <a:pt x="102831" y="199237"/>
                  </a:lnTo>
                  <a:lnTo>
                    <a:pt x="102831" y="90779"/>
                  </a:lnTo>
                  <a:lnTo>
                    <a:pt x="102438" y="90855"/>
                  </a:lnTo>
                  <a:lnTo>
                    <a:pt x="102438" y="109105"/>
                  </a:lnTo>
                  <a:lnTo>
                    <a:pt x="93052" y="109105"/>
                  </a:lnTo>
                  <a:lnTo>
                    <a:pt x="93052" y="88709"/>
                  </a:lnTo>
                  <a:lnTo>
                    <a:pt x="93052" y="82981"/>
                  </a:lnTo>
                  <a:lnTo>
                    <a:pt x="106337" y="79400"/>
                  </a:lnTo>
                  <a:lnTo>
                    <a:pt x="87591" y="70446"/>
                  </a:lnTo>
                  <a:lnTo>
                    <a:pt x="73533" y="88709"/>
                  </a:lnTo>
                  <a:lnTo>
                    <a:pt x="41109" y="88709"/>
                  </a:lnTo>
                  <a:lnTo>
                    <a:pt x="41109" y="77965"/>
                  </a:lnTo>
                  <a:lnTo>
                    <a:pt x="69227" y="77965"/>
                  </a:lnTo>
                  <a:lnTo>
                    <a:pt x="80556" y="61518"/>
                  </a:lnTo>
                  <a:lnTo>
                    <a:pt x="58686" y="61518"/>
                  </a:lnTo>
                  <a:lnTo>
                    <a:pt x="58686" y="25768"/>
                  </a:lnTo>
                  <a:lnTo>
                    <a:pt x="67271" y="25768"/>
                  </a:lnTo>
                  <a:lnTo>
                    <a:pt x="67271" y="51536"/>
                  </a:lnTo>
                  <a:lnTo>
                    <a:pt x="94234" y="51536"/>
                  </a:lnTo>
                  <a:lnTo>
                    <a:pt x="121564" y="65836"/>
                  </a:lnTo>
                  <a:lnTo>
                    <a:pt x="121564" y="53301"/>
                  </a:lnTo>
                  <a:lnTo>
                    <a:pt x="106337" y="43294"/>
                  </a:lnTo>
                  <a:lnTo>
                    <a:pt x="109080" y="36499"/>
                  </a:lnTo>
                  <a:lnTo>
                    <a:pt x="131737" y="48666"/>
                  </a:lnTo>
                  <a:lnTo>
                    <a:pt x="131737" y="10363"/>
                  </a:lnTo>
                  <a:lnTo>
                    <a:pt x="12192" y="10363"/>
                  </a:lnTo>
                  <a:lnTo>
                    <a:pt x="12192" y="298665"/>
                  </a:lnTo>
                  <a:lnTo>
                    <a:pt x="174307" y="298665"/>
                  </a:lnTo>
                  <a:lnTo>
                    <a:pt x="174307" y="281495"/>
                  </a:lnTo>
                  <a:lnTo>
                    <a:pt x="174307" y="229997"/>
                  </a:lnTo>
                  <a:lnTo>
                    <a:pt x="174307" y="25768"/>
                  </a:lnTo>
                  <a:lnTo>
                    <a:pt x="174307" y="10363"/>
                  </a:lnTo>
                  <a:close/>
                </a:path>
                <a:path w="186055" h="309879">
                  <a:moveTo>
                    <a:pt x="185712" y="0"/>
                  </a:moveTo>
                  <a:lnTo>
                    <a:pt x="182054" y="0"/>
                  </a:lnTo>
                  <a:lnTo>
                    <a:pt x="182054" y="3810"/>
                  </a:lnTo>
                  <a:lnTo>
                    <a:pt x="182054" y="306070"/>
                  </a:lnTo>
                  <a:lnTo>
                    <a:pt x="3670" y="306070"/>
                  </a:lnTo>
                  <a:lnTo>
                    <a:pt x="3670" y="3810"/>
                  </a:lnTo>
                  <a:lnTo>
                    <a:pt x="182054" y="3810"/>
                  </a:lnTo>
                  <a:lnTo>
                    <a:pt x="182054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306070"/>
                  </a:lnTo>
                  <a:lnTo>
                    <a:pt x="0" y="309880"/>
                  </a:lnTo>
                  <a:lnTo>
                    <a:pt x="185712" y="309880"/>
                  </a:lnTo>
                  <a:lnTo>
                    <a:pt x="185712" y="306654"/>
                  </a:lnTo>
                  <a:lnTo>
                    <a:pt x="185712" y="306070"/>
                  </a:lnTo>
                  <a:lnTo>
                    <a:pt x="185712" y="3810"/>
                  </a:lnTo>
                  <a:lnTo>
                    <a:pt x="185712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6760241" y="4907755"/>
              <a:ext cx="186055" cy="186690"/>
            </a:xfrm>
            <a:custGeom>
              <a:avLst/>
              <a:gdLst/>
              <a:ahLst/>
              <a:cxnLst/>
              <a:rect l="l" t="t" r="r" b="b"/>
              <a:pathLst>
                <a:path w="186055" h="186689">
                  <a:moveTo>
                    <a:pt x="1857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85420"/>
                  </a:lnTo>
                  <a:lnTo>
                    <a:pt x="0" y="186690"/>
                  </a:lnTo>
                  <a:lnTo>
                    <a:pt x="185750" y="186690"/>
                  </a:lnTo>
                  <a:lnTo>
                    <a:pt x="185750" y="185420"/>
                  </a:lnTo>
                  <a:lnTo>
                    <a:pt x="673" y="185420"/>
                  </a:lnTo>
                  <a:lnTo>
                    <a:pt x="673" y="1270"/>
                  </a:lnTo>
                  <a:lnTo>
                    <a:pt x="185102" y="1270"/>
                  </a:lnTo>
                  <a:lnTo>
                    <a:pt x="185102" y="185394"/>
                  </a:lnTo>
                  <a:lnTo>
                    <a:pt x="185750" y="185394"/>
                  </a:lnTo>
                  <a:lnTo>
                    <a:pt x="185750" y="1270"/>
                  </a:lnTo>
                  <a:lnTo>
                    <a:pt x="185750" y="977"/>
                  </a:lnTo>
                  <a:lnTo>
                    <a:pt x="18575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7267211" y="4243420"/>
              <a:ext cx="186055" cy="309880"/>
            </a:xfrm>
            <a:custGeom>
              <a:avLst/>
              <a:gdLst/>
              <a:ahLst/>
              <a:cxnLst/>
              <a:rect l="l" t="t" r="r" b="b"/>
              <a:pathLst>
                <a:path w="186055" h="309879">
                  <a:moveTo>
                    <a:pt x="185753" y="0"/>
                  </a:moveTo>
                  <a:lnTo>
                    <a:pt x="0" y="0"/>
                  </a:lnTo>
                  <a:lnTo>
                    <a:pt x="0" y="309613"/>
                  </a:lnTo>
                  <a:lnTo>
                    <a:pt x="185753" y="309613"/>
                  </a:lnTo>
                  <a:lnTo>
                    <a:pt x="185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7267212" y="4243545"/>
              <a:ext cx="186055" cy="309880"/>
            </a:xfrm>
            <a:custGeom>
              <a:avLst/>
              <a:gdLst/>
              <a:ahLst/>
              <a:cxnLst/>
              <a:rect l="l" t="t" r="r" b="b"/>
              <a:pathLst>
                <a:path w="186055" h="309879">
                  <a:moveTo>
                    <a:pt x="174307" y="9791"/>
                  </a:moveTo>
                  <a:lnTo>
                    <a:pt x="145008" y="9791"/>
                  </a:lnTo>
                  <a:lnTo>
                    <a:pt x="145008" y="229425"/>
                  </a:lnTo>
                  <a:lnTo>
                    <a:pt x="145008" y="280924"/>
                  </a:lnTo>
                  <a:lnTo>
                    <a:pt x="41465" y="280924"/>
                  </a:lnTo>
                  <a:lnTo>
                    <a:pt x="41465" y="229425"/>
                  </a:lnTo>
                  <a:lnTo>
                    <a:pt x="145008" y="229425"/>
                  </a:lnTo>
                  <a:lnTo>
                    <a:pt x="145008" y="9791"/>
                  </a:lnTo>
                  <a:lnTo>
                    <a:pt x="144233" y="9791"/>
                  </a:lnTo>
                  <a:lnTo>
                    <a:pt x="144233" y="87642"/>
                  </a:lnTo>
                  <a:lnTo>
                    <a:pt x="142316" y="91147"/>
                  </a:lnTo>
                  <a:lnTo>
                    <a:pt x="137236" y="94183"/>
                  </a:lnTo>
                  <a:lnTo>
                    <a:pt x="133032" y="94183"/>
                  </a:lnTo>
                  <a:lnTo>
                    <a:pt x="127787" y="91681"/>
                  </a:lnTo>
                  <a:lnTo>
                    <a:pt x="125387" y="87642"/>
                  </a:lnTo>
                  <a:lnTo>
                    <a:pt x="125387" y="79743"/>
                  </a:lnTo>
                  <a:lnTo>
                    <a:pt x="128358" y="75501"/>
                  </a:lnTo>
                  <a:lnTo>
                    <a:pt x="132981" y="73558"/>
                  </a:lnTo>
                  <a:lnTo>
                    <a:pt x="136436" y="73558"/>
                  </a:lnTo>
                  <a:lnTo>
                    <a:pt x="141439" y="75768"/>
                  </a:lnTo>
                  <a:lnTo>
                    <a:pt x="144157" y="79743"/>
                  </a:lnTo>
                  <a:lnTo>
                    <a:pt x="144233" y="87642"/>
                  </a:lnTo>
                  <a:lnTo>
                    <a:pt x="144233" y="9791"/>
                  </a:lnTo>
                  <a:lnTo>
                    <a:pt x="131724" y="9791"/>
                  </a:lnTo>
                  <a:lnTo>
                    <a:pt x="131724" y="48069"/>
                  </a:lnTo>
                  <a:lnTo>
                    <a:pt x="131724" y="70256"/>
                  </a:lnTo>
                  <a:lnTo>
                    <a:pt x="124688" y="73825"/>
                  </a:lnTo>
                  <a:lnTo>
                    <a:pt x="121170" y="78130"/>
                  </a:lnTo>
                  <a:lnTo>
                    <a:pt x="121170" y="86334"/>
                  </a:lnTo>
                  <a:lnTo>
                    <a:pt x="102806" y="90220"/>
                  </a:lnTo>
                  <a:lnTo>
                    <a:pt x="102806" y="198653"/>
                  </a:lnTo>
                  <a:lnTo>
                    <a:pt x="93624" y="215811"/>
                  </a:lnTo>
                  <a:lnTo>
                    <a:pt x="84455" y="198653"/>
                  </a:lnTo>
                  <a:lnTo>
                    <a:pt x="89154" y="198653"/>
                  </a:lnTo>
                  <a:lnTo>
                    <a:pt x="89154" y="117830"/>
                  </a:lnTo>
                  <a:lnTo>
                    <a:pt x="98120" y="117830"/>
                  </a:lnTo>
                  <a:lnTo>
                    <a:pt x="98120" y="198653"/>
                  </a:lnTo>
                  <a:lnTo>
                    <a:pt x="102806" y="198653"/>
                  </a:lnTo>
                  <a:lnTo>
                    <a:pt x="102806" y="90220"/>
                  </a:lnTo>
                  <a:lnTo>
                    <a:pt x="102425" y="90297"/>
                  </a:lnTo>
                  <a:lnTo>
                    <a:pt x="102425" y="108521"/>
                  </a:lnTo>
                  <a:lnTo>
                    <a:pt x="93065" y="108521"/>
                  </a:lnTo>
                  <a:lnTo>
                    <a:pt x="93065" y="88125"/>
                  </a:lnTo>
                  <a:lnTo>
                    <a:pt x="93065" y="82423"/>
                  </a:lnTo>
                  <a:lnTo>
                    <a:pt x="106324" y="78828"/>
                  </a:lnTo>
                  <a:lnTo>
                    <a:pt x="87591" y="69888"/>
                  </a:lnTo>
                  <a:lnTo>
                    <a:pt x="73533" y="88125"/>
                  </a:lnTo>
                  <a:lnTo>
                    <a:pt x="41084" y="88125"/>
                  </a:lnTo>
                  <a:lnTo>
                    <a:pt x="41084" y="77419"/>
                  </a:lnTo>
                  <a:lnTo>
                    <a:pt x="69215" y="77419"/>
                  </a:lnTo>
                  <a:lnTo>
                    <a:pt x="80543" y="60972"/>
                  </a:lnTo>
                  <a:lnTo>
                    <a:pt x="58674" y="60972"/>
                  </a:lnTo>
                  <a:lnTo>
                    <a:pt x="58674" y="25184"/>
                  </a:lnTo>
                  <a:lnTo>
                    <a:pt x="67259" y="25184"/>
                  </a:lnTo>
                  <a:lnTo>
                    <a:pt x="67259" y="50939"/>
                  </a:lnTo>
                  <a:lnTo>
                    <a:pt x="94208" y="50939"/>
                  </a:lnTo>
                  <a:lnTo>
                    <a:pt x="121564" y="65252"/>
                  </a:lnTo>
                  <a:lnTo>
                    <a:pt x="121564" y="52717"/>
                  </a:lnTo>
                  <a:lnTo>
                    <a:pt x="106324" y="42722"/>
                  </a:lnTo>
                  <a:lnTo>
                    <a:pt x="109054" y="35915"/>
                  </a:lnTo>
                  <a:lnTo>
                    <a:pt x="131724" y="48069"/>
                  </a:lnTo>
                  <a:lnTo>
                    <a:pt x="131724" y="9791"/>
                  </a:lnTo>
                  <a:lnTo>
                    <a:pt x="12192" y="9791"/>
                  </a:lnTo>
                  <a:lnTo>
                    <a:pt x="12192" y="298107"/>
                  </a:lnTo>
                  <a:lnTo>
                    <a:pt x="174307" y="298107"/>
                  </a:lnTo>
                  <a:lnTo>
                    <a:pt x="174307" y="280924"/>
                  </a:lnTo>
                  <a:lnTo>
                    <a:pt x="174307" y="229425"/>
                  </a:lnTo>
                  <a:lnTo>
                    <a:pt x="174307" y="25184"/>
                  </a:lnTo>
                  <a:lnTo>
                    <a:pt x="174307" y="9791"/>
                  </a:lnTo>
                  <a:close/>
                </a:path>
                <a:path w="186055" h="309879">
                  <a:moveTo>
                    <a:pt x="185712" y="0"/>
                  </a:moveTo>
                  <a:lnTo>
                    <a:pt x="182029" y="0"/>
                  </a:lnTo>
                  <a:lnTo>
                    <a:pt x="182029" y="3810"/>
                  </a:lnTo>
                  <a:lnTo>
                    <a:pt x="182029" y="306070"/>
                  </a:lnTo>
                  <a:lnTo>
                    <a:pt x="3657" y="306070"/>
                  </a:lnTo>
                  <a:lnTo>
                    <a:pt x="3657" y="3810"/>
                  </a:lnTo>
                  <a:lnTo>
                    <a:pt x="182029" y="3810"/>
                  </a:lnTo>
                  <a:lnTo>
                    <a:pt x="18202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306070"/>
                  </a:lnTo>
                  <a:lnTo>
                    <a:pt x="0" y="309880"/>
                  </a:lnTo>
                  <a:lnTo>
                    <a:pt x="185712" y="309880"/>
                  </a:lnTo>
                  <a:lnTo>
                    <a:pt x="185712" y="306095"/>
                  </a:lnTo>
                  <a:lnTo>
                    <a:pt x="185712" y="3810"/>
                  </a:lnTo>
                  <a:lnTo>
                    <a:pt x="185712" y="3251"/>
                  </a:lnTo>
                  <a:lnTo>
                    <a:pt x="185712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35" name="object 2935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8748591" y="6620824"/>
              <a:ext cx="185763" cy="185763"/>
            </a:xfrm>
            <a:prstGeom prst="rect">
              <a:avLst/>
            </a:prstGeom>
          </p:spPr>
        </p:pic>
        <p:sp>
          <p:nvSpPr>
            <p:cNvPr id="2936" name="object 2936"/>
            <p:cNvSpPr/>
            <p:nvPr/>
          </p:nvSpPr>
          <p:spPr>
            <a:xfrm>
              <a:off x="11985079" y="4423928"/>
              <a:ext cx="186055" cy="186055"/>
            </a:xfrm>
            <a:custGeom>
              <a:avLst/>
              <a:gdLst/>
              <a:ahLst/>
              <a:cxnLst/>
              <a:rect l="l" t="t" r="r" b="b"/>
              <a:pathLst>
                <a:path w="186054" h="186054">
                  <a:moveTo>
                    <a:pt x="185753" y="0"/>
                  </a:moveTo>
                  <a:lnTo>
                    <a:pt x="0" y="0"/>
                  </a:lnTo>
                  <a:lnTo>
                    <a:pt x="0" y="185763"/>
                  </a:lnTo>
                  <a:lnTo>
                    <a:pt x="185753" y="185763"/>
                  </a:lnTo>
                  <a:lnTo>
                    <a:pt x="185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37" name="object 2937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2208005" y="4423886"/>
              <a:ext cx="185753" cy="185784"/>
            </a:xfrm>
            <a:prstGeom prst="rect">
              <a:avLst/>
            </a:prstGeom>
          </p:spPr>
        </p:pic>
        <p:sp>
          <p:nvSpPr>
            <p:cNvPr id="2938" name="object 2938"/>
            <p:cNvSpPr/>
            <p:nvPr/>
          </p:nvSpPr>
          <p:spPr>
            <a:xfrm>
              <a:off x="11034471" y="2974815"/>
              <a:ext cx="309880" cy="185420"/>
            </a:xfrm>
            <a:custGeom>
              <a:avLst/>
              <a:gdLst/>
              <a:ahLst/>
              <a:cxnLst/>
              <a:rect l="l" t="t" r="r" b="b"/>
              <a:pathLst>
                <a:path w="309879" h="185419">
                  <a:moveTo>
                    <a:pt x="298208" y="10985"/>
                  </a:moveTo>
                  <a:lnTo>
                    <a:pt x="281051" y="10985"/>
                  </a:lnTo>
                  <a:lnTo>
                    <a:pt x="281051" y="40297"/>
                  </a:lnTo>
                  <a:lnTo>
                    <a:pt x="281051" y="143827"/>
                  </a:lnTo>
                  <a:lnTo>
                    <a:pt x="229552" y="143827"/>
                  </a:lnTo>
                  <a:lnTo>
                    <a:pt x="229552" y="140652"/>
                  </a:lnTo>
                  <a:lnTo>
                    <a:pt x="229552" y="42659"/>
                  </a:lnTo>
                  <a:lnTo>
                    <a:pt x="229552" y="41071"/>
                  </a:lnTo>
                  <a:lnTo>
                    <a:pt x="229552" y="40297"/>
                  </a:lnTo>
                  <a:lnTo>
                    <a:pt x="281051" y="40297"/>
                  </a:lnTo>
                  <a:lnTo>
                    <a:pt x="281051" y="10985"/>
                  </a:lnTo>
                  <a:lnTo>
                    <a:pt x="176123" y="10985"/>
                  </a:lnTo>
                  <a:lnTo>
                    <a:pt x="176123" y="59804"/>
                  </a:lnTo>
                  <a:lnTo>
                    <a:pt x="171437" y="59804"/>
                  </a:lnTo>
                  <a:lnTo>
                    <a:pt x="171437" y="140652"/>
                  </a:lnTo>
                  <a:lnTo>
                    <a:pt x="162445" y="140652"/>
                  </a:lnTo>
                  <a:lnTo>
                    <a:pt x="162445" y="92252"/>
                  </a:lnTo>
                  <a:lnTo>
                    <a:pt x="162445" y="59880"/>
                  </a:lnTo>
                  <a:lnTo>
                    <a:pt x="157746" y="59804"/>
                  </a:lnTo>
                  <a:lnTo>
                    <a:pt x="166941" y="42659"/>
                  </a:lnTo>
                  <a:lnTo>
                    <a:pt x="176123" y="59804"/>
                  </a:lnTo>
                  <a:lnTo>
                    <a:pt x="176123" y="10985"/>
                  </a:lnTo>
                  <a:lnTo>
                    <a:pt x="108648" y="10985"/>
                  </a:lnTo>
                  <a:lnTo>
                    <a:pt x="108648" y="82867"/>
                  </a:lnTo>
                  <a:lnTo>
                    <a:pt x="108648" y="92252"/>
                  </a:lnTo>
                  <a:lnTo>
                    <a:pt x="82550" y="92252"/>
                  </a:lnTo>
                  <a:lnTo>
                    <a:pt x="78955" y="78955"/>
                  </a:lnTo>
                  <a:lnTo>
                    <a:pt x="70015" y="97701"/>
                  </a:lnTo>
                  <a:lnTo>
                    <a:pt x="88252" y="111772"/>
                  </a:lnTo>
                  <a:lnTo>
                    <a:pt x="88252" y="144195"/>
                  </a:lnTo>
                  <a:lnTo>
                    <a:pt x="77533" y="144195"/>
                  </a:lnTo>
                  <a:lnTo>
                    <a:pt x="77533" y="126619"/>
                  </a:lnTo>
                  <a:lnTo>
                    <a:pt x="77533" y="116065"/>
                  </a:lnTo>
                  <a:lnTo>
                    <a:pt x="61074" y="104749"/>
                  </a:lnTo>
                  <a:lnTo>
                    <a:pt x="61074" y="126619"/>
                  </a:lnTo>
                  <a:lnTo>
                    <a:pt x="25323" y="126619"/>
                  </a:lnTo>
                  <a:lnTo>
                    <a:pt x="25323" y="118021"/>
                  </a:lnTo>
                  <a:lnTo>
                    <a:pt x="51054" y="118021"/>
                  </a:lnTo>
                  <a:lnTo>
                    <a:pt x="51054" y="91059"/>
                  </a:lnTo>
                  <a:lnTo>
                    <a:pt x="57404" y="78955"/>
                  </a:lnTo>
                  <a:lnTo>
                    <a:pt x="65379" y="63741"/>
                  </a:lnTo>
                  <a:lnTo>
                    <a:pt x="52857" y="63741"/>
                  </a:lnTo>
                  <a:lnTo>
                    <a:pt x="42849" y="78955"/>
                  </a:lnTo>
                  <a:lnTo>
                    <a:pt x="36042" y="76212"/>
                  </a:lnTo>
                  <a:lnTo>
                    <a:pt x="48209" y="53568"/>
                  </a:lnTo>
                  <a:lnTo>
                    <a:pt x="70383" y="53568"/>
                  </a:lnTo>
                  <a:lnTo>
                    <a:pt x="73952" y="60604"/>
                  </a:lnTo>
                  <a:lnTo>
                    <a:pt x="78257" y="64109"/>
                  </a:lnTo>
                  <a:lnTo>
                    <a:pt x="86487" y="64109"/>
                  </a:lnTo>
                  <a:lnTo>
                    <a:pt x="90398" y="82867"/>
                  </a:lnTo>
                  <a:lnTo>
                    <a:pt x="108648" y="82867"/>
                  </a:lnTo>
                  <a:lnTo>
                    <a:pt x="108648" y="10985"/>
                  </a:lnTo>
                  <a:lnTo>
                    <a:pt x="94310" y="10985"/>
                  </a:lnTo>
                  <a:lnTo>
                    <a:pt x="94310" y="48056"/>
                  </a:lnTo>
                  <a:lnTo>
                    <a:pt x="94284" y="52311"/>
                  </a:lnTo>
                  <a:lnTo>
                    <a:pt x="91808" y="57480"/>
                  </a:lnTo>
                  <a:lnTo>
                    <a:pt x="87782" y="59880"/>
                  </a:lnTo>
                  <a:lnTo>
                    <a:pt x="79870" y="59880"/>
                  </a:lnTo>
                  <a:lnTo>
                    <a:pt x="75628" y="56946"/>
                  </a:lnTo>
                  <a:lnTo>
                    <a:pt x="74193" y="53568"/>
                  </a:lnTo>
                  <a:lnTo>
                    <a:pt x="73660" y="52311"/>
                  </a:lnTo>
                  <a:lnTo>
                    <a:pt x="73660" y="48869"/>
                  </a:lnTo>
                  <a:lnTo>
                    <a:pt x="75869" y="43853"/>
                  </a:lnTo>
                  <a:lnTo>
                    <a:pt x="79984" y="41071"/>
                  </a:lnTo>
                  <a:lnTo>
                    <a:pt x="87782" y="41071"/>
                  </a:lnTo>
                  <a:lnTo>
                    <a:pt x="91262" y="42976"/>
                  </a:lnTo>
                  <a:lnTo>
                    <a:pt x="94310" y="48056"/>
                  </a:lnTo>
                  <a:lnTo>
                    <a:pt x="94310" y="10985"/>
                  </a:lnTo>
                  <a:lnTo>
                    <a:pt x="9918" y="10985"/>
                  </a:lnTo>
                  <a:lnTo>
                    <a:pt x="9918" y="173101"/>
                  </a:lnTo>
                  <a:lnTo>
                    <a:pt x="298208" y="173101"/>
                  </a:lnTo>
                  <a:lnTo>
                    <a:pt x="298208" y="144195"/>
                  </a:lnTo>
                  <a:lnTo>
                    <a:pt x="298208" y="143827"/>
                  </a:lnTo>
                  <a:lnTo>
                    <a:pt x="298208" y="40297"/>
                  </a:lnTo>
                  <a:lnTo>
                    <a:pt x="298208" y="10985"/>
                  </a:lnTo>
                  <a:close/>
                </a:path>
                <a:path w="309879" h="185419">
                  <a:moveTo>
                    <a:pt x="309575" y="0"/>
                  </a:moveTo>
                  <a:lnTo>
                    <a:pt x="306209" y="0"/>
                  </a:lnTo>
                  <a:lnTo>
                    <a:pt x="306209" y="3810"/>
                  </a:lnTo>
                  <a:lnTo>
                    <a:pt x="306209" y="181610"/>
                  </a:lnTo>
                  <a:lnTo>
                    <a:pt x="3378" y="181610"/>
                  </a:lnTo>
                  <a:lnTo>
                    <a:pt x="3378" y="3810"/>
                  </a:lnTo>
                  <a:lnTo>
                    <a:pt x="306209" y="3810"/>
                  </a:lnTo>
                  <a:lnTo>
                    <a:pt x="306209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81610"/>
                  </a:lnTo>
                  <a:lnTo>
                    <a:pt x="0" y="185420"/>
                  </a:lnTo>
                  <a:lnTo>
                    <a:pt x="309575" y="185420"/>
                  </a:lnTo>
                  <a:lnTo>
                    <a:pt x="309575" y="181622"/>
                  </a:lnTo>
                  <a:lnTo>
                    <a:pt x="309575" y="3810"/>
                  </a:lnTo>
                  <a:lnTo>
                    <a:pt x="309575" y="3251"/>
                  </a:lnTo>
                  <a:lnTo>
                    <a:pt x="309575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1096384" y="4790545"/>
              <a:ext cx="186055" cy="309880"/>
            </a:xfrm>
            <a:custGeom>
              <a:avLst/>
              <a:gdLst/>
              <a:ahLst/>
              <a:cxnLst/>
              <a:rect l="l" t="t" r="r" b="b"/>
              <a:pathLst>
                <a:path w="186054" h="309879">
                  <a:moveTo>
                    <a:pt x="185753" y="0"/>
                  </a:moveTo>
                  <a:lnTo>
                    <a:pt x="0" y="0"/>
                  </a:lnTo>
                  <a:lnTo>
                    <a:pt x="0" y="309592"/>
                  </a:lnTo>
                  <a:lnTo>
                    <a:pt x="185753" y="309592"/>
                  </a:lnTo>
                  <a:lnTo>
                    <a:pt x="185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1096434" y="4790915"/>
              <a:ext cx="273685" cy="2631440"/>
            </a:xfrm>
            <a:custGeom>
              <a:avLst/>
              <a:gdLst/>
              <a:ahLst/>
              <a:cxnLst/>
              <a:rect l="l" t="t" r="r" b="b"/>
              <a:pathLst>
                <a:path w="273684" h="2631440">
                  <a:moveTo>
                    <a:pt x="173520" y="11010"/>
                  </a:moveTo>
                  <a:lnTo>
                    <a:pt x="144233" y="11010"/>
                  </a:lnTo>
                  <a:lnTo>
                    <a:pt x="144233" y="28206"/>
                  </a:lnTo>
                  <a:lnTo>
                    <a:pt x="144233" y="79705"/>
                  </a:lnTo>
                  <a:lnTo>
                    <a:pt x="143421" y="79705"/>
                  </a:lnTo>
                  <a:lnTo>
                    <a:pt x="143421" y="221488"/>
                  </a:lnTo>
                  <a:lnTo>
                    <a:pt x="143357" y="229362"/>
                  </a:lnTo>
                  <a:lnTo>
                    <a:pt x="140677" y="233362"/>
                  </a:lnTo>
                  <a:lnTo>
                    <a:pt x="135623" y="235572"/>
                  </a:lnTo>
                  <a:lnTo>
                    <a:pt x="132207" y="235572"/>
                  </a:lnTo>
                  <a:lnTo>
                    <a:pt x="130949" y="235051"/>
                  </a:lnTo>
                  <a:lnTo>
                    <a:pt x="130949" y="238874"/>
                  </a:lnTo>
                  <a:lnTo>
                    <a:pt x="130949" y="261048"/>
                  </a:lnTo>
                  <a:lnTo>
                    <a:pt x="108280" y="273215"/>
                  </a:lnTo>
                  <a:lnTo>
                    <a:pt x="105537" y="266407"/>
                  </a:lnTo>
                  <a:lnTo>
                    <a:pt x="120802" y="256387"/>
                  </a:lnTo>
                  <a:lnTo>
                    <a:pt x="120802" y="243878"/>
                  </a:lnTo>
                  <a:lnTo>
                    <a:pt x="93433" y="258178"/>
                  </a:lnTo>
                  <a:lnTo>
                    <a:pt x="66484" y="258178"/>
                  </a:lnTo>
                  <a:lnTo>
                    <a:pt x="66484" y="283946"/>
                  </a:lnTo>
                  <a:lnTo>
                    <a:pt x="57873" y="283946"/>
                  </a:lnTo>
                  <a:lnTo>
                    <a:pt x="57873" y="248170"/>
                  </a:lnTo>
                  <a:lnTo>
                    <a:pt x="79768" y="248170"/>
                  </a:lnTo>
                  <a:lnTo>
                    <a:pt x="68440" y="231711"/>
                  </a:lnTo>
                  <a:lnTo>
                    <a:pt x="40322" y="231711"/>
                  </a:lnTo>
                  <a:lnTo>
                    <a:pt x="40322" y="220980"/>
                  </a:lnTo>
                  <a:lnTo>
                    <a:pt x="72732" y="220980"/>
                  </a:lnTo>
                  <a:lnTo>
                    <a:pt x="86791" y="239255"/>
                  </a:lnTo>
                  <a:lnTo>
                    <a:pt x="105537" y="230301"/>
                  </a:lnTo>
                  <a:lnTo>
                    <a:pt x="92265" y="226720"/>
                  </a:lnTo>
                  <a:lnTo>
                    <a:pt x="92265" y="220980"/>
                  </a:lnTo>
                  <a:lnTo>
                    <a:pt x="92265" y="200609"/>
                  </a:lnTo>
                  <a:lnTo>
                    <a:pt x="101650" y="200609"/>
                  </a:lnTo>
                  <a:lnTo>
                    <a:pt x="101650" y="218846"/>
                  </a:lnTo>
                  <a:lnTo>
                    <a:pt x="120396" y="222783"/>
                  </a:lnTo>
                  <a:lnTo>
                    <a:pt x="120396" y="231000"/>
                  </a:lnTo>
                  <a:lnTo>
                    <a:pt x="123913" y="235280"/>
                  </a:lnTo>
                  <a:lnTo>
                    <a:pt x="130949" y="238874"/>
                  </a:lnTo>
                  <a:lnTo>
                    <a:pt x="130949" y="235051"/>
                  </a:lnTo>
                  <a:lnTo>
                    <a:pt x="127571" y="233629"/>
                  </a:lnTo>
                  <a:lnTo>
                    <a:pt x="124599" y="229362"/>
                  </a:lnTo>
                  <a:lnTo>
                    <a:pt x="124599" y="221488"/>
                  </a:lnTo>
                  <a:lnTo>
                    <a:pt x="127012" y="217424"/>
                  </a:lnTo>
                  <a:lnTo>
                    <a:pt x="132270" y="214922"/>
                  </a:lnTo>
                  <a:lnTo>
                    <a:pt x="136461" y="214922"/>
                  </a:lnTo>
                  <a:lnTo>
                    <a:pt x="141528" y="217957"/>
                  </a:lnTo>
                  <a:lnTo>
                    <a:pt x="143421" y="221488"/>
                  </a:lnTo>
                  <a:lnTo>
                    <a:pt x="143421" y="79705"/>
                  </a:lnTo>
                  <a:lnTo>
                    <a:pt x="102031" y="79705"/>
                  </a:lnTo>
                  <a:lnTo>
                    <a:pt x="102031" y="110464"/>
                  </a:lnTo>
                  <a:lnTo>
                    <a:pt x="97358" y="110464"/>
                  </a:lnTo>
                  <a:lnTo>
                    <a:pt x="97358" y="191287"/>
                  </a:lnTo>
                  <a:lnTo>
                    <a:pt x="88366" y="191287"/>
                  </a:lnTo>
                  <a:lnTo>
                    <a:pt x="88366" y="110464"/>
                  </a:lnTo>
                  <a:lnTo>
                    <a:pt x="83667" y="110464"/>
                  </a:lnTo>
                  <a:lnTo>
                    <a:pt x="92837" y="93332"/>
                  </a:lnTo>
                  <a:lnTo>
                    <a:pt x="102031" y="110464"/>
                  </a:lnTo>
                  <a:lnTo>
                    <a:pt x="102031" y="79705"/>
                  </a:lnTo>
                  <a:lnTo>
                    <a:pt x="40703" y="79705"/>
                  </a:lnTo>
                  <a:lnTo>
                    <a:pt x="40703" y="28206"/>
                  </a:lnTo>
                  <a:lnTo>
                    <a:pt x="144233" y="28206"/>
                  </a:lnTo>
                  <a:lnTo>
                    <a:pt x="144233" y="11010"/>
                  </a:lnTo>
                  <a:lnTo>
                    <a:pt x="11404" y="11010"/>
                  </a:lnTo>
                  <a:lnTo>
                    <a:pt x="11404" y="299326"/>
                  </a:lnTo>
                  <a:lnTo>
                    <a:pt x="173520" y="299326"/>
                  </a:lnTo>
                  <a:lnTo>
                    <a:pt x="173520" y="283946"/>
                  </a:lnTo>
                  <a:lnTo>
                    <a:pt x="173520" y="273215"/>
                  </a:lnTo>
                  <a:lnTo>
                    <a:pt x="173520" y="28206"/>
                  </a:lnTo>
                  <a:lnTo>
                    <a:pt x="173520" y="11010"/>
                  </a:lnTo>
                  <a:close/>
                </a:path>
                <a:path w="273684" h="2631440">
                  <a:moveTo>
                    <a:pt x="185712" y="3035"/>
                  </a:moveTo>
                  <a:lnTo>
                    <a:pt x="182041" y="3035"/>
                  </a:lnTo>
                  <a:lnTo>
                    <a:pt x="182041" y="305892"/>
                  </a:lnTo>
                  <a:lnTo>
                    <a:pt x="185712" y="305892"/>
                  </a:lnTo>
                  <a:lnTo>
                    <a:pt x="185712" y="3035"/>
                  </a:lnTo>
                  <a:close/>
                </a:path>
                <a:path w="273684" h="2631440">
                  <a:moveTo>
                    <a:pt x="18571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06070"/>
                  </a:lnTo>
                  <a:lnTo>
                    <a:pt x="0" y="308610"/>
                  </a:lnTo>
                  <a:lnTo>
                    <a:pt x="185712" y="308610"/>
                  </a:lnTo>
                  <a:lnTo>
                    <a:pt x="185712" y="306070"/>
                  </a:lnTo>
                  <a:lnTo>
                    <a:pt x="3670" y="306070"/>
                  </a:lnTo>
                  <a:lnTo>
                    <a:pt x="3670" y="2540"/>
                  </a:lnTo>
                  <a:lnTo>
                    <a:pt x="185712" y="2540"/>
                  </a:lnTo>
                  <a:lnTo>
                    <a:pt x="185712" y="0"/>
                  </a:lnTo>
                  <a:close/>
                </a:path>
                <a:path w="273684" h="2631440">
                  <a:moveTo>
                    <a:pt x="262051" y="2331224"/>
                  </a:moveTo>
                  <a:lnTo>
                    <a:pt x="232765" y="2331224"/>
                  </a:lnTo>
                  <a:lnTo>
                    <a:pt x="232765" y="2550845"/>
                  </a:lnTo>
                  <a:lnTo>
                    <a:pt x="232765" y="2602369"/>
                  </a:lnTo>
                  <a:lnTo>
                    <a:pt x="129235" y="2602369"/>
                  </a:lnTo>
                  <a:lnTo>
                    <a:pt x="129235" y="2550845"/>
                  </a:lnTo>
                  <a:lnTo>
                    <a:pt x="232765" y="2550845"/>
                  </a:lnTo>
                  <a:lnTo>
                    <a:pt x="232765" y="2331224"/>
                  </a:lnTo>
                  <a:lnTo>
                    <a:pt x="231978" y="2331224"/>
                  </a:lnTo>
                  <a:lnTo>
                    <a:pt x="231978" y="2409075"/>
                  </a:lnTo>
                  <a:lnTo>
                    <a:pt x="230378" y="2412034"/>
                  </a:lnTo>
                  <a:lnTo>
                    <a:pt x="230378" y="2488260"/>
                  </a:lnTo>
                  <a:lnTo>
                    <a:pt x="213220" y="2497429"/>
                  </a:lnTo>
                  <a:lnTo>
                    <a:pt x="213220" y="2492730"/>
                  </a:lnTo>
                  <a:lnTo>
                    <a:pt x="132384" y="2492730"/>
                  </a:lnTo>
                  <a:lnTo>
                    <a:pt x="132384" y="2483751"/>
                  </a:lnTo>
                  <a:lnTo>
                    <a:pt x="213220" y="2483751"/>
                  </a:lnTo>
                  <a:lnTo>
                    <a:pt x="213220" y="2479065"/>
                  </a:lnTo>
                  <a:lnTo>
                    <a:pt x="230378" y="2488260"/>
                  </a:lnTo>
                  <a:lnTo>
                    <a:pt x="230378" y="2412034"/>
                  </a:lnTo>
                  <a:lnTo>
                    <a:pt x="230073" y="2412593"/>
                  </a:lnTo>
                  <a:lnTo>
                    <a:pt x="224980" y="2415629"/>
                  </a:lnTo>
                  <a:lnTo>
                    <a:pt x="220776" y="2415629"/>
                  </a:lnTo>
                  <a:lnTo>
                    <a:pt x="215544" y="2413127"/>
                  </a:lnTo>
                  <a:lnTo>
                    <a:pt x="213156" y="2409075"/>
                  </a:lnTo>
                  <a:lnTo>
                    <a:pt x="213156" y="2401189"/>
                  </a:lnTo>
                  <a:lnTo>
                    <a:pt x="216090" y="2396947"/>
                  </a:lnTo>
                  <a:lnTo>
                    <a:pt x="220738" y="2394991"/>
                  </a:lnTo>
                  <a:lnTo>
                    <a:pt x="224180" y="2394991"/>
                  </a:lnTo>
                  <a:lnTo>
                    <a:pt x="229196" y="2397175"/>
                  </a:lnTo>
                  <a:lnTo>
                    <a:pt x="231902" y="2401189"/>
                  </a:lnTo>
                  <a:lnTo>
                    <a:pt x="231978" y="2409075"/>
                  </a:lnTo>
                  <a:lnTo>
                    <a:pt x="231978" y="2331224"/>
                  </a:lnTo>
                  <a:lnTo>
                    <a:pt x="219468" y="2331224"/>
                  </a:lnTo>
                  <a:lnTo>
                    <a:pt x="219468" y="2369502"/>
                  </a:lnTo>
                  <a:lnTo>
                    <a:pt x="219468" y="2391689"/>
                  </a:lnTo>
                  <a:lnTo>
                    <a:pt x="212445" y="2395283"/>
                  </a:lnTo>
                  <a:lnTo>
                    <a:pt x="208940" y="2399538"/>
                  </a:lnTo>
                  <a:lnTo>
                    <a:pt x="208940" y="2407793"/>
                  </a:lnTo>
                  <a:lnTo>
                    <a:pt x="190195" y="2411704"/>
                  </a:lnTo>
                  <a:lnTo>
                    <a:pt x="190195" y="2429954"/>
                  </a:lnTo>
                  <a:lnTo>
                    <a:pt x="180822" y="2429954"/>
                  </a:lnTo>
                  <a:lnTo>
                    <a:pt x="180822" y="2409571"/>
                  </a:lnTo>
                  <a:lnTo>
                    <a:pt x="180822" y="2403830"/>
                  </a:lnTo>
                  <a:lnTo>
                    <a:pt x="194094" y="2400262"/>
                  </a:lnTo>
                  <a:lnTo>
                    <a:pt x="175336" y="2391346"/>
                  </a:lnTo>
                  <a:lnTo>
                    <a:pt x="161264" y="2409571"/>
                  </a:lnTo>
                  <a:lnTo>
                    <a:pt x="128854" y="2409571"/>
                  </a:lnTo>
                  <a:lnTo>
                    <a:pt x="128854" y="2398852"/>
                  </a:lnTo>
                  <a:lnTo>
                    <a:pt x="156984" y="2398852"/>
                  </a:lnTo>
                  <a:lnTo>
                    <a:pt x="168300" y="2382405"/>
                  </a:lnTo>
                  <a:lnTo>
                    <a:pt x="146431" y="2382405"/>
                  </a:lnTo>
                  <a:lnTo>
                    <a:pt x="146431" y="2346617"/>
                  </a:lnTo>
                  <a:lnTo>
                    <a:pt x="155041" y="2346617"/>
                  </a:lnTo>
                  <a:lnTo>
                    <a:pt x="155041" y="2372385"/>
                  </a:lnTo>
                  <a:lnTo>
                    <a:pt x="181978" y="2372385"/>
                  </a:lnTo>
                  <a:lnTo>
                    <a:pt x="209321" y="2386685"/>
                  </a:lnTo>
                  <a:lnTo>
                    <a:pt x="209321" y="2374176"/>
                  </a:lnTo>
                  <a:lnTo>
                    <a:pt x="194094" y="2364130"/>
                  </a:lnTo>
                  <a:lnTo>
                    <a:pt x="196824" y="2357348"/>
                  </a:lnTo>
                  <a:lnTo>
                    <a:pt x="219468" y="2369502"/>
                  </a:lnTo>
                  <a:lnTo>
                    <a:pt x="219468" y="2331224"/>
                  </a:lnTo>
                  <a:lnTo>
                    <a:pt x="99936" y="2331224"/>
                  </a:lnTo>
                  <a:lnTo>
                    <a:pt x="99936" y="2619540"/>
                  </a:lnTo>
                  <a:lnTo>
                    <a:pt x="262051" y="2619540"/>
                  </a:lnTo>
                  <a:lnTo>
                    <a:pt x="262051" y="2602369"/>
                  </a:lnTo>
                  <a:lnTo>
                    <a:pt x="262051" y="2550845"/>
                  </a:lnTo>
                  <a:lnTo>
                    <a:pt x="262051" y="2346617"/>
                  </a:lnTo>
                  <a:lnTo>
                    <a:pt x="262051" y="2331224"/>
                  </a:lnTo>
                  <a:close/>
                </a:path>
                <a:path w="273684" h="2631440">
                  <a:moveTo>
                    <a:pt x="273469" y="2324671"/>
                  </a:moveTo>
                  <a:lnTo>
                    <a:pt x="269811" y="2324671"/>
                  </a:lnTo>
                  <a:lnTo>
                    <a:pt x="269811" y="2627528"/>
                  </a:lnTo>
                  <a:lnTo>
                    <a:pt x="273469" y="2627528"/>
                  </a:lnTo>
                  <a:lnTo>
                    <a:pt x="273469" y="2324671"/>
                  </a:lnTo>
                  <a:close/>
                </a:path>
                <a:path w="273684" h="2631440">
                  <a:moveTo>
                    <a:pt x="273469" y="2321560"/>
                  </a:moveTo>
                  <a:lnTo>
                    <a:pt x="87757" y="2321560"/>
                  </a:lnTo>
                  <a:lnTo>
                    <a:pt x="87757" y="2324100"/>
                  </a:lnTo>
                  <a:lnTo>
                    <a:pt x="87757" y="2627630"/>
                  </a:lnTo>
                  <a:lnTo>
                    <a:pt x="87757" y="2631440"/>
                  </a:lnTo>
                  <a:lnTo>
                    <a:pt x="273469" y="2631440"/>
                  </a:lnTo>
                  <a:lnTo>
                    <a:pt x="273469" y="2627630"/>
                  </a:lnTo>
                  <a:lnTo>
                    <a:pt x="91401" y="2627630"/>
                  </a:lnTo>
                  <a:lnTo>
                    <a:pt x="91401" y="2324100"/>
                  </a:lnTo>
                  <a:lnTo>
                    <a:pt x="273469" y="2324100"/>
                  </a:lnTo>
                  <a:lnTo>
                    <a:pt x="273469" y="232156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41" name="object 2941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1184151" y="7437260"/>
              <a:ext cx="185763" cy="178135"/>
            </a:xfrm>
            <a:prstGeom prst="rect">
              <a:avLst/>
            </a:prstGeom>
          </p:spPr>
        </p:pic>
        <p:pic>
          <p:nvPicPr>
            <p:cNvPr id="2942" name="object 2942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4329574" y="4300518"/>
              <a:ext cx="185763" cy="185763"/>
            </a:xfrm>
            <a:prstGeom prst="rect">
              <a:avLst/>
            </a:prstGeom>
          </p:spPr>
        </p:pic>
        <p:sp>
          <p:nvSpPr>
            <p:cNvPr id="2943" name="object 2943"/>
            <p:cNvSpPr/>
            <p:nvPr/>
          </p:nvSpPr>
          <p:spPr>
            <a:xfrm>
              <a:off x="14549075" y="4392944"/>
              <a:ext cx="186055" cy="309880"/>
            </a:xfrm>
            <a:custGeom>
              <a:avLst/>
              <a:gdLst/>
              <a:ahLst/>
              <a:cxnLst/>
              <a:rect l="l" t="t" r="r" b="b"/>
              <a:pathLst>
                <a:path w="186055" h="309879">
                  <a:moveTo>
                    <a:pt x="185711" y="0"/>
                  </a:moveTo>
                  <a:lnTo>
                    <a:pt x="0" y="0"/>
                  </a:lnTo>
                  <a:lnTo>
                    <a:pt x="0" y="309550"/>
                  </a:lnTo>
                  <a:lnTo>
                    <a:pt x="185711" y="309550"/>
                  </a:lnTo>
                  <a:lnTo>
                    <a:pt x="1857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4549069" y="4393405"/>
              <a:ext cx="186055" cy="308610"/>
            </a:xfrm>
            <a:custGeom>
              <a:avLst/>
              <a:gdLst/>
              <a:ahLst/>
              <a:cxnLst/>
              <a:rect l="l" t="t" r="r" b="b"/>
              <a:pathLst>
                <a:path w="186055" h="308610">
                  <a:moveTo>
                    <a:pt x="174307" y="9461"/>
                  </a:moveTo>
                  <a:lnTo>
                    <a:pt x="145021" y="9461"/>
                  </a:lnTo>
                  <a:lnTo>
                    <a:pt x="145021" y="161975"/>
                  </a:lnTo>
                  <a:lnTo>
                    <a:pt x="145021" y="170980"/>
                  </a:lnTo>
                  <a:lnTo>
                    <a:pt x="145021" y="229082"/>
                  </a:lnTo>
                  <a:lnTo>
                    <a:pt x="145021" y="280581"/>
                  </a:lnTo>
                  <a:lnTo>
                    <a:pt x="41490" y="280581"/>
                  </a:lnTo>
                  <a:lnTo>
                    <a:pt x="41490" y="229082"/>
                  </a:lnTo>
                  <a:lnTo>
                    <a:pt x="145021" y="229082"/>
                  </a:lnTo>
                  <a:lnTo>
                    <a:pt x="145021" y="170980"/>
                  </a:lnTo>
                  <a:lnTo>
                    <a:pt x="64173" y="170980"/>
                  </a:lnTo>
                  <a:lnTo>
                    <a:pt x="64173" y="175666"/>
                  </a:lnTo>
                  <a:lnTo>
                    <a:pt x="47028" y="166484"/>
                  </a:lnTo>
                  <a:lnTo>
                    <a:pt x="64173" y="157302"/>
                  </a:lnTo>
                  <a:lnTo>
                    <a:pt x="64173" y="161975"/>
                  </a:lnTo>
                  <a:lnTo>
                    <a:pt x="145021" y="161975"/>
                  </a:lnTo>
                  <a:lnTo>
                    <a:pt x="145021" y="9461"/>
                  </a:lnTo>
                  <a:lnTo>
                    <a:pt x="144246" y="9461"/>
                  </a:lnTo>
                  <a:lnTo>
                    <a:pt x="144246" y="87299"/>
                  </a:lnTo>
                  <a:lnTo>
                    <a:pt x="142328" y="90805"/>
                  </a:lnTo>
                  <a:lnTo>
                    <a:pt x="137248" y="93840"/>
                  </a:lnTo>
                  <a:lnTo>
                    <a:pt x="133057" y="93840"/>
                  </a:lnTo>
                  <a:lnTo>
                    <a:pt x="127812" y="91363"/>
                  </a:lnTo>
                  <a:lnTo>
                    <a:pt x="125399" y="87299"/>
                  </a:lnTo>
                  <a:lnTo>
                    <a:pt x="125399" y="79400"/>
                  </a:lnTo>
                  <a:lnTo>
                    <a:pt x="128371" y="75171"/>
                  </a:lnTo>
                  <a:lnTo>
                    <a:pt x="133007" y="73215"/>
                  </a:lnTo>
                  <a:lnTo>
                    <a:pt x="136436" y="73215"/>
                  </a:lnTo>
                  <a:lnTo>
                    <a:pt x="141465" y="75412"/>
                  </a:lnTo>
                  <a:lnTo>
                    <a:pt x="144183" y="79400"/>
                  </a:lnTo>
                  <a:lnTo>
                    <a:pt x="144246" y="87299"/>
                  </a:lnTo>
                  <a:lnTo>
                    <a:pt x="144246" y="9461"/>
                  </a:lnTo>
                  <a:lnTo>
                    <a:pt x="131737" y="9461"/>
                  </a:lnTo>
                  <a:lnTo>
                    <a:pt x="131737" y="47739"/>
                  </a:lnTo>
                  <a:lnTo>
                    <a:pt x="131737" y="69913"/>
                  </a:lnTo>
                  <a:lnTo>
                    <a:pt x="124701" y="73482"/>
                  </a:lnTo>
                  <a:lnTo>
                    <a:pt x="121196" y="77774"/>
                  </a:lnTo>
                  <a:lnTo>
                    <a:pt x="121196" y="86004"/>
                  </a:lnTo>
                  <a:lnTo>
                    <a:pt x="102438" y="89941"/>
                  </a:lnTo>
                  <a:lnTo>
                    <a:pt x="102438" y="108191"/>
                  </a:lnTo>
                  <a:lnTo>
                    <a:pt x="93040" y="108191"/>
                  </a:lnTo>
                  <a:lnTo>
                    <a:pt x="93040" y="87795"/>
                  </a:lnTo>
                  <a:lnTo>
                    <a:pt x="93040" y="82067"/>
                  </a:lnTo>
                  <a:lnTo>
                    <a:pt x="106337" y="78511"/>
                  </a:lnTo>
                  <a:lnTo>
                    <a:pt x="87591" y="69557"/>
                  </a:lnTo>
                  <a:lnTo>
                    <a:pt x="73520" y="87795"/>
                  </a:lnTo>
                  <a:lnTo>
                    <a:pt x="41109" y="87795"/>
                  </a:lnTo>
                  <a:lnTo>
                    <a:pt x="41109" y="77063"/>
                  </a:lnTo>
                  <a:lnTo>
                    <a:pt x="69227" y="77063"/>
                  </a:lnTo>
                  <a:lnTo>
                    <a:pt x="80568" y="60617"/>
                  </a:lnTo>
                  <a:lnTo>
                    <a:pt x="58674" y="60617"/>
                  </a:lnTo>
                  <a:lnTo>
                    <a:pt x="58674" y="24841"/>
                  </a:lnTo>
                  <a:lnTo>
                    <a:pt x="67271" y="24841"/>
                  </a:lnTo>
                  <a:lnTo>
                    <a:pt x="67271" y="50584"/>
                  </a:lnTo>
                  <a:lnTo>
                    <a:pt x="94234" y="50584"/>
                  </a:lnTo>
                  <a:lnTo>
                    <a:pt x="121577" y="64909"/>
                  </a:lnTo>
                  <a:lnTo>
                    <a:pt x="121577" y="52374"/>
                  </a:lnTo>
                  <a:lnTo>
                    <a:pt x="106337" y="42379"/>
                  </a:lnTo>
                  <a:lnTo>
                    <a:pt x="109067" y="35572"/>
                  </a:lnTo>
                  <a:lnTo>
                    <a:pt x="131737" y="47739"/>
                  </a:lnTo>
                  <a:lnTo>
                    <a:pt x="131737" y="9461"/>
                  </a:lnTo>
                  <a:lnTo>
                    <a:pt x="12192" y="9461"/>
                  </a:lnTo>
                  <a:lnTo>
                    <a:pt x="12192" y="297738"/>
                  </a:lnTo>
                  <a:lnTo>
                    <a:pt x="174307" y="297738"/>
                  </a:lnTo>
                  <a:lnTo>
                    <a:pt x="174307" y="280581"/>
                  </a:lnTo>
                  <a:lnTo>
                    <a:pt x="174307" y="229082"/>
                  </a:lnTo>
                  <a:lnTo>
                    <a:pt x="174307" y="24841"/>
                  </a:lnTo>
                  <a:lnTo>
                    <a:pt x="174307" y="9461"/>
                  </a:lnTo>
                  <a:close/>
                </a:path>
                <a:path w="186055" h="308610">
                  <a:moveTo>
                    <a:pt x="185712" y="2908"/>
                  </a:moveTo>
                  <a:lnTo>
                    <a:pt x="182041" y="2908"/>
                  </a:lnTo>
                  <a:lnTo>
                    <a:pt x="182041" y="305752"/>
                  </a:lnTo>
                  <a:lnTo>
                    <a:pt x="185712" y="305752"/>
                  </a:lnTo>
                  <a:lnTo>
                    <a:pt x="185712" y="2908"/>
                  </a:lnTo>
                  <a:close/>
                </a:path>
                <a:path w="186055" h="308610">
                  <a:moveTo>
                    <a:pt x="18571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06070"/>
                  </a:lnTo>
                  <a:lnTo>
                    <a:pt x="0" y="308610"/>
                  </a:lnTo>
                  <a:lnTo>
                    <a:pt x="185712" y="308610"/>
                  </a:lnTo>
                  <a:lnTo>
                    <a:pt x="185712" y="306070"/>
                  </a:lnTo>
                  <a:lnTo>
                    <a:pt x="3670" y="306070"/>
                  </a:lnTo>
                  <a:lnTo>
                    <a:pt x="3670" y="2540"/>
                  </a:lnTo>
                  <a:lnTo>
                    <a:pt x="185712" y="2540"/>
                  </a:lnTo>
                  <a:lnTo>
                    <a:pt x="185712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45" name="object 2945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1985079" y="4423886"/>
              <a:ext cx="185753" cy="185420"/>
            </a:xfrm>
            <a:prstGeom prst="rect">
              <a:avLst/>
            </a:prstGeom>
          </p:spPr>
        </p:pic>
        <p:pic>
          <p:nvPicPr>
            <p:cNvPr id="2946" name="object 2946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0948525" y="2692876"/>
              <a:ext cx="185763" cy="185420"/>
            </a:xfrm>
            <a:prstGeom prst="rect">
              <a:avLst/>
            </a:prstGeom>
          </p:spPr>
        </p:pic>
        <p:sp>
          <p:nvSpPr>
            <p:cNvPr id="2947" name="object 2947"/>
            <p:cNvSpPr/>
            <p:nvPr/>
          </p:nvSpPr>
          <p:spPr>
            <a:xfrm>
              <a:off x="13550624" y="4843538"/>
              <a:ext cx="162560" cy="288290"/>
            </a:xfrm>
            <a:custGeom>
              <a:avLst/>
              <a:gdLst/>
              <a:ahLst/>
              <a:cxnLst/>
              <a:rect l="l" t="t" r="r" b="b"/>
              <a:pathLst>
                <a:path w="162559" h="288289">
                  <a:moveTo>
                    <a:pt x="162110" y="0"/>
                  </a:moveTo>
                  <a:lnTo>
                    <a:pt x="0" y="0"/>
                  </a:lnTo>
                  <a:lnTo>
                    <a:pt x="0" y="288284"/>
                  </a:lnTo>
                  <a:lnTo>
                    <a:pt x="162110" y="288284"/>
                  </a:lnTo>
                  <a:lnTo>
                    <a:pt x="162110" y="272923"/>
                  </a:lnTo>
                  <a:lnTo>
                    <a:pt x="46490" y="272923"/>
                  </a:lnTo>
                  <a:lnTo>
                    <a:pt x="46490" y="237155"/>
                  </a:lnTo>
                  <a:lnTo>
                    <a:pt x="68364" y="237155"/>
                  </a:lnTo>
                  <a:lnTo>
                    <a:pt x="57024" y="220684"/>
                  </a:lnTo>
                  <a:lnTo>
                    <a:pt x="28910" y="220684"/>
                  </a:lnTo>
                  <a:lnTo>
                    <a:pt x="28910" y="209962"/>
                  </a:lnTo>
                  <a:lnTo>
                    <a:pt x="80866" y="209962"/>
                  </a:lnTo>
                  <a:lnTo>
                    <a:pt x="80866" y="189575"/>
                  </a:lnTo>
                  <a:lnTo>
                    <a:pt x="162110" y="189575"/>
                  </a:lnTo>
                  <a:lnTo>
                    <a:pt x="162110" y="180277"/>
                  </a:lnTo>
                  <a:lnTo>
                    <a:pt x="76961" y="180277"/>
                  </a:lnTo>
                  <a:lnTo>
                    <a:pt x="76961" y="99441"/>
                  </a:lnTo>
                  <a:lnTo>
                    <a:pt x="72270" y="99441"/>
                  </a:lnTo>
                  <a:lnTo>
                    <a:pt x="81453" y="82280"/>
                  </a:lnTo>
                  <a:lnTo>
                    <a:pt x="162110" y="82280"/>
                  </a:lnTo>
                  <a:lnTo>
                    <a:pt x="162110" y="68668"/>
                  </a:lnTo>
                  <a:lnTo>
                    <a:pt x="29297" y="68668"/>
                  </a:lnTo>
                  <a:lnTo>
                    <a:pt x="29297" y="17172"/>
                  </a:lnTo>
                  <a:lnTo>
                    <a:pt x="162110" y="17172"/>
                  </a:lnTo>
                  <a:lnTo>
                    <a:pt x="162110" y="0"/>
                  </a:lnTo>
                  <a:close/>
                </a:path>
                <a:path w="162559" h="288289">
                  <a:moveTo>
                    <a:pt x="109368" y="232851"/>
                  </a:moveTo>
                  <a:lnTo>
                    <a:pt x="82049" y="247154"/>
                  </a:lnTo>
                  <a:lnTo>
                    <a:pt x="55087" y="247154"/>
                  </a:lnTo>
                  <a:lnTo>
                    <a:pt x="55087" y="272923"/>
                  </a:lnTo>
                  <a:lnTo>
                    <a:pt x="162110" y="272923"/>
                  </a:lnTo>
                  <a:lnTo>
                    <a:pt x="162110" y="262180"/>
                  </a:lnTo>
                  <a:lnTo>
                    <a:pt x="96887" y="262180"/>
                  </a:lnTo>
                  <a:lnTo>
                    <a:pt x="94154" y="255374"/>
                  </a:lnTo>
                  <a:lnTo>
                    <a:pt x="109368" y="245385"/>
                  </a:lnTo>
                  <a:lnTo>
                    <a:pt x="109368" y="232851"/>
                  </a:lnTo>
                  <a:close/>
                </a:path>
                <a:path w="162559" h="288289">
                  <a:moveTo>
                    <a:pt x="162110" y="189575"/>
                  </a:moveTo>
                  <a:lnTo>
                    <a:pt x="90238" y="189575"/>
                  </a:lnTo>
                  <a:lnTo>
                    <a:pt x="90238" y="207815"/>
                  </a:lnTo>
                  <a:lnTo>
                    <a:pt x="108991" y="211752"/>
                  </a:lnTo>
                  <a:lnTo>
                    <a:pt x="108991" y="219982"/>
                  </a:lnTo>
                  <a:lnTo>
                    <a:pt x="112509" y="224275"/>
                  </a:lnTo>
                  <a:lnTo>
                    <a:pt x="119535" y="227856"/>
                  </a:lnTo>
                  <a:lnTo>
                    <a:pt x="119535" y="250013"/>
                  </a:lnTo>
                  <a:lnTo>
                    <a:pt x="96887" y="262180"/>
                  </a:lnTo>
                  <a:lnTo>
                    <a:pt x="162110" y="262180"/>
                  </a:lnTo>
                  <a:lnTo>
                    <a:pt x="162110" y="224548"/>
                  </a:lnTo>
                  <a:lnTo>
                    <a:pt x="120792" y="224548"/>
                  </a:lnTo>
                  <a:lnTo>
                    <a:pt x="116164" y="222590"/>
                  </a:lnTo>
                  <a:lnTo>
                    <a:pt x="113221" y="218349"/>
                  </a:lnTo>
                  <a:lnTo>
                    <a:pt x="113221" y="210454"/>
                  </a:lnTo>
                  <a:lnTo>
                    <a:pt x="115609" y="206402"/>
                  </a:lnTo>
                  <a:lnTo>
                    <a:pt x="120844" y="203910"/>
                  </a:lnTo>
                  <a:lnTo>
                    <a:pt x="162110" y="203910"/>
                  </a:lnTo>
                  <a:lnTo>
                    <a:pt x="162110" y="189575"/>
                  </a:lnTo>
                  <a:close/>
                </a:path>
                <a:path w="162559" h="288289">
                  <a:moveTo>
                    <a:pt x="80866" y="209962"/>
                  </a:moveTo>
                  <a:lnTo>
                    <a:pt x="61327" y="209962"/>
                  </a:lnTo>
                  <a:lnTo>
                    <a:pt x="75400" y="228202"/>
                  </a:lnTo>
                  <a:lnTo>
                    <a:pt x="94154" y="219249"/>
                  </a:lnTo>
                  <a:lnTo>
                    <a:pt x="80866" y="215679"/>
                  </a:lnTo>
                  <a:lnTo>
                    <a:pt x="80866" y="209962"/>
                  </a:lnTo>
                  <a:close/>
                </a:path>
                <a:path w="162559" h="288289">
                  <a:moveTo>
                    <a:pt x="162110" y="203910"/>
                  </a:moveTo>
                  <a:lnTo>
                    <a:pt x="125053" y="203910"/>
                  </a:lnTo>
                  <a:lnTo>
                    <a:pt x="130132" y="206957"/>
                  </a:lnTo>
                  <a:lnTo>
                    <a:pt x="132048" y="210454"/>
                  </a:lnTo>
                  <a:lnTo>
                    <a:pt x="131983" y="218349"/>
                  </a:lnTo>
                  <a:lnTo>
                    <a:pt x="129252" y="222349"/>
                  </a:lnTo>
                  <a:lnTo>
                    <a:pt x="124247" y="224548"/>
                  </a:lnTo>
                  <a:lnTo>
                    <a:pt x="162110" y="224548"/>
                  </a:lnTo>
                  <a:lnTo>
                    <a:pt x="162110" y="203910"/>
                  </a:lnTo>
                  <a:close/>
                </a:path>
                <a:path w="162559" h="288289">
                  <a:moveTo>
                    <a:pt x="162110" y="82280"/>
                  </a:moveTo>
                  <a:lnTo>
                    <a:pt x="81453" y="82280"/>
                  </a:lnTo>
                  <a:lnTo>
                    <a:pt x="90625" y="99441"/>
                  </a:lnTo>
                  <a:lnTo>
                    <a:pt x="85924" y="99441"/>
                  </a:lnTo>
                  <a:lnTo>
                    <a:pt x="85924" y="180277"/>
                  </a:lnTo>
                  <a:lnTo>
                    <a:pt x="162110" y="180277"/>
                  </a:lnTo>
                  <a:lnTo>
                    <a:pt x="162110" y="82280"/>
                  </a:lnTo>
                  <a:close/>
                </a:path>
                <a:path w="162559" h="288289">
                  <a:moveTo>
                    <a:pt x="162110" y="17172"/>
                  </a:moveTo>
                  <a:lnTo>
                    <a:pt x="132823" y="17172"/>
                  </a:lnTo>
                  <a:lnTo>
                    <a:pt x="132823" y="68668"/>
                  </a:lnTo>
                  <a:lnTo>
                    <a:pt x="162110" y="68668"/>
                  </a:lnTo>
                  <a:lnTo>
                    <a:pt x="162110" y="17172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1088223" y="2162485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79" h="326389">
                  <a:moveTo>
                    <a:pt x="156382" y="0"/>
                  </a:moveTo>
                  <a:lnTo>
                    <a:pt x="77128" y="0"/>
                  </a:lnTo>
                  <a:lnTo>
                    <a:pt x="77128" y="196611"/>
                  </a:lnTo>
                  <a:lnTo>
                    <a:pt x="0" y="196611"/>
                  </a:lnTo>
                  <a:lnTo>
                    <a:pt x="116561" y="326063"/>
                  </a:lnTo>
                  <a:lnTo>
                    <a:pt x="233134" y="196611"/>
                  </a:lnTo>
                  <a:lnTo>
                    <a:pt x="156382" y="196611"/>
                  </a:lnTo>
                  <a:lnTo>
                    <a:pt x="15638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1088223" y="2162485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79" h="326389">
                  <a:moveTo>
                    <a:pt x="116561" y="326063"/>
                  </a:moveTo>
                  <a:lnTo>
                    <a:pt x="0" y="196611"/>
                  </a:lnTo>
                  <a:lnTo>
                    <a:pt x="77128" y="196611"/>
                  </a:lnTo>
                  <a:lnTo>
                    <a:pt x="77128" y="0"/>
                  </a:lnTo>
                  <a:lnTo>
                    <a:pt x="156382" y="0"/>
                  </a:lnTo>
                  <a:lnTo>
                    <a:pt x="156382" y="196611"/>
                  </a:lnTo>
                  <a:lnTo>
                    <a:pt x="233134" y="196611"/>
                  </a:lnTo>
                  <a:lnTo>
                    <a:pt x="116561" y="326063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50" name="object 2950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4109178" y="4561709"/>
              <a:ext cx="102468" cy="210489"/>
            </a:xfrm>
            <a:prstGeom prst="rect">
              <a:avLst/>
            </a:prstGeom>
          </p:spPr>
        </p:pic>
        <p:sp>
          <p:nvSpPr>
            <p:cNvPr id="2951" name="object 2951"/>
            <p:cNvSpPr/>
            <p:nvPr/>
          </p:nvSpPr>
          <p:spPr>
            <a:xfrm>
              <a:off x="11702517" y="7167031"/>
              <a:ext cx="326390" cy="233679"/>
            </a:xfrm>
            <a:custGeom>
              <a:avLst/>
              <a:gdLst/>
              <a:ahLst/>
              <a:cxnLst/>
              <a:rect l="l" t="t" r="r" b="b"/>
              <a:pathLst>
                <a:path w="326390" h="233679">
                  <a:moveTo>
                    <a:pt x="129451" y="0"/>
                  </a:moveTo>
                  <a:lnTo>
                    <a:pt x="0" y="116561"/>
                  </a:lnTo>
                  <a:lnTo>
                    <a:pt x="129451" y="233134"/>
                  </a:lnTo>
                  <a:lnTo>
                    <a:pt x="129451" y="156382"/>
                  </a:lnTo>
                  <a:lnTo>
                    <a:pt x="326063" y="156382"/>
                  </a:lnTo>
                  <a:lnTo>
                    <a:pt x="326063" y="77128"/>
                  </a:lnTo>
                  <a:lnTo>
                    <a:pt x="129451" y="77128"/>
                  </a:lnTo>
                  <a:lnTo>
                    <a:pt x="1294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1702517" y="7167031"/>
              <a:ext cx="326390" cy="233679"/>
            </a:xfrm>
            <a:custGeom>
              <a:avLst/>
              <a:gdLst/>
              <a:ahLst/>
              <a:cxnLst/>
              <a:rect l="l" t="t" r="r" b="b"/>
              <a:pathLst>
                <a:path w="326390" h="233679">
                  <a:moveTo>
                    <a:pt x="0" y="116561"/>
                  </a:moveTo>
                  <a:lnTo>
                    <a:pt x="129451" y="0"/>
                  </a:lnTo>
                  <a:lnTo>
                    <a:pt x="129451" y="77128"/>
                  </a:lnTo>
                  <a:lnTo>
                    <a:pt x="326063" y="77128"/>
                  </a:lnTo>
                  <a:lnTo>
                    <a:pt x="326063" y="156382"/>
                  </a:lnTo>
                  <a:lnTo>
                    <a:pt x="129451" y="156382"/>
                  </a:lnTo>
                  <a:lnTo>
                    <a:pt x="129451" y="233134"/>
                  </a:lnTo>
                  <a:lnTo>
                    <a:pt x="0" y="116561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>
                <a:solidFill>
                  <a:srgbClr val="EE2524"/>
                </a:solidFill>
              </a:rPr>
              <a:t>What should you do in case of fire?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811298" y="8543744"/>
            <a:ext cx="2329499" cy="22821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106934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extinguisher  Manual call point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hose cabinet with fire extinguisher  Emergency exit</a:t>
            </a:r>
          </a:p>
          <a:p>
            <a:pPr marL="12700" marR="1243965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Emergency exit  Direction of escape  </a:t>
            </a:r>
            <a:r>
              <a:rPr lang="en-GB" sz="1050" dirty="0" err="1">
                <a:solidFill>
                  <a:srgbClr val="00000F"/>
                </a:solidFill>
                <a:latin typeface="FS Albert"/>
                <a:cs typeface="FS Albert"/>
              </a:rPr>
              <a:t>Escape</a:t>
            </a: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 route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72117" y="8765718"/>
            <a:ext cx="231419" cy="231421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9481344" y="9067006"/>
            <a:ext cx="222250" cy="223520"/>
            <a:chOff x="9481344" y="9067006"/>
            <a:chExt cx="222250" cy="223520"/>
          </a:xfrm>
        </p:grpSpPr>
        <p:sp>
          <p:nvSpPr>
            <p:cNvPr id="6" name="object 6"/>
            <p:cNvSpPr/>
            <p:nvPr/>
          </p:nvSpPr>
          <p:spPr>
            <a:xfrm>
              <a:off x="9483574" y="9262586"/>
              <a:ext cx="220345" cy="635"/>
            </a:xfrm>
            <a:custGeom>
              <a:avLst/>
              <a:gdLst/>
              <a:ahLst/>
              <a:cxnLst/>
              <a:rect l="l" t="t" r="r" b="b"/>
              <a:pathLst>
                <a:path w="220345" h="634">
                  <a:moveTo>
                    <a:pt x="0" y="342"/>
                  </a:moveTo>
                  <a:lnTo>
                    <a:pt x="219888" y="342"/>
                  </a:lnTo>
                  <a:lnTo>
                    <a:pt x="219888" y="0"/>
                  </a:lnTo>
                  <a:lnTo>
                    <a:pt x="0" y="0"/>
                  </a:lnTo>
                  <a:lnTo>
                    <a:pt x="0" y="342"/>
                  </a:lnTo>
                  <a:close/>
                </a:path>
              </a:pathLst>
            </a:custGeom>
            <a:solidFill>
              <a:srgbClr val="EE26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81344" y="9067006"/>
              <a:ext cx="222118" cy="223213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492412" y="9381714"/>
            <a:ext cx="221511" cy="209899"/>
          </a:xfrm>
          <a:prstGeom prst="rect">
            <a:avLst/>
          </a:prstGeom>
        </p:spPr>
      </p:pic>
      <p:grpSp>
        <p:nvGrpSpPr>
          <p:cNvPr id="9" name="object 9"/>
          <p:cNvGrpSpPr/>
          <p:nvPr/>
        </p:nvGrpSpPr>
        <p:grpSpPr>
          <a:xfrm>
            <a:off x="9481344" y="9667558"/>
            <a:ext cx="220345" cy="220345"/>
            <a:chOff x="9481344" y="9667558"/>
            <a:chExt cx="220345" cy="220345"/>
          </a:xfrm>
        </p:grpSpPr>
        <p:sp>
          <p:nvSpPr>
            <p:cNvPr id="10" name="object 10"/>
            <p:cNvSpPr/>
            <p:nvPr/>
          </p:nvSpPr>
          <p:spPr>
            <a:xfrm>
              <a:off x="9481344" y="9667558"/>
              <a:ext cx="220345" cy="220345"/>
            </a:xfrm>
            <a:custGeom>
              <a:avLst/>
              <a:gdLst/>
              <a:ahLst/>
              <a:cxnLst/>
              <a:rect l="l" t="t" r="r" b="b"/>
              <a:pathLst>
                <a:path w="220345" h="220345">
                  <a:moveTo>
                    <a:pt x="219888" y="0"/>
                  </a:moveTo>
                  <a:lnTo>
                    <a:pt x="0" y="0"/>
                  </a:lnTo>
                  <a:lnTo>
                    <a:pt x="0" y="219888"/>
                  </a:lnTo>
                  <a:lnTo>
                    <a:pt x="219888" y="219888"/>
                  </a:lnTo>
                  <a:lnTo>
                    <a:pt x="219888" y="0"/>
                  </a:lnTo>
                  <a:close/>
                </a:path>
              </a:pathLst>
            </a:custGeom>
            <a:solidFill>
              <a:srgbClr val="EE26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493309" y="9733308"/>
              <a:ext cx="195580" cy="97790"/>
            </a:xfrm>
            <a:custGeom>
              <a:avLst/>
              <a:gdLst/>
              <a:ahLst/>
              <a:cxnLst/>
              <a:rect l="l" t="t" r="r" b="b"/>
              <a:pathLst>
                <a:path w="195579" h="97790">
                  <a:moveTo>
                    <a:pt x="97567" y="0"/>
                  </a:moveTo>
                  <a:lnTo>
                    <a:pt x="59586" y="7665"/>
                  </a:lnTo>
                  <a:lnTo>
                    <a:pt x="28573" y="28571"/>
                  </a:lnTo>
                  <a:lnTo>
                    <a:pt x="7666" y="59577"/>
                  </a:lnTo>
                  <a:lnTo>
                    <a:pt x="0" y="97546"/>
                  </a:lnTo>
                  <a:lnTo>
                    <a:pt x="195114" y="97546"/>
                  </a:lnTo>
                  <a:lnTo>
                    <a:pt x="187447" y="59577"/>
                  </a:lnTo>
                  <a:lnTo>
                    <a:pt x="166539" y="28571"/>
                  </a:lnTo>
                  <a:lnTo>
                    <a:pt x="135532" y="7665"/>
                  </a:lnTo>
                  <a:lnTo>
                    <a:pt x="975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9227494" y="9960189"/>
            <a:ext cx="476250" cy="231775"/>
            <a:chOff x="9227494" y="9960189"/>
            <a:chExt cx="476250" cy="231775"/>
          </a:xfrm>
        </p:grpSpPr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27494" y="9960189"/>
              <a:ext cx="231422" cy="23141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471711" y="9960189"/>
              <a:ext cx="231417" cy="231416"/>
            </a:xfrm>
            <a:prstGeom prst="rect">
              <a:avLst/>
            </a:prstGeom>
          </p:spPr>
        </p:pic>
      </p:grpSp>
      <p:pic>
        <p:nvPicPr>
          <p:cNvPr id="15" name="object 1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472528" y="10254650"/>
            <a:ext cx="231416" cy="231421"/>
          </a:xfrm>
          <a:prstGeom prst="rect">
            <a:avLst/>
          </a:prstGeom>
        </p:spPr>
      </p:pic>
      <p:sp>
        <p:nvSpPr>
          <p:cNvPr id="16" name="object 16"/>
          <p:cNvSpPr/>
          <p:nvPr/>
        </p:nvSpPr>
        <p:spPr>
          <a:xfrm>
            <a:off x="9333213" y="10648650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664290" y="3283501"/>
            <a:ext cx="6591934" cy="447802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Stay calm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Outside office hours: Alert the fire brigade at 118</a:t>
            </a: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Rescue and warn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Alert persons in danger</a:t>
            </a: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Rescue disabled and injured persons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Call Facility Services at 041 349 35 55</a:t>
            </a: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Close</a:t>
            </a:r>
          </a:p>
          <a:p>
            <a:pPr marL="12700" marR="5080">
              <a:lnSpc>
                <a:spcPct val="115300"/>
              </a:lnSpc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Close doors and windows on the way out (prevents smoke and fire from spreading)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664290" y="8078079"/>
            <a:ext cx="6510020" cy="139573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delete</a:t>
            </a: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Fight the fire with a fire blanket, hand-held fire extinguisher and/or a fire hose cabinet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664290" y="9790445"/>
            <a:ext cx="3841750" cy="71056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Caution!</a:t>
            </a: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lang="en-GB" sz="1950" b="1" i="1">
                <a:solidFill>
                  <a:srgbClr val="00000F"/>
                </a:solidFill>
                <a:latin typeface="FSAlbert-BoldItalic"/>
                <a:cs typeface="FSAlbert-BoldItalic"/>
              </a:rPr>
              <a:t>Never </a:t>
            </a:r>
            <a:r>
              <a:rPr lang="en-GB" sz="1950">
                <a:solidFill>
                  <a:srgbClr val="00000F"/>
                </a:solidFill>
              </a:rPr>
              <a:t>use the lift in case of fire</a:t>
            </a:r>
          </a:p>
        </p:txBody>
      </p:sp>
      <p:grpSp>
        <p:nvGrpSpPr>
          <p:cNvPr id="20" name="object 20"/>
          <p:cNvGrpSpPr/>
          <p:nvPr/>
        </p:nvGrpSpPr>
        <p:grpSpPr>
          <a:xfrm>
            <a:off x="520633" y="3424084"/>
            <a:ext cx="915669" cy="915669"/>
            <a:chOff x="520633" y="3424084"/>
            <a:chExt cx="915669" cy="915669"/>
          </a:xfrm>
        </p:grpSpPr>
        <p:sp>
          <p:nvSpPr>
            <p:cNvPr id="21" name="object 21"/>
            <p:cNvSpPr/>
            <p:nvPr/>
          </p:nvSpPr>
          <p:spPr>
            <a:xfrm>
              <a:off x="520633" y="3424084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75056" y="3743458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22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22" y="201930"/>
                  </a:lnTo>
                  <a:lnTo>
                    <a:pt x="163322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22" y="62230"/>
                  </a:lnTo>
                  <a:lnTo>
                    <a:pt x="2022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9488" y="3805758"/>
              <a:ext cx="244976" cy="183062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4495" y="4109290"/>
              <a:ext cx="105253" cy="18714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55672" y="4109290"/>
              <a:ext cx="105253" cy="187146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20044" y="4109286"/>
              <a:ext cx="150121" cy="190287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067752" y="3513664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19"/>
                  </a:moveTo>
                  <a:lnTo>
                    <a:pt x="183896" y="0"/>
                  </a:lnTo>
                  <a:lnTo>
                    <a:pt x="152806" y="7785"/>
                  </a:lnTo>
                  <a:lnTo>
                    <a:pt x="172250" y="151904"/>
                  </a:lnTo>
                  <a:lnTo>
                    <a:pt x="203352" y="144119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15"/>
                  </a:lnTo>
                  <a:lnTo>
                    <a:pt x="204025" y="501510"/>
                  </a:lnTo>
                  <a:lnTo>
                    <a:pt x="196329" y="502475"/>
                  </a:lnTo>
                  <a:lnTo>
                    <a:pt x="162915" y="478955"/>
                  </a:lnTo>
                  <a:lnTo>
                    <a:pt x="101536" y="234416"/>
                  </a:lnTo>
                  <a:lnTo>
                    <a:pt x="94691" y="190207"/>
                  </a:lnTo>
                  <a:lnTo>
                    <a:pt x="94373" y="183654"/>
                  </a:lnTo>
                  <a:lnTo>
                    <a:pt x="95834" y="175996"/>
                  </a:lnTo>
                  <a:lnTo>
                    <a:pt x="98298" y="171665"/>
                  </a:lnTo>
                  <a:lnTo>
                    <a:pt x="105473" y="168414"/>
                  </a:lnTo>
                  <a:lnTo>
                    <a:pt x="117817" y="163588"/>
                  </a:lnTo>
                  <a:lnTo>
                    <a:pt x="164465" y="151904"/>
                  </a:lnTo>
                  <a:lnTo>
                    <a:pt x="145021" y="11696"/>
                  </a:lnTo>
                  <a:lnTo>
                    <a:pt x="51701" y="35052"/>
                  </a:lnTo>
                  <a:lnTo>
                    <a:pt x="16814" y="57099"/>
                  </a:lnTo>
                  <a:lnTo>
                    <a:pt x="546" y="97243"/>
                  </a:lnTo>
                  <a:lnTo>
                    <a:pt x="0" y="104508"/>
                  </a:lnTo>
                  <a:lnTo>
                    <a:pt x="177" y="125399"/>
                  </a:lnTo>
                  <a:lnTo>
                    <a:pt x="4457" y="172339"/>
                  </a:lnTo>
                  <a:lnTo>
                    <a:pt x="17170" y="230187"/>
                  </a:lnTo>
                  <a:lnTo>
                    <a:pt x="36639" y="313524"/>
                  </a:lnTo>
                  <a:lnTo>
                    <a:pt x="56489" y="395287"/>
                  </a:lnTo>
                  <a:lnTo>
                    <a:pt x="75641" y="470636"/>
                  </a:lnTo>
                  <a:lnTo>
                    <a:pt x="94729" y="539051"/>
                  </a:lnTo>
                  <a:lnTo>
                    <a:pt x="111937" y="585863"/>
                  </a:lnTo>
                  <a:lnTo>
                    <a:pt x="135813" y="620966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310" y="646557"/>
                  </a:lnTo>
                  <a:lnTo>
                    <a:pt x="240042" y="644385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29"/>
                  </a:moveTo>
                  <a:lnTo>
                    <a:pt x="288912" y="482942"/>
                  </a:lnTo>
                  <a:lnTo>
                    <a:pt x="257797" y="490753"/>
                  </a:lnTo>
                  <a:lnTo>
                    <a:pt x="307530" y="624827"/>
                  </a:lnTo>
                  <a:lnTo>
                    <a:pt x="338315" y="6162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513031" y="4817350"/>
            <a:ext cx="915669" cy="915669"/>
            <a:chOff x="513031" y="4817350"/>
            <a:chExt cx="915669" cy="915669"/>
          </a:xfrm>
        </p:grpSpPr>
        <p:sp>
          <p:nvSpPr>
            <p:cNvPr id="29" name="object 29"/>
            <p:cNvSpPr/>
            <p:nvPr/>
          </p:nvSpPr>
          <p:spPr>
            <a:xfrm>
              <a:off x="513031" y="4817350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87667" y="5046363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61" y="190436"/>
                  </a:moveTo>
                  <a:lnTo>
                    <a:pt x="305828" y="261327"/>
                  </a:lnTo>
                  <a:lnTo>
                    <a:pt x="291630" y="281254"/>
                  </a:lnTo>
                  <a:lnTo>
                    <a:pt x="291630" y="292950"/>
                  </a:lnTo>
                  <a:lnTo>
                    <a:pt x="295529" y="300748"/>
                  </a:lnTo>
                  <a:lnTo>
                    <a:pt x="307187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61" y="234480"/>
                  </a:lnTo>
                  <a:lnTo>
                    <a:pt x="388861" y="190436"/>
                  </a:lnTo>
                  <a:close/>
                </a:path>
                <a:path w="588010" h="612775">
                  <a:moveTo>
                    <a:pt x="456425" y="289737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19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43" y="322300"/>
                  </a:lnTo>
                  <a:lnTo>
                    <a:pt x="453986" y="300786"/>
                  </a:lnTo>
                  <a:lnTo>
                    <a:pt x="456425" y="289737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408"/>
                  </a:lnTo>
                  <a:lnTo>
                    <a:pt x="466623" y="168211"/>
                  </a:lnTo>
                  <a:lnTo>
                    <a:pt x="464489" y="160185"/>
                  </a:lnTo>
                  <a:lnTo>
                    <a:pt x="461860" y="148577"/>
                  </a:lnTo>
                  <a:lnTo>
                    <a:pt x="431977" y="117360"/>
                  </a:lnTo>
                  <a:lnTo>
                    <a:pt x="426288" y="116649"/>
                  </a:lnTo>
                  <a:lnTo>
                    <a:pt x="416775" y="117983"/>
                  </a:lnTo>
                  <a:lnTo>
                    <a:pt x="375843" y="142608"/>
                  </a:lnTo>
                  <a:lnTo>
                    <a:pt x="347192" y="191020"/>
                  </a:lnTo>
                  <a:lnTo>
                    <a:pt x="341350" y="221780"/>
                  </a:lnTo>
                  <a:lnTo>
                    <a:pt x="396621" y="176009"/>
                  </a:lnTo>
                  <a:lnTo>
                    <a:pt x="396621" y="242277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800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75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98" y="25"/>
                  </a:lnTo>
                  <a:lnTo>
                    <a:pt x="491553" y="19926"/>
                  </a:lnTo>
                  <a:lnTo>
                    <a:pt x="482180" y="43472"/>
                  </a:lnTo>
                  <a:lnTo>
                    <a:pt x="470509" y="86360"/>
                  </a:lnTo>
                  <a:lnTo>
                    <a:pt x="455764" y="118872"/>
                  </a:lnTo>
                  <a:lnTo>
                    <a:pt x="460832" y="123113"/>
                  </a:lnTo>
                  <a:lnTo>
                    <a:pt x="464540" y="128765"/>
                  </a:lnTo>
                  <a:lnTo>
                    <a:pt x="475843" y="172732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23" y="291846"/>
                  </a:lnTo>
                  <a:lnTo>
                    <a:pt x="453377" y="337464"/>
                  </a:lnTo>
                  <a:lnTo>
                    <a:pt x="432612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19" y="612571"/>
                  </a:lnTo>
                  <a:lnTo>
                    <a:pt x="416077" y="612571"/>
                  </a:lnTo>
                  <a:lnTo>
                    <a:pt x="470509" y="480060"/>
                  </a:lnTo>
                  <a:lnTo>
                    <a:pt x="447179" y="460552"/>
                  </a:lnTo>
                  <a:lnTo>
                    <a:pt x="489953" y="328041"/>
                  </a:lnTo>
                  <a:lnTo>
                    <a:pt x="493826" y="335813"/>
                  </a:lnTo>
                  <a:lnTo>
                    <a:pt x="454939" y="448868"/>
                  </a:lnTo>
                  <a:lnTo>
                    <a:pt x="548259" y="612571"/>
                  </a:lnTo>
                  <a:lnTo>
                    <a:pt x="587159" y="554113"/>
                  </a:lnTo>
                  <a:lnTo>
                    <a:pt x="532726" y="460552"/>
                  </a:lnTo>
                  <a:lnTo>
                    <a:pt x="552170" y="347522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27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26894" y="4908653"/>
              <a:ext cx="128488" cy="128477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857831" y="5068459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3" name="object 3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13031" y="6857058"/>
            <a:ext cx="915281" cy="915281"/>
          </a:xfrm>
          <a:prstGeom prst="rect">
            <a:avLst/>
          </a:prstGeom>
        </p:spPr>
      </p:pic>
      <p:grpSp>
        <p:nvGrpSpPr>
          <p:cNvPr id="34" name="object 34"/>
          <p:cNvGrpSpPr/>
          <p:nvPr/>
        </p:nvGrpSpPr>
        <p:grpSpPr>
          <a:xfrm>
            <a:off x="524182" y="8213048"/>
            <a:ext cx="915669" cy="915669"/>
            <a:chOff x="524182" y="8213048"/>
            <a:chExt cx="915669" cy="915669"/>
          </a:xfrm>
        </p:grpSpPr>
        <p:sp>
          <p:nvSpPr>
            <p:cNvPr id="35" name="object 35"/>
            <p:cNvSpPr/>
            <p:nvPr/>
          </p:nvSpPr>
          <p:spPr>
            <a:xfrm>
              <a:off x="524182" y="8213048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3766" y="8559374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56533" y="8532069"/>
              <a:ext cx="139995" cy="74060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038227" y="8397558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01412" y="8243911"/>
              <a:ext cx="144089" cy="143964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602678" y="8879007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85" y="0"/>
                  </a:lnTo>
                  <a:lnTo>
                    <a:pt x="3886" y="23406"/>
                  </a:lnTo>
                  <a:lnTo>
                    <a:pt x="0" y="50685"/>
                  </a:lnTo>
                  <a:lnTo>
                    <a:pt x="7785" y="105232"/>
                  </a:lnTo>
                  <a:lnTo>
                    <a:pt x="38887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01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13792" y="8602241"/>
              <a:ext cx="319969" cy="483367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598802" y="8808841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524182" y="9909007"/>
            <a:ext cx="915669" cy="915669"/>
            <a:chOff x="524182" y="9909007"/>
            <a:chExt cx="915669" cy="915669"/>
          </a:xfrm>
        </p:grpSpPr>
        <p:sp>
          <p:nvSpPr>
            <p:cNvPr id="44" name="object 44"/>
            <p:cNvSpPr/>
            <p:nvPr/>
          </p:nvSpPr>
          <p:spPr>
            <a:xfrm>
              <a:off x="524182" y="9909007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12666" y="9967092"/>
              <a:ext cx="124436" cy="155901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42105" y="9967094"/>
              <a:ext cx="124425" cy="155901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583234" y="9967093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92"/>
                  </a:lnTo>
                  <a:lnTo>
                    <a:pt x="62230" y="814692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79" y="0"/>
                  </a:moveTo>
                  <a:lnTo>
                    <a:pt x="734949" y="0"/>
                  </a:lnTo>
                  <a:lnTo>
                    <a:pt x="734949" y="814692"/>
                  </a:lnTo>
                  <a:lnTo>
                    <a:pt x="797179" y="814692"/>
                  </a:lnTo>
                  <a:lnTo>
                    <a:pt x="797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76565" y="10138592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97077" y="10329589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13" y="179336"/>
                  </a:moveTo>
                  <a:lnTo>
                    <a:pt x="330581" y="31203"/>
                  </a:lnTo>
                  <a:lnTo>
                    <a:pt x="312851" y="7823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30" y="20256"/>
                  </a:lnTo>
                  <a:lnTo>
                    <a:pt x="178892" y="143929"/>
                  </a:lnTo>
                  <a:lnTo>
                    <a:pt x="178904" y="18021"/>
                  </a:lnTo>
                  <a:lnTo>
                    <a:pt x="177787" y="12763"/>
                  </a:lnTo>
                  <a:lnTo>
                    <a:pt x="173228" y="2565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73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38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802" y="39001"/>
                  </a:lnTo>
                  <a:lnTo>
                    <a:pt x="147802" y="175399"/>
                  </a:lnTo>
                  <a:lnTo>
                    <a:pt x="175437" y="175399"/>
                  </a:lnTo>
                  <a:lnTo>
                    <a:pt x="175018" y="179336"/>
                  </a:lnTo>
                  <a:lnTo>
                    <a:pt x="198361" y="179336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26"/>
                  </a:lnTo>
                  <a:lnTo>
                    <a:pt x="210007" y="171526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39" y="358609"/>
                  </a:lnTo>
                  <a:lnTo>
                    <a:pt x="307568" y="257276"/>
                  </a:lnTo>
                  <a:lnTo>
                    <a:pt x="326669" y="257276"/>
                  </a:lnTo>
                  <a:lnTo>
                    <a:pt x="311137" y="171526"/>
                  </a:lnTo>
                  <a:lnTo>
                    <a:pt x="310667" y="171526"/>
                  </a:lnTo>
                  <a:lnTo>
                    <a:pt x="303339" y="50673"/>
                  </a:lnTo>
                  <a:lnTo>
                    <a:pt x="311137" y="50673"/>
                  </a:lnTo>
                  <a:lnTo>
                    <a:pt x="326669" y="179336"/>
                  </a:lnTo>
                  <a:lnTo>
                    <a:pt x="346113" y="1793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49770" y="10246009"/>
              <a:ext cx="73589" cy="73610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21643" y="10260461"/>
              <a:ext cx="72018" cy="7201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598818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8640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98820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8632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6" name="object 56"/>
          <p:cNvGraphicFramePr>
            <a:graphicFrameLocks noGrp="1"/>
          </p:cNvGraphicFramePr>
          <p:nvPr/>
        </p:nvGraphicFramePr>
        <p:xfrm>
          <a:off x="12784613" y="8546021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041 349 35 55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Internal first aid officers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7" name="object 57"/>
          <p:cNvSpPr txBox="1"/>
          <p:nvPr/>
        </p:nvSpPr>
        <p:spPr>
          <a:xfrm>
            <a:off x="8740785" y="1084644"/>
            <a:ext cx="1875789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Tract 5, level D</a:t>
            </a:r>
          </a:p>
        </p:txBody>
      </p:sp>
      <p:grpSp>
        <p:nvGrpSpPr>
          <p:cNvPr id="58" name="object 58"/>
          <p:cNvGrpSpPr/>
          <p:nvPr/>
        </p:nvGrpSpPr>
        <p:grpSpPr>
          <a:xfrm>
            <a:off x="8725608" y="1522692"/>
            <a:ext cx="10664190" cy="6941184"/>
            <a:chOff x="8725608" y="1522692"/>
            <a:chExt cx="10664190" cy="6941184"/>
          </a:xfrm>
        </p:grpSpPr>
        <p:pic>
          <p:nvPicPr>
            <p:cNvPr id="59" name="object 5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420668" y="1974422"/>
              <a:ext cx="6200523" cy="4409384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5961002" y="334947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695" y="0"/>
                  </a:moveTo>
                  <a:lnTo>
                    <a:pt x="0" y="25695"/>
                  </a:lnTo>
                  <a:lnTo>
                    <a:pt x="25695" y="25695"/>
                  </a:lnTo>
                  <a:lnTo>
                    <a:pt x="256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5986008" y="33746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07"/>
                  </a:moveTo>
                  <a:lnTo>
                    <a:pt x="177" y="177"/>
                  </a:lnTo>
                  <a:lnTo>
                    <a:pt x="607" y="0"/>
                  </a:lnTo>
                  <a:lnTo>
                    <a:pt x="1036" y="177"/>
                  </a:lnTo>
                  <a:lnTo>
                    <a:pt x="1214" y="607"/>
                  </a:lnTo>
                  <a:lnTo>
                    <a:pt x="1036" y="1036"/>
                  </a:lnTo>
                  <a:lnTo>
                    <a:pt x="607" y="1214"/>
                  </a:lnTo>
                  <a:lnTo>
                    <a:pt x="177" y="1036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5978496" y="336716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114"/>
                  </a:moveTo>
                  <a:lnTo>
                    <a:pt x="8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5972410" y="335903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6240"/>
                  </a:moveTo>
                  <a:lnTo>
                    <a:pt x="14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964291" y="335295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323"/>
                  </a:moveTo>
                  <a:lnTo>
                    <a:pt x="223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5986696" y="3349479"/>
              <a:ext cx="1010919" cy="26034"/>
            </a:xfrm>
            <a:custGeom>
              <a:avLst/>
              <a:gdLst/>
              <a:ahLst/>
              <a:cxnLst/>
              <a:rect l="l" t="t" r="r" b="b"/>
              <a:pathLst>
                <a:path w="1010919" h="26035">
                  <a:moveTo>
                    <a:pt x="1010304" y="0"/>
                  </a:moveTo>
                  <a:lnTo>
                    <a:pt x="0" y="0"/>
                  </a:lnTo>
                  <a:lnTo>
                    <a:pt x="0" y="25695"/>
                  </a:lnTo>
                  <a:lnTo>
                    <a:pt x="1010304" y="25695"/>
                  </a:lnTo>
                  <a:lnTo>
                    <a:pt x="10103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6995399" y="33732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31"/>
                  </a:moveTo>
                  <a:lnTo>
                    <a:pt x="20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6989311" y="336716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114"/>
                  </a:moveTo>
                  <a:lnTo>
                    <a:pt x="8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6981183" y="3359034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240"/>
                  </a:moveTo>
                  <a:lnTo>
                    <a:pt x="162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6973073" y="3352951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60">
                  <a:moveTo>
                    <a:pt x="0" y="22323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696697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95885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6952772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44655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938566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6930441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4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2232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6916234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6908116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6902028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6893912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6885792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6879696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4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6871584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6865492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6857372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6851285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843168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683504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828953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4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820842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6814748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680662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800541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6792423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784305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6778210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6770100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6764004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6755885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6747766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6741681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6733561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6727466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6719356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6713261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6705141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6697023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669093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6682818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6676723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6668612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6662517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665439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646280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640195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6632076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6625978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6617867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6609743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6603656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6595538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6589450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6581332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6575237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6567125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55899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6552912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6544794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6538706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6530587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6524493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6516381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6508256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6502168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649404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6487964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6479843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6471727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646563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6457514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6451425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6443305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6437222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6429101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6420982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6414894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6406770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6400681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6392563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6386478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6378358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6370240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6364151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6356026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6349939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6341821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6333700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6327615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6319496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6313408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6305283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6299195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6291076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6282958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6276870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6268751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6262665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625453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6248452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6240332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6232213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6226127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6218007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6211921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6203796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6195685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618958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618146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6175383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6167265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6161178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6153053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6144942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6138846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6130727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6124641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6116523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6110434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6102310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6094198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6088104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6079983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073897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606577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6057660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6051565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6043454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6037359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6029240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6023154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6015034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6006915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6000821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5992709" y="334888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86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5986616" y="3348888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70">
                  <a:moveTo>
                    <a:pt x="0" y="26386"/>
                  </a:moveTo>
                  <a:lnTo>
                    <a:pt x="2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5986616" y="3348884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18271"/>
                  </a:moveTo>
                  <a:lnTo>
                    <a:pt x="182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5986616" y="334889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10146"/>
                  </a:moveTo>
                  <a:lnTo>
                    <a:pt x="101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5986616" y="33488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62"/>
                  </a:moveTo>
                  <a:lnTo>
                    <a:pt x="4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5961006" y="3375168"/>
              <a:ext cx="1036319" cy="0"/>
            </a:xfrm>
            <a:custGeom>
              <a:avLst/>
              <a:gdLst/>
              <a:ahLst/>
              <a:cxnLst/>
              <a:rect l="l" t="t" r="r" b="b"/>
              <a:pathLst>
                <a:path w="1036319">
                  <a:moveTo>
                    <a:pt x="0" y="0"/>
                  </a:moveTo>
                  <a:lnTo>
                    <a:pt x="103598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6993955" y="334947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695"/>
                  </a:lnTo>
                </a:path>
              </a:pathLst>
            </a:custGeom>
            <a:ln w="608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6654518" y="3349473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34248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5986710" y="3349473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64213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8640883" y="5644046"/>
              <a:ext cx="666115" cy="0"/>
            </a:xfrm>
            <a:custGeom>
              <a:avLst/>
              <a:gdLst/>
              <a:ahLst/>
              <a:cxnLst/>
              <a:rect l="l" t="t" r="r" b="b"/>
              <a:pathLst>
                <a:path w="666115">
                  <a:moveTo>
                    <a:pt x="0" y="0"/>
                  </a:moveTo>
                  <a:lnTo>
                    <a:pt x="666105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8640886" y="5592673"/>
              <a:ext cx="726440" cy="0"/>
            </a:xfrm>
            <a:custGeom>
              <a:avLst/>
              <a:gdLst/>
              <a:ahLst/>
              <a:cxnLst/>
              <a:rect l="l" t="t" r="r" b="b"/>
              <a:pathLst>
                <a:path w="726440">
                  <a:moveTo>
                    <a:pt x="72604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8640883" y="559267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37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8969656" y="5903962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881" y="0"/>
                  </a:lnTo>
                </a:path>
              </a:pathLst>
            </a:custGeom>
            <a:ln w="608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" name="object 21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8634794" y="5894828"/>
              <a:ext cx="442743" cy="275877"/>
            </a:xfrm>
            <a:prstGeom prst="rect">
              <a:avLst/>
            </a:prstGeom>
          </p:spPr>
        </p:pic>
        <p:sp>
          <p:nvSpPr>
            <p:cNvPr id="218" name="object 218"/>
            <p:cNvSpPr/>
            <p:nvPr/>
          </p:nvSpPr>
          <p:spPr>
            <a:xfrm>
              <a:off x="19026167" y="5900918"/>
              <a:ext cx="51435" cy="1147445"/>
            </a:xfrm>
            <a:custGeom>
              <a:avLst/>
              <a:gdLst/>
              <a:ahLst/>
              <a:cxnLst/>
              <a:rect l="l" t="t" r="r" b="b"/>
              <a:pathLst>
                <a:path w="51434" h="1147445">
                  <a:moveTo>
                    <a:pt x="51370" y="0"/>
                  </a:moveTo>
                  <a:lnTo>
                    <a:pt x="0" y="51370"/>
                  </a:lnTo>
                  <a:lnTo>
                    <a:pt x="0" y="1147294"/>
                  </a:lnTo>
                  <a:lnTo>
                    <a:pt x="51370" y="1095924"/>
                  </a:lnTo>
                  <a:lnTo>
                    <a:pt x="513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9026167" y="5952288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09">
                  <a:moveTo>
                    <a:pt x="0" y="0"/>
                  </a:moveTo>
                  <a:lnTo>
                    <a:pt x="0" y="1095924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9077537" y="5900915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09">
                  <a:moveTo>
                    <a:pt x="0" y="109592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9306999" y="5644046"/>
              <a:ext cx="0" cy="1353185"/>
            </a:xfrm>
            <a:custGeom>
              <a:avLst/>
              <a:gdLst/>
              <a:ahLst/>
              <a:cxnLst/>
              <a:rect l="l" t="t" r="r" b="b"/>
              <a:pathLst>
                <a:path h="1353184">
                  <a:moveTo>
                    <a:pt x="0" y="0"/>
                  </a:moveTo>
                  <a:lnTo>
                    <a:pt x="0" y="1352806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9366926" y="5592663"/>
              <a:ext cx="0" cy="1404620"/>
            </a:xfrm>
            <a:custGeom>
              <a:avLst/>
              <a:gdLst/>
              <a:ahLst/>
              <a:cxnLst/>
              <a:rect l="l" t="t" r="r" b="b"/>
              <a:pathLst>
                <a:path h="1404620">
                  <a:moveTo>
                    <a:pt x="0" y="140417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9026164" y="6996839"/>
              <a:ext cx="357505" cy="51435"/>
            </a:xfrm>
            <a:custGeom>
              <a:avLst/>
              <a:gdLst/>
              <a:ahLst/>
              <a:cxnLst/>
              <a:rect l="l" t="t" r="r" b="b"/>
              <a:pathLst>
                <a:path w="357505" h="51434">
                  <a:moveTo>
                    <a:pt x="357036" y="0"/>
                  </a:moveTo>
                  <a:lnTo>
                    <a:pt x="51370" y="0"/>
                  </a:lnTo>
                  <a:lnTo>
                    <a:pt x="0" y="51370"/>
                  </a:lnTo>
                  <a:lnTo>
                    <a:pt x="314220" y="51370"/>
                  </a:lnTo>
                  <a:lnTo>
                    <a:pt x="357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9026167" y="7048211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>
                  <a:moveTo>
                    <a:pt x="0" y="0"/>
                  </a:moveTo>
                  <a:lnTo>
                    <a:pt x="31422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9366924" y="699379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271" y="0"/>
                  </a:lnTo>
                </a:path>
              </a:pathLst>
            </a:custGeom>
            <a:ln w="608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9077539" y="6996840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22945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9340392" y="6996838"/>
              <a:ext cx="43180" cy="1467485"/>
            </a:xfrm>
            <a:custGeom>
              <a:avLst/>
              <a:gdLst/>
              <a:ahLst/>
              <a:cxnLst/>
              <a:rect l="l" t="t" r="r" b="b"/>
              <a:pathLst>
                <a:path w="43180" h="1467484">
                  <a:moveTo>
                    <a:pt x="42804" y="0"/>
                  </a:moveTo>
                  <a:lnTo>
                    <a:pt x="0" y="51370"/>
                  </a:lnTo>
                  <a:lnTo>
                    <a:pt x="0" y="1466981"/>
                  </a:lnTo>
                  <a:lnTo>
                    <a:pt x="42804" y="1466981"/>
                  </a:lnTo>
                  <a:lnTo>
                    <a:pt x="428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9340389" y="7048211"/>
              <a:ext cx="0" cy="1416050"/>
            </a:xfrm>
            <a:custGeom>
              <a:avLst/>
              <a:gdLst/>
              <a:ahLst/>
              <a:cxnLst/>
              <a:rect l="l" t="t" r="r" b="b"/>
              <a:pathLst>
                <a:path h="1416050">
                  <a:moveTo>
                    <a:pt x="0" y="0"/>
                  </a:moveTo>
                  <a:lnTo>
                    <a:pt x="0" y="1415614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9377107" y="6996842"/>
              <a:ext cx="12700" cy="1467485"/>
            </a:xfrm>
            <a:custGeom>
              <a:avLst/>
              <a:gdLst/>
              <a:ahLst/>
              <a:cxnLst/>
              <a:rect l="l" t="t" r="r" b="b"/>
              <a:pathLst>
                <a:path w="12700" h="1467484">
                  <a:moveTo>
                    <a:pt x="0" y="1466983"/>
                  </a:moveTo>
                  <a:lnTo>
                    <a:pt x="12177" y="1466983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46698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9077537" y="618345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9077537" y="6224556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9077537" y="6265653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9077537" y="630674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9077537" y="6347845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9077537" y="6388942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9077537" y="6430039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077537" y="6471137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9077537" y="6512234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9077537" y="6553331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077537" y="6594443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9077537" y="6635523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9077537" y="6676620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9077537" y="6717716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9077537" y="6758831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9077537" y="6799911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9077537" y="684100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9077537" y="6882105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9077537" y="692321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9077537" y="696429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4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" name="object 25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5374430" y="2351923"/>
              <a:ext cx="190266" cy="287871"/>
            </a:xfrm>
            <a:prstGeom prst="rect">
              <a:avLst/>
            </a:prstGeom>
          </p:spPr>
        </p:pic>
        <p:sp>
          <p:nvSpPr>
            <p:cNvPr id="251" name="object 251"/>
            <p:cNvSpPr/>
            <p:nvPr/>
          </p:nvSpPr>
          <p:spPr>
            <a:xfrm>
              <a:off x="15607890" y="5063562"/>
              <a:ext cx="635" cy="188595"/>
            </a:xfrm>
            <a:custGeom>
              <a:avLst/>
              <a:gdLst/>
              <a:ahLst/>
              <a:cxnLst/>
              <a:rect l="l" t="t" r="r" b="b"/>
              <a:pathLst>
                <a:path w="634" h="188595">
                  <a:moveTo>
                    <a:pt x="0" y="188360"/>
                  </a:moveTo>
                  <a:lnTo>
                    <a:pt x="35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5023491" y="5207985"/>
              <a:ext cx="584835" cy="1270"/>
            </a:xfrm>
            <a:custGeom>
              <a:avLst/>
              <a:gdLst/>
              <a:ahLst/>
              <a:cxnLst/>
              <a:rect l="l" t="t" r="r" b="b"/>
              <a:pathLst>
                <a:path w="584834" h="1270">
                  <a:moveTo>
                    <a:pt x="0" y="0"/>
                  </a:moveTo>
                  <a:lnTo>
                    <a:pt x="584474" y="113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5169030" y="5062709"/>
              <a:ext cx="439420" cy="1270"/>
            </a:xfrm>
            <a:custGeom>
              <a:avLst/>
              <a:gdLst/>
              <a:ahLst/>
              <a:cxnLst/>
              <a:rect l="l" t="t" r="r" b="b"/>
              <a:pathLst>
                <a:path w="439419" h="1270">
                  <a:moveTo>
                    <a:pt x="439222" y="85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5023828" y="5207639"/>
              <a:ext cx="584200" cy="1270"/>
            </a:xfrm>
            <a:custGeom>
              <a:avLst/>
              <a:gdLst/>
              <a:ahLst/>
              <a:cxnLst/>
              <a:rect l="l" t="t" r="r" b="b"/>
              <a:pathLst>
                <a:path w="584200" h="1270">
                  <a:moveTo>
                    <a:pt x="0" y="0"/>
                  </a:moveTo>
                  <a:lnTo>
                    <a:pt x="584139" y="113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5028614" y="5202858"/>
              <a:ext cx="579755" cy="1270"/>
            </a:xfrm>
            <a:custGeom>
              <a:avLst/>
              <a:gdLst/>
              <a:ahLst/>
              <a:cxnLst/>
              <a:rect l="l" t="t" r="r" b="b"/>
              <a:pathLst>
                <a:path w="579755" h="1270">
                  <a:moveTo>
                    <a:pt x="579375" y="113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80684" y="5250716"/>
              <a:ext cx="627380" cy="1270"/>
            </a:xfrm>
            <a:custGeom>
              <a:avLst/>
              <a:gdLst/>
              <a:ahLst/>
              <a:cxnLst/>
              <a:rect l="l" t="t" r="r" b="b"/>
              <a:pathLst>
                <a:path w="627380" h="1270">
                  <a:moveTo>
                    <a:pt x="0" y="0"/>
                  </a:moveTo>
                  <a:lnTo>
                    <a:pt x="627206" y="120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4980679" y="3620039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18836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5603077" y="510197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48" y="62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606434" y="5114118"/>
              <a:ext cx="16510" cy="46355"/>
            </a:xfrm>
            <a:custGeom>
              <a:avLst/>
              <a:gdLst/>
              <a:ahLst/>
              <a:cxnLst/>
              <a:rect l="l" t="t" r="r" b="b"/>
              <a:pathLst>
                <a:path w="16509" h="46354">
                  <a:moveTo>
                    <a:pt x="16319" y="0"/>
                  </a:moveTo>
                  <a:lnTo>
                    <a:pt x="4140" y="0"/>
                  </a:lnTo>
                  <a:lnTo>
                    <a:pt x="4140" y="3035"/>
                  </a:lnTo>
                  <a:lnTo>
                    <a:pt x="0" y="3035"/>
                  </a:lnTo>
                  <a:lnTo>
                    <a:pt x="0" y="42786"/>
                  </a:lnTo>
                  <a:lnTo>
                    <a:pt x="4140" y="42786"/>
                  </a:lnTo>
                  <a:lnTo>
                    <a:pt x="4140" y="45821"/>
                  </a:lnTo>
                  <a:lnTo>
                    <a:pt x="16319" y="45821"/>
                  </a:lnTo>
                  <a:lnTo>
                    <a:pt x="163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598490" y="5162881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0" y="5989"/>
                  </a:moveTo>
                  <a:lnTo>
                    <a:pt x="89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601229" y="5166476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5">
                  <a:moveTo>
                    <a:pt x="9947" y="0"/>
                  </a:moveTo>
                  <a:lnTo>
                    <a:pt x="0" y="6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607401" y="515689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5130" y="0"/>
                  </a:moveTo>
                  <a:lnTo>
                    <a:pt x="0" y="598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5611176" y="51599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6544"/>
                  </a:moveTo>
                  <a:lnTo>
                    <a:pt x="547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5588912" y="5168870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2575"/>
                  </a:moveTo>
                  <a:lnTo>
                    <a:pt x="957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5588903" y="5171449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204" y="495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5590108" y="5173495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4" h="3175">
                  <a:moveTo>
                    <a:pt x="10795" y="0"/>
                  </a:moveTo>
                  <a:lnTo>
                    <a:pt x="0" y="291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5600898" y="51733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0"/>
                  </a:moveTo>
                  <a:lnTo>
                    <a:pt x="0" y="16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5598490" y="5105177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0" y="0"/>
                  </a:moveTo>
                  <a:lnTo>
                    <a:pt x="8910" y="598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5601229" y="5100735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5">
                  <a:moveTo>
                    <a:pt x="9947" y="683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5607401" y="511116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5130" y="5989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5611176" y="5107573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476" y="6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5590108" y="5097643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4" h="3175">
                  <a:moveTo>
                    <a:pt x="0" y="0"/>
                  </a:moveTo>
                  <a:lnTo>
                    <a:pt x="10795" y="291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5588912" y="5097648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0" y="4952"/>
                  </a:moveTo>
                  <a:lnTo>
                    <a:pt x="120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5588920" y="5102601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9570" y="2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5600898" y="51005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18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5552928" y="5093264"/>
              <a:ext cx="36830" cy="13970"/>
            </a:xfrm>
            <a:custGeom>
              <a:avLst/>
              <a:gdLst/>
              <a:ahLst/>
              <a:cxnLst/>
              <a:rect l="l" t="t" r="r" b="b"/>
              <a:pathLst>
                <a:path w="36830" h="13970">
                  <a:moveTo>
                    <a:pt x="36753" y="0"/>
                  </a:moveTo>
                  <a:lnTo>
                    <a:pt x="12" y="0"/>
                  </a:lnTo>
                  <a:lnTo>
                    <a:pt x="12" y="1714"/>
                  </a:lnTo>
                  <a:lnTo>
                    <a:pt x="0" y="13893"/>
                  </a:lnTo>
                  <a:lnTo>
                    <a:pt x="36334" y="13893"/>
                  </a:lnTo>
                  <a:lnTo>
                    <a:pt x="36334" y="12179"/>
                  </a:lnTo>
                  <a:lnTo>
                    <a:pt x="36753" y="12179"/>
                  </a:lnTo>
                  <a:lnTo>
                    <a:pt x="367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5542676" y="5099344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4" h="3175">
                  <a:moveTo>
                    <a:pt x="0" y="2743"/>
                  </a:moveTo>
                  <a:lnTo>
                    <a:pt x="102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5542676" y="51020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2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5542682" y="5101063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4" h="3175">
                  <a:moveTo>
                    <a:pt x="10261" y="0"/>
                  </a:moveTo>
                  <a:lnTo>
                    <a:pt x="0" y="27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5534881" y="5105346"/>
              <a:ext cx="12700" cy="63500"/>
            </a:xfrm>
            <a:custGeom>
              <a:avLst/>
              <a:gdLst/>
              <a:ahLst/>
              <a:cxnLst/>
              <a:rect l="l" t="t" r="r" b="b"/>
              <a:pathLst>
                <a:path w="12700" h="63500">
                  <a:moveTo>
                    <a:pt x="0" y="63359"/>
                  </a:moveTo>
                  <a:lnTo>
                    <a:pt x="12177" y="63359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6335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5542682" y="5171957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4" h="3175">
                  <a:moveTo>
                    <a:pt x="10261" y="274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5542676" y="5170258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4" h="3175">
                  <a:moveTo>
                    <a:pt x="0" y="0"/>
                  </a:moveTo>
                  <a:lnTo>
                    <a:pt x="10261" y="272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5542676" y="51702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0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5552928" y="5166899"/>
              <a:ext cx="36830" cy="13970"/>
            </a:xfrm>
            <a:custGeom>
              <a:avLst/>
              <a:gdLst/>
              <a:ahLst/>
              <a:cxnLst/>
              <a:rect l="l" t="t" r="r" b="b"/>
              <a:pathLst>
                <a:path w="36830" h="13970">
                  <a:moveTo>
                    <a:pt x="36753" y="1714"/>
                  </a:moveTo>
                  <a:lnTo>
                    <a:pt x="36334" y="1714"/>
                  </a:lnTo>
                  <a:lnTo>
                    <a:pt x="36334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2" y="13893"/>
                  </a:lnTo>
                  <a:lnTo>
                    <a:pt x="36753" y="13893"/>
                  </a:lnTo>
                  <a:lnTo>
                    <a:pt x="36753" y="171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5539241" y="51053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2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5533152" y="5105346"/>
              <a:ext cx="12700" cy="63500"/>
            </a:xfrm>
            <a:custGeom>
              <a:avLst/>
              <a:gdLst/>
              <a:ahLst/>
              <a:cxnLst/>
              <a:rect l="l" t="t" r="r" b="b"/>
              <a:pathLst>
                <a:path w="12700" h="63500">
                  <a:moveTo>
                    <a:pt x="0" y="63359"/>
                  </a:moveTo>
                  <a:lnTo>
                    <a:pt x="12177" y="63359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6335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5539242" y="51687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2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5538224" y="5168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91"/>
                  </a:moveTo>
                  <a:lnTo>
                    <a:pt x="120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5537539" y="5169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83"/>
                  </a:moveTo>
                  <a:lnTo>
                    <a:pt x="69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5537539" y="51705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7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5537533" y="51719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118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5538219" y="51731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04" y="69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5539414" y="51738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37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5540780" y="51731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04" y="0"/>
                  </a:moveTo>
                  <a:lnTo>
                    <a:pt x="0" y="69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5541985" y="5171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118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5541984" y="51693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691" y="118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5540785" y="5168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1204" y="69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5538224" y="51002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91"/>
                  </a:moveTo>
                  <a:lnTo>
                    <a:pt x="120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5537539" y="51009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83"/>
                  </a:moveTo>
                  <a:lnTo>
                    <a:pt x="69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5537539" y="51020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9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5537533" y="51034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118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5538219" y="51046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04" y="68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5540780" y="51046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04" y="0"/>
                  </a:moveTo>
                  <a:lnTo>
                    <a:pt x="0" y="68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5541985" y="51034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118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5541984" y="5100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691" y="118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5540785" y="5100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1204" y="69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5539423" y="51002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37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5448333" y="509506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>
                  <a:moveTo>
                    <a:pt x="0" y="0"/>
                  </a:moveTo>
                  <a:lnTo>
                    <a:pt x="7190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5520248" y="5095058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69369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5448333" y="516442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>
                  <a:moveTo>
                    <a:pt x="0" y="0"/>
                  </a:moveTo>
                  <a:lnTo>
                    <a:pt x="7190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5442235" y="5095068"/>
              <a:ext cx="29845" cy="69850"/>
            </a:xfrm>
            <a:custGeom>
              <a:avLst/>
              <a:gdLst/>
              <a:ahLst/>
              <a:cxnLst/>
              <a:rect l="l" t="t" r="r" b="b"/>
              <a:pathLst>
                <a:path w="29844" h="69850">
                  <a:moveTo>
                    <a:pt x="12179" y="0"/>
                  </a:moveTo>
                  <a:lnTo>
                    <a:pt x="0" y="0"/>
                  </a:lnTo>
                  <a:lnTo>
                    <a:pt x="0" y="69380"/>
                  </a:lnTo>
                  <a:lnTo>
                    <a:pt x="12179" y="69380"/>
                  </a:lnTo>
                  <a:lnTo>
                    <a:pt x="12179" y="0"/>
                  </a:lnTo>
                  <a:close/>
                </a:path>
                <a:path w="29844" h="69850">
                  <a:moveTo>
                    <a:pt x="29819" y="0"/>
                  </a:moveTo>
                  <a:lnTo>
                    <a:pt x="17640" y="0"/>
                  </a:lnTo>
                  <a:lnTo>
                    <a:pt x="17640" y="69380"/>
                  </a:lnTo>
                  <a:lnTo>
                    <a:pt x="29819" y="69380"/>
                  </a:lnTo>
                  <a:lnTo>
                    <a:pt x="298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5073136" y="418135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6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5073141" y="4181356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9076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5163902" y="418135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6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5073136" y="4237021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7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5073136" y="423701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5163902" y="423701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5073136" y="4292670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7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5073136" y="42926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6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5163902" y="42926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6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5073136" y="4348336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7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5073136" y="4348334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5163902" y="4348334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5073136" y="4403987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7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5390975" y="5149180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0"/>
                  </a:moveTo>
                  <a:lnTo>
                    <a:pt x="0" y="5307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5439767" y="5149177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5307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5390975" y="5149180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4">
                  <a:moveTo>
                    <a:pt x="0" y="0"/>
                  </a:moveTo>
                  <a:lnTo>
                    <a:pt x="4879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5390973" y="5202254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4">
                  <a:moveTo>
                    <a:pt x="4879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5174342" y="4180826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6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5037349" y="418082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5037349" y="4180828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6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5037351" y="4403439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5059450" y="4943871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20">
                  <a:moveTo>
                    <a:pt x="0" y="108729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5059445" y="5052601"/>
              <a:ext cx="100330" cy="0"/>
            </a:xfrm>
            <a:custGeom>
              <a:avLst/>
              <a:gdLst/>
              <a:ahLst/>
              <a:cxnLst/>
              <a:rect l="l" t="t" r="r" b="b"/>
              <a:pathLst>
                <a:path w="100330">
                  <a:moveTo>
                    <a:pt x="9999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5159442" y="4943877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20">
                  <a:moveTo>
                    <a:pt x="0" y="0"/>
                  </a:moveTo>
                  <a:lnTo>
                    <a:pt x="0" y="10872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5057386" y="4020041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20">
                  <a:moveTo>
                    <a:pt x="0" y="0"/>
                  </a:moveTo>
                  <a:lnTo>
                    <a:pt x="0" y="10874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5057387" y="4128780"/>
              <a:ext cx="100330" cy="0"/>
            </a:xfrm>
            <a:custGeom>
              <a:avLst/>
              <a:gdLst/>
              <a:ahLst/>
              <a:cxnLst/>
              <a:rect l="l" t="t" r="r" b="b"/>
              <a:pathLst>
                <a:path w="100330">
                  <a:moveTo>
                    <a:pt x="9999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5157384" y="4020041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20">
                  <a:moveTo>
                    <a:pt x="0" y="0"/>
                  </a:moveTo>
                  <a:lnTo>
                    <a:pt x="0" y="10874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5057386" y="4020041"/>
              <a:ext cx="100330" cy="0"/>
            </a:xfrm>
            <a:custGeom>
              <a:avLst/>
              <a:gdLst/>
              <a:ahLst/>
              <a:cxnLst/>
              <a:rect l="l" t="t" r="r" b="b"/>
              <a:pathLst>
                <a:path w="100330">
                  <a:moveTo>
                    <a:pt x="0" y="0"/>
                  </a:moveTo>
                  <a:lnTo>
                    <a:pt x="9999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5036662" y="4510164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7347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5110136" y="4149475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0"/>
                  </a:moveTo>
                  <a:lnTo>
                    <a:pt x="0" y="36068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5036664" y="4149475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0" y="0"/>
                  </a:moveTo>
                  <a:lnTo>
                    <a:pt x="7347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5036664" y="4149484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36068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5032205" y="3625457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73463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5105669" y="3625468"/>
              <a:ext cx="0" cy="345440"/>
            </a:xfrm>
            <a:custGeom>
              <a:avLst/>
              <a:gdLst/>
              <a:ahLst/>
              <a:cxnLst/>
              <a:rect l="l" t="t" r="r" b="b"/>
              <a:pathLst>
                <a:path h="345439">
                  <a:moveTo>
                    <a:pt x="0" y="34498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5032211" y="3970452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0" y="0"/>
                  </a:moveTo>
                  <a:lnTo>
                    <a:pt x="7346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5032211" y="3625457"/>
              <a:ext cx="0" cy="345440"/>
            </a:xfrm>
            <a:custGeom>
              <a:avLst/>
              <a:gdLst/>
              <a:ahLst/>
              <a:cxnLst/>
              <a:rect l="l" t="t" r="r" b="b"/>
              <a:pathLst>
                <a:path h="345439">
                  <a:moveTo>
                    <a:pt x="0" y="0"/>
                  </a:moveTo>
                  <a:lnTo>
                    <a:pt x="0" y="34498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5060814" y="3880314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>
                  <a:moveTo>
                    <a:pt x="10274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5060811" y="388031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5060814" y="394537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>
                  <a:moveTo>
                    <a:pt x="10274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5163555" y="388031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6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5060811" y="3815234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5060811" y="381522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8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5163555" y="381523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8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5060811" y="375016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5060811" y="375016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5163555" y="375016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6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5056064" y="44159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5184508" y="44159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5056022" y="4415961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7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5056020" y="4493002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12848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5038101" y="363920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5166520" y="363920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5038043" y="3716265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7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5038042" y="3639200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12847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6" name="object 36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5066535" y="5070331"/>
              <a:ext cx="320422" cy="132031"/>
            </a:xfrm>
            <a:prstGeom prst="rect">
              <a:avLst/>
            </a:prstGeom>
          </p:spPr>
        </p:pic>
        <p:sp>
          <p:nvSpPr>
            <p:cNvPr id="367" name="object 367"/>
            <p:cNvSpPr/>
            <p:nvPr/>
          </p:nvSpPr>
          <p:spPr>
            <a:xfrm>
              <a:off x="15073663" y="455104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5073662" y="4551046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9075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5164413" y="455104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5073663" y="4606696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75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5073663" y="460669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3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5164413" y="460669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3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5073663" y="466232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75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5073663" y="466232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5164413" y="466232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5073663" y="471797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75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5073663" y="471798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6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5164413" y="471798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6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5073663" y="4773644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75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5167157" y="4553094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59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5030163" y="455309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5030163" y="4553102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5030166" y="477569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5036334" y="4532000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0" y="0"/>
                  </a:moveTo>
                  <a:lnTo>
                    <a:pt x="7346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5036325" y="4865797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73463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5109789" y="4532000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0"/>
                  </a:moveTo>
                  <a:lnTo>
                    <a:pt x="0" y="33379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5036334" y="4532006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3337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5059153" y="477585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5187590" y="477585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5059112" y="4775856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8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5059101" y="4852897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12848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5169039" y="3620044"/>
              <a:ext cx="0" cy="1245870"/>
            </a:xfrm>
            <a:custGeom>
              <a:avLst/>
              <a:gdLst/>
              <a:ahLst/>
              <a:cxnLst/>
              <a:rect l="l" t="t" r="r" b="b"/>
              <a:pathLst>
                <a:path h="1245870">
                  <a:moveTo>
                    <a:pt x="0" y="124575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5169039" y="4888997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7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5017395" y="3620039"/>
              <a:ext cx="17780" cy="1588135"/>
            </a:xfrm>
            <a:custGeom>
              <a:avLst/>
              <a:gdLst/>
              <a:ahLst/>
              <a:cxnLst/>
              <a:rect l="l" t="t" r="r" b="b"/>
              <a:pathLst>
                <a:path w="17780" h="1588135">
                  <a:moveTo>
                    <a:pt x="17310" y="1268971"/>
                  </a:moveTo>
                  <a:lnTo>
                    <a:pt x="17310" y="1268971"/>
                  </a:lnTo>
                  <a:lnTo>
                    <a:pt x="0" y="1268971"/>
                  </a:lnTo>
                  <a:lnTo>
                    <a:pt x="0" y="1587944"/>
                  </a:lnTo>
                  <a:lnTo>
                    <a:pt x="12179" y="1587944"/>
                  </a:lnTo>
                  <a:lnTo>
                    <a:pt x="12179" y="1587614"/>
                  </a:lnTo>
                  <a:lnTo>
                    <a:pt x="12522" y="1587614"/>
                  </a:lnTo>
                  <a:lnTo>
                    <a:pt x="12522" y="1582813"/>
                  </a:lnTo>
                  <a:lnTo>
                    <a:pt x="17310" y="1582813"/>
                  </a:lnTo>
                  <a:lnTo>
                    <a:pt x="17310" y="1268971"/>
                  </a:lnTo>
                  <a:close/>
                </a:path>
                <a:path w="17780" h="1588135">
                  <a:moveTo>
                    <a:pt x="17310" y="12"/>
                  </a:moveTo>
                  <a:lnTo>
                    <a:pt x="12522" y="12"/>
                  </a:lnTo>
                  <a:lnTo>
                    <a:pt x="12179" y="0"/>
                  </a:lnTo>
                  <a:lnTo>
                    <a:pt x="342" y="0"/>
                  </a:lnTo>
                  <a:lnTo>
                    <a:pt x="0" y="0"/>
                  </a:lnTo>
                  <a:lnTo>
                    <a:pt x="0" y="1245755"/>
                  </a:lnTo>
                  <a:lnTo>
                    <a:pt x="342" y="1245755"/>
                  </a:lnTo>
                  <a:lnTo>
                    <a:pt x="5130" y="1245755"/>
                  </a:lnTo>
                  <a:lnTo>
                    <a:pt x="17310" y="1245768"/>
                  </a:lnTo>
                  <a:lnTo>
                    <a:pt x="17310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4980684" y="4889006"/>
              <a:ext cx="0" cy="361950"/>
            </a:xfrm>
            <a:custGeom>
              <a:avLst/>
              <a:gdLst/>
              <a:ahLst/>
              <a:cxnLst/>
              <a:rect l="l" t="t" r="r" b="b"/>
              <a:pathLst>
                <a:path h="361950">
                  <a:moveTo>
                    <a:pt x="0" y="0"/>
                  </a:moveTo>
                  <a:lnTo>
                    <a:pt x="0" y="3617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4980684" y="3620039"/>
              <a:ext cx="0" cy="1245870"/>
            </a:xfrm>
            <a:custGeom>
              <a:avLst/>
              <a:gdLst/>
              <a:ahLst/>
              <a:cxnLst/>
              <a:rect l="l" t="t" r="r" b="b"/>
              <a:pathLst>
                <a:path h="1245870">
                  <a:moveTo>
                    <a:pt x="0" y="0"/>
                  </a:moveTo>
                  <a:lnTo>
                    <a:pt x="0" y="124575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4980684" y="4865797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4980684" y="4889006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5050034" y="500791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4962685" y="486579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8734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5169890" y="4889012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11890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5050034" y="4889012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11890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3" name="object 40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5055072" y="4420826"/>
              <a:ext cx="126893" cy="66982"/>
            </a:xfrm>
            <a:prstGeom prst="rect">
              <a:avLst/>
            </a:prstGeom>
          </p:spPr>
        </p:pic>
        <p:pic>
          <p:nvPicPr>
            <p:cNvPr id="404" name="object 40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5037083" y="3644411"/>
              <a:ext cx="126905" cy="66982"/>
            </a:xfrm>
            <a:prstGeom prst="rect">
              <a:avLst/>
            </a:prstGeom>
          </p:spPr>
        </p:pic>
        <p:sp>
          <p:nvSpPr>
            <p:cNvPr id="405" name="object 405"/>
            <p:cNvSpPr/>
            <p:nvPr/>
          </p:nvSpPr>
          <p:spPr>
            <a:xfrm>
              <a:off x="15124181" y="4786810"/>
              <a:ext cx="55244" cy="55244"/>
            </a:xfrm>
            <a:custGeom>
              <a:avLst/>
              <a:gdLst/>
              <a:ahLst/>
              <a:cxnLst/>
              <a:rect l="l" t="t" r="r" b="b"/>
              <a:pathLst>
                <a:path w="55244" h="55245">
                  <a:moveTo>
                    <a:pt x="27381" y="54804"/>
                  </a:moveTo>
                  <a:lnTo>
                    <a:pt x="38006" y="52637"/>
                  </a:lnTo>
                  <a:lnTo>
                    <a:pt x="46721" y="46742"/>
                  </a:lnTo>
                  <a:lnTo>
                    <a:pt x="52616" y="38027"/>
                  </a:lnTo>
                  <a:lnTo>
                    <a:pt x="54783" y="27402"/>
                  </a:lnTo>
                  <a:lnTo>
                    <a:pt x="52616" y="16777"/>
                  </a:lnTo>
                  <a:lnTo>
                    <a:pt x="46721" y="8062"/>
                  </a:lnTo>
                  <a:lnTo>
                    <a:pt x="38006" y="2167"/>
                  </a:lnTo>
                  <a:lnTo>
                    <a:pt x="27381" y="0"/>
                  </a:lnTo>
                  <a:lnTo>
                    <a:pt x="16768" y="2167"/>
                  </a:lnTo>
                  <a:lnTo>
                    <a:pt x="8059" y="8062"/>
                  </a:lnTo>
                  <a:lnTo>
                    <a:pt x="2166" y="16777"/>
                  </a:lnTo>
                  <a:lnTo>
                    <a:pt x="0" y="27402"/>
                  </a:lnTo>
                  <a:lnTo>
                    <a:pt x="2166" y="38027"/>
                  </a:lnTo>
                  <a:lnTo>
                    <a:pt x="8059" y="46742"/>
                  </a:lnTo>
                  <a:lnTo>
                    <a:pt x="16768" y="52637"/>
                  </a:lnTo>
                  <a:lnTo>
                    <a:pt x="27381" y="5480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5064242" y="4786810"/>
              <a:ext cx="55244" cy="55244"/>
            </a:xfrm>
            <a:custGeom>
              <a:avLst/>
              <a:gdLst/>
              <a:ahLst/>
              <a:cxnLst/>
              <a:rect l="l" t="t" r="r" b="b"/>
              <a:pathLst>
                <a:path w="55244" h="55245">
                  <a:moveTo>
                    <a:pt x="27402" y="54804"/>
                  </a:moveTo>
                  <a:lnTo>
                    <a:pt x="38015" y="52637"/>
                  </a:lnTo>
                  <a:lnTo>
                    <a:pt x="46723" y="46742"/>
                  </a:lnTo>
                  <a:lnTo>
                    <a:pt x="52616" y="38027"/>
                  </a:lnTo>
                  <a:lnTo>
                    <a:pt x="54783" y="27402"/>
                  </a:lnTo>
                  <a:lnTo>
                    <a:pt x="52616" y="16777"/>
                  </a:lnTo>
                  <a:lnTo>
                    <a:pt x="46723" y="8062"/>
                  </a:lnTo>
                  <a:lnTo>
                    <a:pt x="38015" y="2167"/>
                  </a:lnTo>
                  <a:lnTo>
                    <a:pt x="27402" y="0"/>
                  </a:lnTo>
                  <a:lnTo>
                    <a:pt x="16777" y="2167"/>
                  </a:lnTo>
                  <a:lnTo>
                    <a:pt x="8062" y="8062"/>
                  </a:lnTo>
                  <a:lnTo>
                    <a:pt x="2167" y="16777"/>
                  </a:lnTo>
                  <a:lnTo>
                    <a:pt x="0" y="27402"/>
                  </a:lnTo>
                  <a:lnTo>
                    <a:pt x="2167" y="38027"/>
                  </a:lnTo>
                  <a:lnTo>
                    <a:pt x="8062" y="46742"/>
                  </a:lnTo>
                  <a:lnTo>
                    <a:pt x="16777" y="52637"/>
                  </a:lnTo>
                  <a:lnTo>
                    <a:pt x="27402" y="5480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5050034" y="5007919"/>
              <a:ext cx="9525" cy="27305"/>
            </a:xfrm>
            <a:custGeom>
              <a:avLst/>
              <a:gdLst/>
              <a:ahLst/>
              <a:cxnLst/>
              <a:rect l="l" t="t" r="r" b="b"/>
              <a:pathLst>
                <a:path w="9525" h="27304">
                  <a:moveTo>
                    <a:pt x="0" y="0"/>
                  </a:moveTo>
                  <a:lnTo>
                    <a:pt x="0" y="4900"/>
                  </a:lnTo>
                  <a:lnTo>
                    <a:pt x="816" y="9779"/>
                  </a:lnTo>
                  <a:lnTo>
                    <a:pt x="2418" y="14407"/>
                  </a:lnTo>
                  <a:lnTo>
                    <a:pt x="4031" y="19025"/>
                  </a:lnTo>
                  <a:lnTo>
                    <a:pt x="6376" y="23371"/>
                  </a:lnTo>
                  <a:lnTo>
                    <a:pt x="9423" y="2723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9315272" y="4846795"/>
              <a:ext cx="3105785" cy="3120390"/>
            </a:xfrm>
            <a:custGeom>
              <a:avLst/>
              <a:gdLst/>
              <a:ahLst/>
              <a:cxnLst/>
              <a:rect l="l" t="t" r="r" b="b"/>
              <a:pathLst>
                <a:path w="3105784" h="3120390">
                  <a:moveTo>
                    <a:pt x="3105391" y="0"/>
                  </a:moveTo>
                  <a:lnTo>
                    <a:pt x="2390495" y="0"/>
                  </a:lnTo>
                  <a:lnTo>
                    <a:pt x="2390495" y="47244"/>
                  </a:lnTo>
                  <a:lnTo>
                    <a:pt x="2287740" y="47244"/>
                  </a:lnTo>
                  <a:lnTo>
                    <a:pt x="2287740" y="0"/>
                  </a:lnTo>
                  <a:lnTo>
                    <a:pt x="1619897" y="0"/>
                  </a:lnTo>
                  <a:lnTo>
                    <a:pt x="1619897" y="47244"/>
                  </a:lnTo>
                  <a:lnTo>
                    <a:pt x="1517154" y="47244"/>
                  </a:lnTo>
                  <a:lnTo>
                    <a:pt x="1517154" y="18148"/>
                  </a:lnTo>
                  <a:lnTo>
                    <a:pt x="1457236" y="18148"/>
                  </a:lnTo>
                  <a:lnTo>
                    <a:pt x="1457236" y="0"/>
                  </a:lnTo>
                  <a:lnTo>
                    <a:pt x="1294561" y="0"/>
                  </a:lnTo>
                  <a:lnTo>
                    <a:pt x="1294561" y="18148"/>
                  </a:lnTo>
                  <a:lnTo>
                    <a:pt x="1238034" y="18148"/>
                  </a:lnTo>
                  <a:lnTo>
                    <a:pt x="1238034" y="0"/>
                  </a:lnTo>
                  <a:lnTo>
                    <a:pt x="1070229" y="0"/>
                  </a:lnTo>
                  <a:lnTo>
                    <a:pt x="1070229" y="18148"/>
                  </a:lnTo>
                  <a:lnTo>
                    <a:pt x="977760" y="18148"/>
                  </a:lnTo>
                  <a:lnTo>
                    <a:pt x="977760" y="0"/>
                  </a:lnTo>
                  <a:lnTo>
                    <a:pt x="618172" y="0"/>
                  </a:lnTo>
                  <a:lnTo>
                    <a:pt x="618172" y="18148"/>
                  </a:lnTo>
                  <a:lnTo>
                    <a:pt x="527405" y="18148"/>
                  </a:lnTo>
                  <a:lnTo>
                    <a:pt x="527405" y="0"/>
                  </a:lnTo>
                  <a:lnTo>
                    <a:pt x="359625" y="0"/>
                  </a:lnTo>
                  <a:lnTo>
                    <a:pt x="359625" y="18148"/>
                  </a:lnTo>
                  <a:lnTo>
                    <a:pt x="282549" y="18148"/>
                  </a:lnTo>
                  <a:lnTo>
                    <a:pt x="282549" y="0"/>
                  </a:lnTo>
                  <a:lnTo>
                    <a:pt x="78765" y="0"/>
                  </a:lnTo>
                  <a:lnTo>
                    <a:pt x="78765" y="18148"/>
                  </a:lnTo>
                  <a:lnTo>
                    <a:pt x="78765" y="47244"/>
                  </a:lnTo>
                  <a:lnTo>
                    <a:pt x="18821" y="47244"/>
                  </a:lnTo>
                  <a:lnTo>
                    <a:pt x="18821" y="0"/>
                  </a:lnTo>
                  <a:lnTo>
                    <a:pt x="0" y="0"/>
                  </a:lnTo>
                  <a:lnTo>
                    <a:pt x="0" y="47244"/>
                  </a:lnTo>
                  <a:lnTo>
                    <a:pt x="0" y="1610639"/>
                  </a:lnTo>
                  <a:lnTo>
                    <a:pt x="0" y="1673860"/>
                  </a:lnTo>
                  <a:lnTo>
                    <a:pt x="34239" y="1673860"/>
                  </a:lnTo>
                  <a:lnTo>
                    <a:pt x="34239" y="2576830"/>
                  </a:lnTo>
                  <a:lnTo>
                    <a:pt x="0" y="2576830"/>
                  </a:lnTo>
                  <a:lnTo>
                    <a:pt x="0" y="2909163"/>
                  </a:lnTo>
                  <a:lnTo>
                    <a:pt x="0" y="3026778"/>
                  </a:lnTo>
                  <a:lnTo>
                    <a:pt x="0" y="3112135"/>
                  </a:lnTo>
                  <a:lnTo>
                    <a:pt x="0" y="3120390"/>
                  </a:lnTo>
                  <a:lnTo>
                    <a:pt x="3105391" y="3120390"/>
                  </a:lnTo>
                  <a:lnTo>
                    <a:pt x="3105391" y="3112135"/>
                  </a:lnTo>
                  <a:lnTo>
                    <a:pt x="3105391" y="3026778"/>
                  </a:lnTo>
                  <a:lnTo>
                    <a:pt x="3105391" y="2909163"/>
                  </a:lnTo>
                  <a:lnTo>
                    <a:pt x="3105391" y="2576830"/>
                  </a:lnTo>
                  <a:lnTo>
                    <a:pt x="164388" y="2576830"/>
                  </a:lnTo>
                  <a:lnTo>
                    <a:pt x="164388" y="1673860"/>
                  </a:lnTo>
                  <a:lnTo>
                    <a:pt x="3105391" y="1673860"/>
                  </a:lnTo>
                  <a:lnTo>
                    <a:pt x="3105391" y="1610639"/>
                  </a:lnTo>
                  <a:lnTo>
                    <a:pt x="3105391" y="47244"/>
                  </a:lnTo>
                  <a:lnTo>
                    <a:pt x="3105391" y="0"/>
                  </a:lnTo>
                  <a:close/>
                </a:path>
              </a:pathLst>
            </a:custGeom>
            <a:solidFill>
              <a:srgbClr val="328C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0073288" y="5065268"/>
              <a:ext cx="71755" cy="43180"/>
            </a:xfrm>
            <a:custGeom>
              <a:avLst/>
              <a:gdLst/>
              <a:ahLst/>
              <a:cxnLst/>
              <a:rect l="l" t="t" r="r" b="b"/>
              <a:pathLst>
                <a:path w="71754" h="43179">
                  <a:moveTo>
                    <a:pt x="35684" y="0"/>
                  </a:moveTo>
                  <a:lnTo>
                    <a:pt x="0" y="42815"/>
                  </a:lnTo>
                  <a:lnTo>
                    <a:pt x="71359" y="42815"/>
                  </a:lnTo>
                  <a:lnTo>
                    <a:pt x="3568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0108967" y="5065269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0" y="0"/>
                  </a:moveTo>
                  <a:lnTo>
                    <a:pt x="35674" y="4280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0073290" y="5065268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0" y="42815"/>
                  </a:moveTo>
                  <a:lnTo>
                    <a:pt x="3567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0073288" y="5108084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4">
                  <a:moveTo>
                    <a:pt x="7135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4820575" y="3798890"/>
              <a:ext cx="43180" cy="71755"/>
            </a:xfrm>
            <a:custGeom>
              <a:avLst/>
              <a:gdLst/>
              <a:ahLst/>
              <a:cxnLst/>
              <a:rect l="l" t="t" r="r" b="b"/>
              <a:pathLst>
                <a:path w="43180" h="71754">
                  <a:moveTo>
                    <a:pt x="0" y="0"/>
                  </a:moveTo>
                  <a:lnTo>
                    <a:pt x="0" y="71348"/>
                  </a:lnTo>
                  <a:lnTo>
                    <a:pt x="42804" y="356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4820565" y="3834576"/>
              <a:ext cx="43180" cy="36195"/>
            </a:xfrm>
            <a:custGeom>
              <a:avLst/>
              <a:gdLst/>
              <a:ahLst/>
              <a:cxnLst/>
              <a:rect l="l" t="t" r="r" b="b"/>
              <a:pathLst>
                <a:path w="43180" h="36195">
                  <a:moveTo>
                    <a:pt x="42815" y="0"/>
                  </a:moveTo>
                  <a:lnTo>
                    <a:pt x="0" y="3565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4820575" y="3798896"/>
              <a:ext cx="43180" cy="36195"/>
            </a:xfrm>
            <a:custGeom>
              <a:avLst/>
              <a:gdLst/>
              <a:ahLst/>
              <a:cxnLst/>
              <a:rect l="l" t="t" r="r" b="b"/>
              <a:pathLst>
                <a:path w="43180" h="36195">
                  <a:moveTo>
                    <a:pt x="0" y="0"/>
                  </a:moveTo>
                  <a:lnTo>
                    <a:pt x="42804" y="3567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4820575" y="379889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34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5074368" y="5251195"/>
              <a:ext cx="71755" cy="43180"/>
            </a:xfrm>
            <a:custGeom>
              <a:avLst/>
              <a:gdLst/>
              <a:ahLst/>
              <a:cxnLst/>
              <a:rect l="l" t="t" r="r" b="b"/>
              <a:pathLst>
                <a:path w="71755" h="43179">
                  <a:moveTo>
                    <a:pt x="35674" y="0"/>
                  </a:moveTo>
                  <a:lnTo>
                    <a:pt x="0" y="42815"/>
                  </a:lnTo>
                  <a:lnTo>
                    <a:pt x="71348" y="42815"/>
                  </a:lnTo>
                  <a:lnTo>
                    <a:pt x="356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5110037" y="5251197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4" h="43179">
                  <a:moveTo>
                    <a:pt x="0" y="0"/>
                  </a:moveTo>
                  <a:lnTo>
                    <a:pt x="35674" y="4281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5074373" y="5251195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4" h="43179">
                  <a:moveTo>
                    <a:pt x="0" y="42815"/>
                  </a:moveTo>
                  <a:lnTo>
                    <a:pt x="3565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5074368" y="5294010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5">
                  <a:moveTo>
                    <a:pt x="7134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1" name="object 42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309187" y="6326345"/>
              <a:ext cx="90952" cy="1613255"/>
            </a:xfrm>
            <a:prstGeom prst="rect">
              <a:avLst/>
            </a:prstGeom>
          </p:spPr>
        </p:pic>
        <p:pic>
          <p:nvPicPr>
            <p:cNvPr id="422" name="object 42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8532054" y="6326345"/>
              <a:ext cx="90943" cy="1613255"/>
            </a:xfrm>
            <a:prstGeom prst="rect">
              <a:avLst/>
            </a:prstGeom>
          </p:spPr>
        </p:pic>
        <p:sp>
          <p:nvSpPr>
            <p:cNvPr id="423" name="object 423"/>
            <p:cNvSpPr/>
            <p:nvPr/>
          </p:nvSpPr>
          <p:spPr>
            <a:xfrm>
              <a:off x="10832434" y="7873571"/>
              <a:ext cx="102870" cy="60325"/>
            </a:xfrm>
            <a:custGeom>
              <a:avLst/>
              <a:gdLst/>
              <a:ahLst/>
              <a:cxnLst/>
              <a:rect l="l" t="t" r="r" b="b"/>
              <a:pathLst>
                <a:path w="102870" h="60325">
                  <a:moveTo>
                    <a:pt x="102740" y="0"/>
                  </a:moveTo>
                  <a:lnTo>
                    <a:pt x="0" y="0"/>
                  </a:lnTo>
                  <a:lnTo>
                    <a:pt x="0" y="59924"/>
                  </a:lnTo>
                  <a:lnTo>
                    <a:pt x="102740" y="59924"/>
                  </a:lnTo>
                  <a:lnTo>
                    <a:pt x="1027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0833119" y="79320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0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0833124" y="792595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104" y="8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0833115" y="7917815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09">
                  <a:moveTo>
                    <a:pt x="14208" y="16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0833122" y="7909710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5">
                  <a:moveTo>
                    <a:pt x="22313" y="243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0833112" y="7903606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30449" y="3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0833124" y="789550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36532" y="38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0833109" y="788939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658" y="4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0833119" y="7881282"/>
              <a:ext cx="50800" cy="53340"/>
            </a:xfrm>
            <a:custGeom>
              <a:avLst/>
              <a:gdLst/>
              <a:ahLst/>
              <a:cxnLst/>
              <a:rect l="l" t="t" r="r" b="b"/>
              <a:pathLst>
                <a:path w="50800" h="53340">
                  <a:moveTo>
                    <a:pt x="50741" y="527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0833126" y="7873167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59">
                  <a:moveTo>
                    <a:pt x="58846" y="6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0839200" y="7873167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59">
                  <a:moveTo>
                    <a:pt x="58867" y="6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0847332" y="7873167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59">
                  <a:moveTo>
                    <a:pt x="58846" y="6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0853417" y="78731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888" y="6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0861534" y="7873167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59">
                  <a:moveTo>
                    <a:pt x="58867" y="6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0867623" y="78731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888" y="6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0875738" y="7873167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59">
                  <a:moveTo>
                    <a:pt x="58867" y="6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0881832" y="7873173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2773" y="527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0889936" y="787316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668" y="4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0898072" y="787317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36532" y="3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0904156" y="7873164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30449" y="3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0912281" y="7873181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5">
                  <a:moveTo>
                    <a:pt x="22323" y="243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0918365" y="7873168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16240" y="16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0926490" y="7873166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59">
                  <a:moveTo>
                    <a:pt x="8114" y="10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0926480" y="7923909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59">
                  <a:moveTo>
                    <a:pt x="0" y="10146"/>
                  </a:moveTo>
                  <a:lnTo>
                    <a:pt x="8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0918370" y="7917815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240"/>
                  </a:moveTo>
                  <a:lnTo>
                    <a:pt x="162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0912273" y="7909710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5">
                  <a:moveTo>
                    <a:pt x="0" y="24344"/>
                  </a:moveTo>
                  <a:lnTo>
                    <a:pt x="223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0904163" y="7903606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0" y="30449"/>
                  </a:moveTo>
                  <a:lnTo>
                    <a:pt x="304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0898068" y="789550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0" y="38553"/>
                  </a:moveTo>
                  <a:lnTo>
                    <a:pt x="365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0889940" y="7887376"/>
              <a:ext cx="45085" cy="46990"/>
            </a:xfrm>
            <a:custGeom>
              <a:avLst/>
              <a:gdLst/>
              <a:ahLst/>
              <a:cxnLst/>
              <a:rect l="l" t="t" r="r" b="b"/>
              <a:pathLst>
                <a:path w="45084" h="46990">
                  <a:moveTo>
                    <a:pt x="0" y="46679"/>
                  </a:moveTo>
                  <a:lnTo>
                    <a:pt x="446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0881831" y="788128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2773"/>
                  </a:moveTo>
                  <a:lnTo>
                    <a:pt x="527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0875735" y="7873167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59">
                  <a:moveTo>
                    <a:pt x="0" y="60888"/>
                  </a:moveTo>
                  <a:lnTo>
                    <a:pt x="588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0867626" y="78731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60888"/>
                  </a:moveTo>
                  <a:lnTo>
                    <a:pt x="608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0861530" y="7873167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59">
                  <a:moveTo>
                    <a:pt x="0" y="60888"/>
                  </a:moveTo>
                  <a:lnTo>
                    <a:pt x="588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0853419" y="78731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60888"/>
                  </a:moveTo>
                  <a:lnTo>
                    <a:pt x="608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0847324" y="7873167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59">
                  <a:moveTo>
                    <a:pt x="0" y="60888"/>
                  </a:moveTo>
                  <a:lnTo>
                    <a:pt x="588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0839197" y="7873167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59">
                  <a:moveTo>
                    <a:pt x="0" y="60888"/>
                  </a:moveTo>
                  <a:lnTo>
                    <a:pt x="588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0833119" y="787317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4">
                  <a:moveTo>
                    <a:pt x="0" y="58846"/>
                  </a:moveTo>
                  <a:lnTo>
                    <a:pt x="588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0833119" y="7873173"/>
              <a:ext cx="50800" cy="53340"/>
            </a:xfrm>
            <a:custGeom>
              <a:avLst/>
              <a:gdLst/>
              <a:ahLst/>
              <a:cxnLst/>
              <a:rect l="l" t="t" r="r" b="b"/>
              <a:pathLst>
                <a:path w="50800" h="53340">
                  <a:moveTo>
                    <a:pt x="0" y="52773"/>
                  </a:moveTo>
                  <a:lnTo>
                    <a:pt x="507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0833119" y="787316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658"/>
                  </a:moveTo>
                  <a:lnTo>
                    <a:pt x="4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0833119" y="787317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0" y="38564"/>
                  </a:moveTo>
                  <a:lnTo>
                    <a:pt x="365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0833119" y="7873164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0" y="30449"/>
                  </a:moveTo>
                  <a:lnTo>
                    <a:pt x="304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0833119" y="7873181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5">
                  <a:moveTo>
                    <a:pt x="0" y="24355"/>
                  </a:moveTo>
                  <a:lnTo>
                    <a:pt x="223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0833119" y="7873168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09">
                  <a:moveTo>
                    <a:pt x="0" y="16240"/>
                  </a:moveTo>
                  <a:lnTo>
                    <a:pt x="14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0833119" y="787317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104"/>
                  </a:moveTo>
                  <a:lnTo>
                    <a:pt x="8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0833119" y="787317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0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0832443" y="7927423"/>
              <a:ext cx="98425" cy="12700"/>
            </a:xfrm>
            <a:custGeom>
              <a:avLst/>
              <a:gdLst/>
              <a:ahLst/>
              <a:cxnLst/>
              <a:rect l="l" t="t" r="r" b="b"/>
              <a:pathLst>
                <a:path w="98425" h="12700">
                  <a:moveTo>
                    <a:pt x="0" y="12177"/>
                  </a:moveTo>
                  <a:lnTo>
                    <a:pt x="98198" y="12177"/>
                  </a:lnTo>
                  <a:lnTo>
                    <a:pt x="9819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0929868" y="7873587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9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0832444" y="7867496"/>
              <a:ext cx="98425" cy="12700"/>
            </a:xfrm>
            <a:custGeom>
              <a:avLst/>
              <a:gdLst/>
              <a:ahLst/>
              <a:cxnLst/>
              <a:rect l="l" t="t" r="r" b="b"/>
              <a:pathLst>
                <a:path w="98425" h="12700">
                  <a:moveTo>
                    <a:pt x="0" y="12177"/>
                  </a:moveTo>
                  <a:lnTo>
                    <a:pt x="98196" y="12177"/>
                  </a:lnTo>
                  <a:lnTo>
                    <a:pt x="98196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0832443" y="7873585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92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2" name="object 47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3908636" y="7867496"/>
              <a:ext cx="114921" cy="72104"/>
            </a:xfrm>
            <a:prstGeom prst="rect">
              <a:avLst/>
            </a:prstGeom>
          </p:spPr>
        </p:pic>
        <p:pic>
          <p:nvPicPr>
            <p:cNvPr id="473" name="object 47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5449768" y="7867496"/>
              <a:ext cx="114928" cy="72104"/>
            </a:xfrm>
            <a:prstGeom prst="rect">
              <a:avLst/>
            </a:prstGeom>
          </p:spPr>
        </p:pic>
        <p:pic>
          <p:nvPicPr>
            <p:cNvPr id="474" name="object 47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6990910" y="7867496"/>
              <a:ext cx="114920" cy="72104"/>
            </a:xfrm>
            <a:prstGeom prst="rect">
              <a:avLst/>
            </a:prstGeom>
          </p:spPr>
        </p:pic>
        <p:pic>
          <p:nvPicPr>
            <p:cNvPr id="475" name="object 47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138070" y="4785212"/>
              <a:ext cx="114920" cy="114919"/>
            </a:xfrm>
            <a:prstGeom prst="rect">
              <a:avLst/>
            </a:prstGeom>
          </p:spPr>
        </p:pic>
        <p:pic>
          <p:nvPicPr>
            <p:cNvPr id="476" name="object 47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3908636" y="4785212"/>
              <a:ext cx="114921" cy="114919"/>
            </a:xfrm>
            <a:prstGeom prst="rect">
              <a:avLst/>
            </a:prstGeom>
          </p:spPr>
        </p:pic>
        <p:pic>
          <p:nvPicPr>
            <p:cNvPr id="477" name="object 47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0826354" y="3221804"/>
              <a:ext cx="114919" cy="63547"/>
            </a:xfrm>
            <a:prstGeom prst="rect">
              <a:avLst/>
            </a:prstGeom>
          </p:spPr>
        </p:pic>
        <p:pic>
          <p:nvPicPr>
            <p:cNvPr id="478" name="object 47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0826354" y="3317709"/>
              <a:ext cx="114919" cy="63547"/>
            </a:xfrm>
            <a:prstGeom prst="rect">
              <a:avLst/>
            </a:prstGeom>
          </p:spPr>
        </p:pic>
        <p:sp>
          <p:nvSpPr>
            <p:cNvPr id="479" name="object 479"/>
            <p:cNvSpPr/>
            <p:nvPr/>
          </p:nvSpPr>
          <p:spPr>
            <a:xfrm>
              <a:off x="11144949" y="7949774"/>
              <a:ext cx="1019175" cy="8890"/>
            </a:xfrm>
            <a:custGeom>
              <a:avLst/>
              <a:gdLst/>
              <a:ahLst/>
              <a:cxnLst/>
              <a:rect l="l" t="t" r="r" b="b"/>
              <a:pathLst>
                <a:path w="1019175" h="8890">
                  <a:moveTo>
                    <a:pt x="59918" y="0"/>
                  </a:moveTo>
                  <a:lnTo>
                    <a:pt x="0" y="0"/>
                  </a:lnTo>
                  <a:lnTo>
                    <a:pt x="0" y="8572"/>
                  </a:lnTo>
                  <a:lnTo>
                    <a:pt x="59918" y="8572"/>
                  </a:lnTo>
                  <a:lnTo>
                    <a:pt x="59918" y="0"/>
                  </a:lnTo>
                  <a:close/>
                </a:path>
                <a:path w="1019175" h="8890">
                  <a:moveTo>
                    <a:pt x="602754" y="0"/>
                  </a:moveTo>
                  <a:lnTo>
                    <a:pt x="416102" y="0"/>
                  </a:lnTo>
                  <a:lnTo>
                    <a:pt x="416102" y="8572"/>
                  </a:lnTo>
                  <a:lnTo>
                    <a:pt x="602754" y="8572"/>
                  </a:lnTo>
                  <a:lnTo>
                    <a:pt x="602754" y="0"/>
                  </a:lnTo>
                  <a:close/>
                </a:path>
                <a:path w="1019175" h="8890">
                  <a:moveTo>
                    <a:pt x="1018857" y="0"/>
                  </a:moveTo>
                  <a:lnTo>
                    <a:pt x="958913" y="0"/>
                  </a:lnTo>
                  <a:lnTo>
                    <a:pt x="958913" y="8572"/>
                  </a:lnTo>
                  <a:lnTo>
                    <a:pt x="1018857" y="8572"/>
                  </a:lnTo>
                  <a:lnTo>
                    <a:pt x="10188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1204873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1561069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2103869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1747724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1144936" y="7943678"/>
              <a:ext cx="1019175" cy="20955"/>
            </a:xfrm>
            <a:custGeom>
              <a:avLst/>
              <a:gdLst/>
              <a:ahLst/>
              <a:cxnLst/>
              <a:rect l="l" t="t" r="r" b="b"/>
              <a:pathLst>
                <a:path w="1019175" h="20954">
                  <a:moveTo>
                    <a:pt x="59931" y="0"/>
                  </a:moveTo>
                  <a:lnTo>
                    <a:pt x="12" y="0"/>
                  </a:lnTo>
                  <a:lnTo>
                    <a:pt x="12" y="8572"/>
                  </a:lnTo>
                  <a:lnTo>
                    <a:pt x="0" y="20751"/>
                  </a:lnTo>
                  <a:lnTo>
                    <a:pt x="59931" y="20751"/>
                  </a:lnTo>
                  <a:lnTo>
                    <a:pt x="59931" y="12179"/>
                  </a:lnTo>
                  <a:lnTo>
                    <a:pt x="59931" y="8572"/>
                  </a:lnTo>
                  <a:lnTo>
                    <a:pt x="59931" y="0"/>
                  </a:lnTo>
                  <a:close/>
                </a:path>
                <a:path w="1019175" h="20954">
                  <a:moveTo>
                    <a:pt x="602780" y="0"/>
                  </a:moveTo>
                  <a:lnTo>
                    <a:pt x="416128" y="0"/>
                  </a:lnTo>
                  <a:lnTo>
                    <a:pt x="416128" y="8572"/>
                  </a:lnTo>
                  <a:lnTo>
                    <a:pt x="416128" y="12179"/>
                  </a:lnTo>
                  <a:lnTo>
                    <a:pt x="416128" y="20751"/>
                  </a:lnTo>
                  <a:lnTo>
                    <a:pt x="602780" y="20751"/>
                  </a:lnTo>
                  <a:lnTo>
                    <a:pt x="602780" y="12179"/>
                  </a:lnTo>
                  <a:lnTo>
                    <a:pt x="602780" y="8572"/>
                  </a:lnTo>
                  <a:lnTo>
                    <a:pt x="602780" y="0"/>
                  </a:lnTo>
                  <a:close/>
                </a:path>
                <a:path w="1019175" h="20954">
                  <a:moveTo>
                    <a:pt x="1018870" y="0"/>
                  </a:moveTo>
                  <a:lnTo>
                    <a:pt x="958926" y="0"/>
                  </a:lnTo>
                  <a:lnTo>
                    <a:pt x="958926" y="8572"/>
                  </a:lnTo>
                  <a:lnTo>
                    <a:pt x="958926" y="12179"/>
                  </a:lnTo>
                  <a:lnTo>
                    <a:pt x="958926" y="20751"/>
                  </a:lnTo>
                  <a:lnTo>
                    <a:pt x="1018870" y="20751"/>
                  </a:lnTo>
                  <a:lnTo>
                    <a:pt x="1018870" y="12179"/>
                  </a:lnTo>
                  <a:lnTo>
                    <a:pt x="1018870" y="8572"/>
                  </a:lnTo>
                  <a:lnTo>
                    <a:pt x="101887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1192903" y="7968612"/>
              <a:ext cx="380365" cy="0"/>
            </a:xfrm>
            <a:custGeom>
              <a:avLst/>
              <a:gdLst/>
              <a:ahLst/>
              <a:cxnLst/>
              <a:rect l="l" t="t" r="r" b="b"/>
              <a:pathLst>
                <a:path w="380365">
                  <a:moveTo>
                    <a:pt x="190067" y="0"/>
                  </a:moveTo>
                  <a:lnTo>
                    <a:pt x="0" y="0"/>
                  </a:lnTo>
                </a:path>
                <a:path w="380365">
                  <a:moveTo>
                    <a:pt x="190067" y="0"/>
                  </a:moveTo>
                  <a:lnTo>
                    <a:pt x="3801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1240421" y="7966913"/>
              <a:ext cx="95250" cy="17145"/>
            </a:xfrm>
            <a:custGeom>
              <a:avLst/>
              <a:gdLst/>
              <a:ahLst/>
              <a:cxnLst/>
              <a:rect l="l" t="t" r="r" b="b"/>
              <a:pathLst>
                <a:path w="95250" h="17145">
                  <a:moveTo>
                    <a:pt x="0" y="8554"/>
                  </a:moveTo>
                  <a:lnTo>
                    <a:pt x="95023" y="8554"/>
                  </a:lnTo>
                </a:path>
                <a:path w="95250" h="17145">
                  <a:moveTo>
                    <a:pt x="0" y="8554"/>
                  </a:moveTo>
                  <a:lnTo>
                    <a:pt x="17119" y="17098"/>
                  </a:lnTo>
                </a:path>
                <a:path w="95250" h="17145">
                  <a:moveTo>
                    <a:pt x="0" y="8554"/>
                  </a:moveTo>
                  <a:lnTo>
                    <a:pt x="1711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1430499" y="7966913"/>
              <a:ext cx="95250" cy="17145"/>
            </a:xfrm>
            <a:custGeom>
              <a:avLst/>
              <a:gdLst/>
              <a:ahLst/>
              <a:cxnLst/>
              <a:rect l="l" t="t" r="r" b="b"/>
              <a:pathLst>
                <a:path w="95250" h="17145">
                  <a:moveTo>
                    <a:pt x="95023" y="8554"/>
                  </a:moveTo>
                  <a:lnTo>
                    <a:pt x="0" y="8554"/>
                  </a:lnTo>
                </a:path>
                <a:path w="95250" h="17145">
                  <a:moveTo>
                    <a:pt x="95023" y="8554"/>
                  </a:moveTo>
                  <a:lnTo>
                    <a:pt x="77903" y="17098"/>
                  </a:lnTo>
                </a:path>
                <a:path w="95250" h="17145">
                  <a:moveTo>
                    <a:pt x="95023" y="8554"/>
                  </a:moveTo>
                  <a:lnTo>
                    <a:pt x="7790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1561069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1204873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1735716" y="7968612"/>
              <a:ext cx="380365" cy="0"/>
            </a:xfrm>
            <a:custGeom>
              <a:avLst/>
              <a:gdLst/>
              <a:ahLst/>
              <a:cxnLst/>
              <a:rect l="l" t="t" r="r" b="b"/>
              <a:pathLst>
                <a:path w="380365">
                  <a:moveTo>
                    <a:pt x="190088" y="0"/>
                  </a:moveTo>
                  <a:lnTo>
                    <a:pt x="380135" y="0"/>
                  </a:lnTo>
                </a:path>
                <a:path w="380365">
                  <a:moveTo>
                    <a:pt x="19008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1973331" y="7966913"/>
              <a:ext cx="95250" cy="17145"/>
            </a:xfrm>
            <a:custGeom>
              <a:avLst/>
              <a:gdLst/>
              <a:ahLst/>
              <a:cxnLst/>
              <a:rect l="l" t="t" r="r" b="b"/>
              <a:pathLst>
                <a:path w="95250" h="17145">
                  <a:moveTo>
                    <a:pt x="95023" y="8554"/>
                  </a:moveTo>
                  <a:lnTo>
                    <a:pt x="0" y="8554"/>
                  </a:lnTo>
                </a:path>
                <a:path w="95250" h="17145">
                  <a:moveTo>
                    <a:pt x="95023" y="8554"/>
                  </a:moveTo>
                  <a:lnTo>
                    <a:pt x="77892" y="17098"/>
                  </a:lnTo>
                </a:path>
                <a:path w="95250" h="17145">
                  <a:moveTo>
                    <a:pt x="95023" y="8554"/>
                  </a:moveTo>
                  <a:lnTo>
                    <a:pt x="7789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1783237" y="7966913"/>
              <a:ext cx="95250" cy="17145"/>
            </a:xfrm>
            <a:custGeom>
              <a:avLst/>
              <a:gdLst/>
              <a:ahLst/>
              <a:cxnLst/>
              <a:rect l="l" t="t" r="r" b="b"/>
              <a:pathLst>
                <a:path w="95250" h="17145">
                  <a:moveTo>
                    <a:pt x="0" y="8554"/>
                  </a:moveTo>
                  <a:lnTo>
                    <a:pt x="95023" y="8554"/>
                  </a:lnTo>
                </a:path>
                <a:path w="95250" h="17145">
                  <a:moveTo>
                    <a:pt x="0" y="8554"/>
                  </a:moveTo>
                  <a:lnTo>
                    <a:pt x="17130" y="17098"/>
                  </a:lnTo>
                </a:path>
                <a:path w="95250" h="17145">
                  <a:moveTo>
                    <a:pt x="0" y="8554"/>
                  </a:moveTo>
                  <a:lnTo>
                    <a:pt x="1713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1747724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2103869" y="79497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5" name="object 49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3908636" y="3221804"/>
              <a:ext cx="114921" cy="63547"/>
            </a:xfrm>
            <a:prstGeom prst="rect">
              <a:avLst/>
            </a:prstGeom>
          </p:spPr>
        </p:pic>
        <p:pic>
          <p:nvPicPr>
            <p:cNvPr id="496" name="object 49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908636" y="3317709"/>
              <a:ext cx="114921" cy="63547"/>
            </a:xfrm>
            <a:prstGeom prst="rect">
              <a:avLst/>
            </a:prstGeom>
          </p:spPr>
        </p:pic>
        <p:pic>
          <p:nvPicPr>
            <p:cNvPr id="497" name="object 49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826354" y="6304079"/>
              <a:ext cx="114919" cy="63548"/>
            </a:xfrm>
            <a:prstGeom prst="rect">
              <a:avLst/>
            </a:prstGeom>
          </p:spPr>
        </p:pic>
        <p:pic>
          <p:nvPicPr>
            <p:cNvPr id="498" name="object 49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0826354" y="6399983"/>
              <a:ext cx="114919" cy="63547"/>
            </a:xfrm>
            <a:prstGeom prst="rect">
              <a:avLst/>
            </a:prstGeom>
          </p:spPr>
        </p:pic>
        <p:pic>
          <p:nvPicPr>
            <p:cNvPr id="499" name="object 49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3908636" y="6304079"/>
              <a:ext cx="114921" cy="63548"/>
            </a:xfrm>
            <a:prstGeom prst="rect">
              <a:avLst/>
            </a:prstGeom>
          </p:spPr>
        </p:pic>
        <p:pic>
          <p:nvPicPr>
            <p:cNvPr id="500" name="object 50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3908636" y="6399983"/>
              <a:ext cx="114921" cy="63547"/>
            </a:xfrm>
            <a:prstGeom prst="rect">
              <a:avLst/>
            </a:prstGeom>
          </p:spPr>
        </p:pic>
        <p:pic>
          <p:nvPicPr>
            <p:cNvPr id="501" name="object 50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5449768" y="6304079"/>
              <a:ext cx="114928" cy="63548"/>
            </a:xfrm>
            <a:prstGeom prst="rect">
              <a:avLst/>
            </a:prstGeom>
          </p:spPr>
        </p:pic>
        <p:pic>
          <p:nvPicPr>
            <p:cNvPr id="502" name="object 50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5449768" y="6399983"/>
              <a:ext cx="114928" cy="63547"/>
            </a:xfrm>
            <a:prstGeom prst="rect">
              <a:avLst/>
            </a:prstGeom>
          </p:spPr>
        </p:pic>
        <p:pic>
          <p:nvPicPr>
            <p:cNvPr id="503" name="object 50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6990910" y="6304079"/>
              <a:ext cx="114920" cy="63548"/>
            </a:xfrm>
            <a:prstGeom prst="rect">
              <a:avLst/>
            </a:prstGeom>
          </p:spPr>
        </p:pic>
        <p:pic>
          <p:nvPicPr>
            <p:cNvPr id="504" name="object 50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6990910" y="6399983"/>
              <a:ext cx="114920" cy="63547"/>
            </a:xfrm>
            <a:prstGeom prst="rect">
              <a:avLst/>
            </a:prstGeom>
          </p:spPr>
        </p:pic>
        <p:pic>
          <p:nvPicPr>
            <p:cNvPr id="505" name="object 50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5449768" y="1745743"/>
              <a:ext cx="114928" cy="72114"/>
            </a:xfrm>
            <a:prstGeom prst="rect">
              <a:avLst/>
            </a:prstGeom>
          </p:spPr>
        </p:pic>
        <p:pic>
          <p:nvPicPr>
            <p:cNvPr id="506" name="object 50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4815337" y="1745743"/>
              <a:ext cx="3984029" cy="3629562"/>
            </a:xfrm>
            <a:prstGeom prst="rect">
              <a:avLst/>
            </a:prstGeom>
          </p:spPr>
        </p:pic>
        <p:pic>
          <p:nvPicPr>
            <p:cNvPr id="507" name="object 50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826354" y="1745743"/>
              <a:ext cx="114919" cy="72114"/>
            </a:xfrm>
            <a:prstGeom prst="rect">
              <a:avLst/>
            </a:prstGeom>
          </p:spPr>
        </p:pic>
        <p:pic>
          <p:nvPicPr>
            <p:cNvPr id="508" name="object 50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062590" y="1745743"/>
              <a:ext cx="3419833" cy="6193857"/>
            </a:xfrm>
            <a:prstGeom prst="rect">
              <a:avLst/>
            </a:prstGeom>
          </p:spPr>
        </p:pic>
        <p:sp>
          <p:nvSpPr>
            <p:cNvPr id="509" name="object 509"/>
            <p:cNvSpPr/>
            <p:nvPr/>
          </p:nvSpPr>
          <p:spPr>
            <a:xfrm>
              <a:off x="11110698" y="7976333"/>
              <a:ext cx="17145" cy="487680"/>
            </a:xfrm>
            <a:custGeom>
              <a:avLst/>
              <a:gdLst/>
              <a:ahLst/>
              <a:cxnLst/>
              <a:rect l="l" t="t" r="r" b="b"/>
              <a:pathLst>
                <a:path w="17145" h="487679">
                  <a:moveTo>
                    <a:pt x="17130" y="0"/>
                  </a:moveTo>
                  <a:lnTo>
                    <a:pt x="0" y="0"/>
                  </a:lnTo>
                  <a:lnTo>
                    <a:pt x="0" y="487493"/>
                  </a:lnTo>
                  <a:lnTo>
                    <a:pt x="17130" y="487493"/>
                  </a:lnTo>
                  <a:lnTo>
                    <a:pt x="1713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1104614" y="7976330"/>
              <a:ext cx="29845" cy="487680"/>
            </a:xfrm>
            <a:custGeom>
              <a:avLst/>
              <a:gdLst/>
              <a:ahLst/>
              <a:cxnLst/>
              <a:rect l="l" t="t" r="r" b="b"/>
              <a:pathLst>
                <a:path w="29845" h="487679">
                  <a:moveTo>
                    <a:pt x="12179" y="0"/>
                  </a:moveTo>
                  <a:lnTo>
                    <a:pt x="0" y="0"/>
                  </a:lnTo>
                  <a:lnTo>
                    <a:pt x="0" y="487502"/>
                  </a:lnTo>
                  <a:lnTo>
                    <a:pt x="12179" y="487502"/>
                  </a:lnTo>
                  <a:lnTo>
                    <a:pt x="12179" y="0"/>
                  </a:lnTo>
                  <a:close/>
                </a:path>
                <a:path w="29845" h="487679">
                  <a:moveTo>
                    <a:pt x="29298" y="0"/>
                  </a:moveTo>
                  <a:lnTo>
                    <a:pt x="17132" y="0"/>
                  </a:lnTo>
                  <a:lnTo>
                    <a:pt x="17132" y="487502"/>
                  </a:lnTo>
                  <a:lnTo>
                    <a:pt x="29298" y="487502"/>
                  </a:lnTo>
                  <a:lnTo>
                    <a:pt x="292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1110704" y="79763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713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2180938" y="7976322"/>
              <a:ext cx="17145" cy="487680"/>
            </a:xfrm>
            <a:custGeom>
              <a:avLst/>
              <a:gdLst/>
              <a:ahLst/>
              <a:cxnLst/>
              <a:rect l="l" t="t" r="r" b="b"/>
              <a:pathLst>
                <a:path w="17145" h="487679">
                  <a:moveTo>
                    <a:pt x="17130" y="0"/>
                  </a:moveTo>
                  <a:lnTo>
                    <a:pt x="0" y="0"/>
                  </a:lnTo>
                  <a:lnTo>
                    <a:pt x="0" y="487503"/>
                  </a:lnTo>
                  <a:lnTo>
                    <a:pt x="17130" y="487503"/>
                  </a:lnTo>
                  <a:lnTo>
                    <a:pt x="1713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2191982" y="7976318"/>
              <a:ext cx="12700" cy="487680"/>
            </a:xfrm>
            <a:custGeom>
              <a:avLst/>
              <a:gdLst/>
              <a:ahLst/>
              <a:cxnLst/>
              <a:rect l="l" t="t" r="r" b="b"/>
              <a:pathLst>
                <a:path w="12700" h="487679">
                  <a:moveTo>
                    <a:pt x="12177" y="0"/>
                  </a:moveTo>
                  <a:lnTo>
                    <a:pt x="0" y="0"/>
                  </a:lnTo>
                  <a:lnTo>
                    <a:pt x="0" y="487507"/>
                  </a:lnTo>
                  <a:lnTo>
                    <a:pt x="12177" y="487507"/>
                  </a:lnTo>
                  <a:lnTo>
                    <a:pt x="1217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2180941" y="79763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713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2174853" y="7976326"/>
              <a:ext cx="12700" cy="487680"/>
            </a:xfrm>
            <a:custGeom>
              <a:avLst/>
              <a:gdLst/>
              <a:ahLst/>
              <a:cxnLst/>
              <a:rect l="l" t="t" r="r" b="b"/>
              <a:pathLst>
                <a:path w="12700" h="487679">
                  <a:moveTo>
                    <a:pt x="12177" y="0"/>
                  </a:moveTo>
                  <a:lnTo>
                    <a:pt x="0" y="0"/>
                  </a:lnTo>
                  <a:lnTo>
                    <a:pt x="0" y="487499"/>
                  </a:lnTo>
                  <a:lnTo>
                    <a:pt x="12177" y="487499"/>
                  </a:lnTo>
                  <a:lnTo>
                    <a:pt x="1217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6" name="object 516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3908636" y="1745743"/>
              <a:ext cx="114921" cy="72114"/>
            </a:xfrm>
            <a:prstGeom prst="rect">
              <a:avLst/>
            </a:prstGeom>
          </p:spPr>
        </p:pic>
        <p:sp>
          <p:nvSpPr>
            <p:cNvPr id="517" name="object 517"/>
            <p:cNvSpPr/>
            <p:nvPr/>
          </p:nvSpPr>
          <p:spPr>
            <a:xfrm>
              <a:off x="9342673" y="1709019"/>
              <a:ext cx="9246870" cy="0"/>
            </a:xfrm>
            <a:custGeom>
              <a:avLst/>
              <a:gdLst/>
              <a:ahLst/>
              <a:cxnLst/>
              <a:rect l="l" t="t" r="r" b="b"/>
              <a:pathLst>
                <a:path w="9246869">
                  <a:moveTo>
                    <a:pt x="924683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9291308" y="1760390"/>
              <a:ext cx="0" cy="6164580"/>
            </a:xfrm>
            <a:custGeom>
              <a:avLst/>
              <a:gdLst/>
              <a:ahLst/>
              <a:cxnLst/>
              <a:rect l="l" t="t" r="r" b="b"/>
              <a:pathLst>
                <a:path h="6164580">
                  <a:moveTo>
                    <a:pt x="0" y="616456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9342680" y="7970237"/>
              <a:ext cx="1811020" cy="12700"/>
            </a:xfrm>
            <a:custGeom>
              <a:avLst/>
              <a:gdLst/>
              <a:ahLst/>
              <a:cxnLst/>
              <a:rect l="l" t="t" r="r" b="b"/>
              <a:pathLst>
                <a:path w="1811020" h="12700">
                  <a:moveTo>
                    <a:pt x="0" y="12177"/>
                  </a:moveTo>
                  <a:lnTo>
                    <a:pt x="1810824" y="12177"/>
                  </a:lnTo>
                  <a:lnTo>
                    <a:pt x="181082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8640883" y="1760398"/>
              <a:ext cx="0" cy="6164580"/>
            </a:xfrm>
            <a:custGeom>
              <a:avLst/>
              <a:gdLst/>
              <a:ahLst/>
              <a:cxnLst/>
              <a:rect l="l" t="t" r="r" b="b"/>
              <a:pathLst>
                <a:path h="6164580">
                  <a:moveTo>
                    <a:pt x="0" y="0"/>
                  </a:moveTo>
                  <a:lnTo>
                    <a:pt x="0" y="616456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9291308" y="354554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9291308" y="357122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9299865" y="3556567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9317852" y="355411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9299874" y="3548028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9291308" y="380238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9291308" y="382808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9299865" y="381344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9317852" y="381095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9299874" y="380486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9291308" y="405925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9291308" y="408495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9299865" y="407029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9317852" y="406782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9299874" y="40617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9291308" y="431611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9291308" y="434179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9299865" y="432713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9317852" y="432467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9299874" y="431859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9291308" y="457296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9291308" y="459865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9299865" y="4584005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9317852" y="45815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9299874" y="457543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9291308" y="482982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9291308" y="485552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9299865" y="4840862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0" y="12177"/>
                  </a:moveTo>
                  <a:lnTo>
                    <a:pt x="34239" y="12177"/>
                  </a:lnTo>
                  <a:lnTo>
                    <a:pt x="34239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9334107" y="483839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9299867" y="4832305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0" y="12177"/>
                  </a:moveTo>
                  <a:lnTo>
                    <a:pt x="34239" y="12177"/>
                  </a:lnTo>
                  <a:lnTo>
                    <a:pt x="34239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9291308" y="508669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9291308" y="511236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9299865" y="5097717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9317852" y="50952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9299874" y="508916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9291308" y="534353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9291308" y="536921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9299865" y="5354571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9317852" y="535208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9299874" y="534600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9291308" y="560038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9291308" y="562608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9299865" y="561142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9317852" y="56089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9299874" y="560287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9291308" y="585725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9291308" y="588292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9299865" y="586828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9317852" y="58658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9299874" y="5859728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9291308" y="611409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9291308" y="613980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9299865" y="61251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9317852" y="612267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9299874" y="611658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9291308" y="637095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9291307" y="6373450"/>
              <a:ext cx="26670" cy="16510"/>
            </a:xfrm>
            <a:custGeom>
              <a:avLst/>
              <a:gdLst/>
              <a:ahLst/>
              <a:cxnLst/>
              <a:rect l="l" t="t" r="r" b="b"/>
              <a:pathLst>
                <a:path w="26670" h="16510">
                  <a:moveTo>
                    <a:pt x="26543" y="0"/>
                  </a:moveTo>
                  <a:lnTo>
                    <a:pt x="8559" y="0"/>
                  </a:lnTo>
                  <a:lnTo>
                    <a:pt x="8559" y="4267"/>
                  </a:lnTo>
                  <a:lnTo>
                    <a:pt x="0" y="4267"/>
                  </a:lnTo>
                  <a:lnTo>
                    <a:pt x="0" y="16446"/>
                  </a:lnTo>
                  <a:lnTo>
                    <a:pt x="26530" y="16446"/>
                  </a:lnTo>
                  <a:lnTo>
                    <a:pt x="26530" y="12166"/>
                  </a:lnTo>
                  <a:lnTo>
                    <a:pt x="2654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9317852" y="63795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9291308" y="328868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9291307" y="3291172"/>
              <a:ext cx="26670" cy="16510"/>
            </a:xfrm>
            <a:custGeom>
              <a:avLst/>
              <a:gdLst/>
              <a:ahLst/>
              <a:cxnLst/>
              <a:rect l="l" t="t" r="r" b="b"/>
              <a:pathLst>
                <a:path w="26670" h="16510">
                  <a:moveTo>
                    <a:pt x="26543" y="0"/>
                  </a:moveTo>
                  <a:lnTo>
                    <a:pt x="8559" y="0"/>
                  </a:lnTo>
                  <a:lnTo>
                    <a:pt x="8559" y="4279"/>
                  </a:lnTo>
                  <a:lnTo>
                    <a:pt x="0" y="4279"/>
                  </a:lnTo>
                  <a:lnTo>
                    <a:pt x="0" y="16459"/>
                  </a:lnTo>
                  <a:lnTo>
                    <a:pt x="26530" y="16459"/>
                  </a:lnTo>
                  <a:lnTo>
                    <a:pt x="26530" y="12179"/>
                  </a:lnTo>
                  <a:lnTo>
                    <a:pt x="2654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9317852" y="32972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9299865" y="3301538"/>
              <a:ext cx="0" cy="3078480"/>
            </a:xfrm>
            <a:custGeom>
              <a:avLst/>
              <a:gdLst/>
              <a:ahLst/>
              <a:cxnLst/>
              <a:rect l="l" t="t" r="r" b="b"/>
              <a:pathLst>
                <a:path h="3078479">
                  <a:moveTo>
                    <a:pt x="0" y="30779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9299865" y="32886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8632327" y="354554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8632327" y="357122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8614341" y="3556567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8614338" y="355411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8614338" y="3548028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8632327" y="380238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8632327" y="382808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8614341" y="381344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8614338" y="381095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8614338" y="380486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8632327" y="405925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8632327" y="408495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8614341" y="407029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8614338" y="406782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8614338" y="40617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8632327" y="431611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8632327" y="434179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8614341" y="432713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8614338" y="432467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8614338" y="431859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8632327" y="457296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8632327" y="459865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8614341" y="4584005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8614338" y="45815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8614338" y="457543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8632327" y="482982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8632327" y="485552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8614341" y="484086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8614338" y="483839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8614338" y="4832305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8632327" y="508669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8632327" y="511236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8614341" y="5097717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8614338" y="50952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8614338" y="508916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8632327" y="534353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8632327" y="536921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8598069" y="5354571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0" y="12177"/>
                  </a:moveTo>
                  <a:lnTo>
                    <a:pt x="34250" y="12177"/>
                  </a:lnTo>
                  <a:lnTo>
                    <a:pt x="3425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8598069" y="535208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8598069" y="5346000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0" y="12177"/>
                  </a:moveTo>
                  <a:lnTo>
                    <a:pt x="34250" y="12177"/>
                  </a:lnTo>
                  <a:lnTo>
                    <a:pt x="3425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8632327" y="560038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8632327" y="562608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8614341" y="561142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8614338" y="56089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8614338" y="560287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8632327" y="585725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8632327" y="588292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8614341" y="586828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8614338" y="58658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8614338" y="5859728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12177"/>
                  </a:moveTo>
                  <a:lnTo>
                    <a:pt x="17978" y="12177"/>
                  </a:lnTo>
                  <a:lnTo>
                    <a:pt x="17978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8632327" y="611409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8614340" y="6125139"/>
              <a:ext cx="26670" cy="20955"/>
            </a:xfrm>
            <a:custGeom>
              <a:avLst/>
              <a:gdLst/>
              <a:ahLst/>
              <a:cxnLst/>
              <a:rect l="l" t="t" r="r" b="b"/>
              <a:pathLst>
                <a:path w="26669" h="20954">
                  <a:moveTo>
                    <a:pt x="17970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7970" y="12179"/>
                  </a:lnTo>
                  <a:lnTo>
                    <a:pt x="17970" y="0"/>
                  </a:lnTo>
                  <a:close/>
                </a:path>
                <a:path w="26669" h="20954">
                  <a:moveTo>
                    <a:pt x="26543" y="8572"/>
                  </a:moveTo>
                  <a:lnTo>
                    <a:pt x="17983" y="8572"/>
                  </a:lnTo>
                  <a:lnTo>
                    <a:pt x="17983" y="20751"/>
                  </a:lnTo>
                  <a:lnTo>
                    <a:pt x="26543" y="20751"/>
                  </a:lnTo>
                  <a:lnTo>
                    <a:pt x="26543" y="85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8614338" y="612267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8614327" y="6116592"/>
              <a:ext cx="26670" cy="273685"/>
            </a:xfrm>
            <a:custGeom>
              <a:avLst/>
              <a:gdLst/>
              <a:ahLst/>
              <a:cxnLst/>
              <a:rect l="l" t="t" r="r" b="b"/>
              <a:pathLst>
                <a:path w="26669" h="273685">
                  <a:moveTo>
                    <a:pt x="17983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7983" y="12179"/>
                  </a:lnTo>
                  <a:lnTo>
                    <a:pt x="17983" y="0"/>
                  </a:lnTo>
                  <a:close/>
                </a:path>
                <a:path w="26669" h="273685">
                  <a:moveTo>
                    <a:pt x="26555" y="261124"/>
                  </a:moveTo>
                  <a:lnTo>
                    <a:pt x="17983" y="261124"/>
                  </a:lnTo>
                  <a:lnTo>
                    <a:pt x="17983" y="256857"/>
                  </a:lnTo>
                  <a:lnTo>
                    <a:pt x="0" y="256857"/>
                  </a:lnTo>
                  <a:lnTo>
                    <a:pt x="0" y="261124"/>
                  </a:lnTo>
                  <a:lnTo>
                    <a:pt x="0" y="269024"/>
                  </a:lnTo>
                  <a:lnTo>
                    <a:pt x="0" y="273304"/>
                  </a:lnTo>
                  <a:lnTo>
                    <a:pt x="26555" y="273304"/>
                  </a:lnTo>
                  <a:lnTo>
                    <a:pt x="26555" y="26112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8614338" y="63795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8632327" y="328868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8614327" y="3291172"/>
              <a:ext cx="26670" cy="16510"/>
            </a:xfrm>
            <a:custGeom>
              <a:avLst/>
              <a:gdLst/>
              <a:ahLst/>
              <a:cxnLst/>
              <a:rect l="l" t="t" r="r" b="b"/>
              <a:pathLst>
                <a:path w="26669" h="16510">
                  <a:moveTo>
                    <a:pt x="26555" y="4279"/>
                  </a:moveTo>
                  <a:lnTo>
                    <a:pt x="17983" y="4279"/>
                  </a:lnTo>
                  <a:lnTo>
                    <a:pt x="17983" y="0"/>
                  </a:lnTo>
                  <a:lnTo>
                    <a:pt x="0" y="0"/>
                  </a:lnTo>
                  <a:lnTo>
                    <a:pt x="0" y="4279"/>
                  </a:lnTo>
                  <a:lnTo>
                    <a:pt x="0" y="12179"/>
                  </a:lnTo>
                  <a:lnTo>
                    <a:pt x="0" y="16459"/>
                  </a:lnTo>
                  <a:lnTo>
                    <a:pt x="26555" y="16459"/>
                  </a:lnTo>
                  <a:lnTo>
                    <a:pt x="26555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8614338" y="32972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8632320" y="3301538"/>
              <a:ext cx="0" cy="3078480"/>
            </a:xfrm>
            <a:custGeom>
              <a:avLst/>
              <a:gdLst/>
              <a:ahLst/>
              <a:cxnLst/>
              <a:rect l="l" t="t" r="r" b="b"/>
              <a:pathLst>
                <a:path h="3078479">
                  <a:moveTo>
                    <a:pt x="0" y="30779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8632320" y="32886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9302459" y="335290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9304910" y="335290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9302455" y="350702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9296370" y="335290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9302459" y="36097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9304910" y="360974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9302455" y="376386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9296370" y="360975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302459" y="386660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304910" y="3866605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302455" y="402073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296370" y="3866614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302459" y="412347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304910" y="4123476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302455" y="427759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296370" y="4123479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302459" y="438031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304910" y="4380315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302455" y="453442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296370" y="438031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302459" y="463718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9304910" y="463718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9302455" y="479130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9296370" y="463719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9302459" y="489404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9304910" y="489404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9302455" y="504815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9296370" y="4894046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9302459" y="515088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9304910" y="515088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9302455" y="530501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9296370" y="5150891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9302459" y="540775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9304910" y="540775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9302455" y="556186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9296370" y="540775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9302459" y="59214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9304910" y="592144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9302455" y="607557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9296370" y="592145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9302459" y="617832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9304910" y="617832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9302455" y="633243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9296370" y="617832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8621199" y="335290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8615105" y="335290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8621194" y="350702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8623653" y="335290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8621199" y="36097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8615105" y="360974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8621194" y="376386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8623653" y="360975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8621199" y="386660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8615105" y="3866605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8621194" y="402073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8623653" y="3866614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8621199" y="412347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8615105" y="4123476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8621194" y="427759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8623653" y="4123479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8621199" y="438031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8615105" y="4380315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8621194" y="453442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8623653" y="438031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8621199" y="463718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8615105" y="463718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8621194" y="479130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8623653" y="463719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8621199" y="489404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8615105" y="489404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8621194" y="504815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8623653" y="4894046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8621199" y="515088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8615105" y="515088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8621194" y="530501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8623653" y="5150891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8621199" y="540775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8615105" y="540775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621194" y="556186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623653" y="540775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21199" y="566461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615105" y="566461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21194" y="581874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23653" y="5664620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8621199" y="59214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615105" y="5921448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621194" y="607557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623653" y="5921457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20"/>
                  </a:moveTo>
                  <a:lnTo>
                    <a:pt x="12177" y="15412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621199" y="617832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615105" y="6178322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621194" y="633243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8623653" y="6178323"/>
              <a:ext cx="12700" cy="154305"/>
            </a:xfrm>
            <a:custGeom>
              <a:avLst/>
              <a:gdLst/>
              <a:ahLst/>
              <a:cxnLst/>
              <a:rect l="l" t="t" r="r" b="b"/>
              <a:pathLst>
                <a:path w="12700" h="154304">
                  <a:moveTo>
                    <a:pt x="0" y="154110"/>
                  </a:moveTo>
                  <a:lnTo>
                    <a:pt x="12177" y="154110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5411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2373593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2219471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2219461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2219461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1083226" y="796205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77" y="0"/>
                  </a:lnTo>
                </a:path>
              </a:pathLst>
            </a:custGeom>
            <a:ln w="62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0935193" y="7965177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>
                  <a:moveTo>
                    <a:pt x="15412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0929095" y="7957781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0" y="0"/>
                  </a:moveTo>
                  <a:lnTo>
                    <a:pt x="12177" y="0"/>
                  </a:lnTo>
                </a:path>
                <a:path w="12700" h="4445">
                  <a:moveTo>
                    <a:pt x="0" y="4272"/>
                  </a:moveTo>
                  <a:lnTo>
                    <a:pt x="12177" y="42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0935184" y="7960828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>
                  <a:moveTo>
                    <a:pt x="0" y="0"/>
                  </a:moveTo>
                  <a:lnTo>
                    <a:pt x="154120" y="0"/>
                  </a:lnTo>
                </a:path>
              </a:pathLst>
            </a:custGeom>
            <a:ln w="379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0832443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678332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678329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678329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575586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421465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0421456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421456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318748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164627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0164618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164618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0061877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9907766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9907761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9907761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9805019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9650899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9650890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9650890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9548166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9394055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9394051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9394051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9586702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9612371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9589161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39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59" y="24066"/>
                  </a:lnTo>
                  <a:lnTo>
                    <a:pt x="20739" y="24079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9342680" y="793351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90">
                  <a:moveTo>
                    <a:pt x="0" y="34239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9843541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9869243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9846005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51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72" y="24066"/>
                  </a:lnTo>
                  <a:lnTo>
                    <a:pt x="20751" y="24079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010039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0126097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0102876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26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59" y="24066"/>
                  </a:lnTo>
                  <a:lnTo>
                    <a:pt x="20726" y="24079"/>
                  </a:lnTo>
                  <a:lnTo>
                    <a:pt x="20726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0357267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038293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0359733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26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47" y="24066"/>
                  </a:lnTo>
                  <a:lnTo>
                    <a:pt x="20726" y="24079"/>
                  </a:lnTo>
                  <a:lnTo>
                    <a:pt x="20726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0614107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0639808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0616578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39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59" y="24066"/>
                  </a:lnTo>
                  <a:lnTo>
                    <a:pt x="20739" y="24079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0870979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0896665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0873435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29">
                  <a:moveTo>
                    <a:pt x="20751" y="6096"/>
                  </a:moveTo>
                  <a:lnTo>
                    <a:pt x="14668" y="6096"/>
                  </a:lnTo>
                  <a:lnTo>
                    <a:pt x="14668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72" y="24066"/>
                  </a:lnTo>
                  <a:lnTo>
                    <a:pt x="20751" y="24079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1127835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153502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144947" y="795832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2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136393" y="794976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130301" y="795434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0" y="0"/>
                  </a:moveTo>
                  <a:lnTo>
                    <a:pt x="12177" y="0"/>
                  </a:lnTo>
                </a:path>
                <a:path w="12700" h="9525">
                  <a:moveTo>
                    <a:pt x="0" y="8989"/>
                  </a:moveTo>
                  <a:lnTo>
                    <a:pt x="12177" y="8989"/>
                  </a:lnTo>
                </a:path>
              </a:pathLst>
            </a:custGeom>
            <a:ln w="916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935184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832443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2155240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2180942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2163806" y="7943678"/>
              <a:ext cx="15240" cy="24130"/>
            </a:xfrm>
            <a:custGeom>
              <a:avLst/>
              <a:gdLst/>
              <a:ahLst/>
              <a:cxnLst/>
              <a:rect l="l" t="t" r="r" b="b"/>
              <a:pathLst>
                <a:path w="15240" h="24129">
                  <a:moveTo>
                    <a:pt x="14643" y="6096"/>
                  </a:moveTo>
                  <a:lnTo>
                    <a:pt x="8559" y="6096"/>
                  </a:lnTo>
                  <a:lnTo>
                    <a:pt x="8559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2463" y="12179"/>
                  </a:lnTo>
                  <a:lnTo>
                    <a:pt x="2463" y="24079"/>
                  </a:lnTo>
                  <a:lnTo>
                    <a:pt x="14643" y="24079"/>
                  </a:lnTo>
                  <a:lnTo>
                    <a:pt x="14643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2163812" y="79583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2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2155241" y="796775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52229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342678" y="7961663"/>
              <a:ext cx="1811020" cy="12700"/>
            </a:xfrm>
            <a:custGeom>
              <a:avLst/>
              <a:gdLst/>
              <a:ahLst/>
              <a:cxnLst/>
              <a:rect l="l" t="t" r="r" b="b"/>
              <a:pathLst>
                <a:path w="1811020" h="12700">
                  <a:moveTo>
                    <a:pt x="0" y="12177"/>
                  </a:moveTo>
                  <a:lnTo>
                    <a:pt x="1810824" y="12177"/>
                  </a:lnTo>
                  <a:lnTo>
                    <a:pt x="181082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2155240" y="7976326"/>
              <a:ext cx="6434455" cy="0"/>
            </a:xfrm>
            <a:custGeom>
              <a:avLst/>
              <a:gdLst/>
              <a:ahLst/>
              <a:cxnLst/>
              <a:rect l="l" t="t" r="r" b="b"/>
              <a:pathLst>
                <a:path w="6434455">
                  <a:moveTo>
                    <a:pt x="0" y="0"/>
                  </a:moveTo>
                  <a:lnTo>
                    <a:pt x="64342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1153502" y="7976326"/>
              <a:ext cx="1002030" cy="0"/>
            </a:xfrm>
            <a:custGeom>
              <a:avLst/>
              <a:gdLst/>
              <a:ahLst/>
              <a:cxnLst/>
              <a:rect l="l" t="t" r="r" b="b"/>
              <a:pathLst>
                <a:path w="1002029">
                  <a:moveTo>
                    <a:pt x="0" y="0"/>
                  </a:moveTo>
                  <a:lnTo>
                    <a:pt x="1001739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2412112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2437798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2414568" y="7933518"/>
              <a:ext cx="20955" cy="34290"/>
            </a:xfrm>
            <a:custGeom>
              <a:avLst/>
              <a:gdLst/>
              <a:ahLst/>
              <a:cxnLst/>
              <a:rect l="l" t="t" r="r" b="b"/>
              <a:pathLst>
                <a:path w="20954" h="34290">
                  <a:moveTo>
                    <a:pt x="20751" y="0"/>
                  </a:moveTo>
                  <a:lnTo>
                    <a:pt x="12179" y="0"/>
                  </a:lnTo>
                  <a:lnTo>
                    <a:pt x="8572" y="0"/>
                  </a:lnTo>
                  <a:lnTo>
                    <a:pt x="0" y="0"/>
                  </a:lnTo>
                  <a:lnTo>
                    <a:pt x="0" y="34226"/>
                  </a:lnTo>
                  <a:lnTo>
                    <a:pt x="8572" y="34226"/>
                  </a:lnTo>
                  <a:lnTo>
                    <a:pt x="20751" y="34239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266896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2671450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4" h="24129">
                  <a:moveTo>
                    <a:pt x="13995" y="0"/>
                  </a:move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12166" y="24066"/>
                  </a:lnTo>
                  <a:lnTo>
                    <a:pt x="12166" y="12179"/>
                  </a:lnTo>
                  <a:lnTo>
                    <a:pt x="13995" y="12179"/>
                  </a:lnTo>
                  <a:lnTo>
                    <a:pt x="139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2681801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4" h="514350">
                  <a:moveTo>
                    <a:pt x="0" y="513722"/>
                  </a:moveTo>
                  <a:lnTo>
                    <a:pt x="25579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2936589" y="7447959"/>
              <a:ext cx="518159" cy="20955"/>
            </a:xfrm>
            <a:custGeom>
              <a:avLst/>
              <a:gdLst/>
              <a:ahLst/>
              <a:cxnLst/>
              <a:rect l="l" t="t" r="r" b="b"/>
              <a:pathLst>
                <a:path w="518159" h="20954">
                  <a:moveTo>
                    <a:pt x="517867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003" y="12179"/>
                  </a:lnTo>
                  <a:lnTo>
                    <a:pt x="1003" y="20739"/>
                  </a:lnTo>
                  <a:lnTo>
                    <a:pt x="516839" y="20739"/>
                  </a:lnTo>
                  <a:lnTo>
                    <a:pt x="516839" y="12179"/>
                  </a:lnTo>
                  <a:lnTo>
                    <a:pt x="517867" y="12179"/>
                  </a:lnTo>
                  <a:lnTo>
                    <a:pt x="5178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2685453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0" y="491911"/>
                  </a:moveTo>
                  <a:lnTo>
                    <a:pt x="24493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2803159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664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2814606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664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2794687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802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2790864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3821" y="0"/>
                  </a:moveTo>
                  <a:lnTo>
                    <a:pt x="0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2790871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4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950450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2930503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914303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3821" y="0"/>
                  </a:moveTo>
                  <a:lnTo>
                    <a:pt x="0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914309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083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928017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918125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6125"/>
                  </a:moveTo>
                  <a:lnTo>
                    <a:pt x="989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722074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705574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33" y="6096"/>
                  </a:moveTo>
                  <a:lnTo>
                    <a:pt x="7937" y="6096"/>
                  </a:lnTo>
                  <a:lnTo>
                    <a:pt x="7937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854" y="12179"/>
                  </a:lnTo>
                  <a:lnTo>
                    <a:pt x="1854" y="24066"/>
                  </a:lnTo>
                  <a:lnTo>
                    <a:pt x="14033" y="24066"/>
                  </a:lnTo>
                  <a:lnTo>
                    <a:pt x="14033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453426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255814" y="51372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460638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244934" y="4919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580219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4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568772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4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580235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20"/>
                  </a:moveTo>
                  <a:lnTo>
                    <a:pt x="1610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596340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3584073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083" y="0"/>
                  </a:moveTo>
                  <a:lnTo>
                    <a:pt x="0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3440592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448377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472915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460627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0"/>
                  </a:moveTo>
                  <a:lnTo>
                    <a:pt x="0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454467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44" y="12177"/>
                  </a:lnTo>
                  <a:lnTo>
                    <a:pt x="854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462999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915" y="612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5263217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5246706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33" y="6096"/>
                  </a:moveTo>
                  <a:lnTo>
                    <a:pt x="7937" y="6096"/>
                  </a:lnTo>
                  <a:lnTo>
                    <a:pt x="7937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854" y="12179"/>
                  </a:lnTo>
                  <a:lnTo>
                    <a:pt x="1854" y="24066"/>
                  </a:lnTo>
                  <a:lnTo>
                    <a:pt x="14033" y="24066"/>
                  </a:lnTo>
                  <a:lnTo>
                    <a:pt x="14033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4994560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255814" y="51372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77721" y="7447959"/>
              <a:ext cx="518159" cy="20955"/>
            </a:xfrm>
            <a:custGeom>
              <a:avLst/>
              <a:gdLst/>
              <a:ahLst/>
              <a:cxnLst/>
              <a:rect l="l" t="t" r="r" b="b"/>
              <a:pathLst>
                <a:path w="518159" h="20954">
                  <a:moveTo>
                    <a:pt x="517867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028" y="12179"/>
                  </a:lnTo>
                  <a:lnTo>
                    <a:pt x="1028" y="20739"/>
                  </a:lnTo>
                  <a:lnTo>
                    <a:pt x="516826" y="20739"/>
                  </a:lnTo>
                  <a:lnTo>
                    <a:pt x="516826" y="12179"/>
                  </a:lnTo>
                  <a:lnTo>
                    <a:pt x="517867" y="12179"/>
                  </a:lnTo>
                  <a:lnTo>
                    <a:pt x="5178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5001781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244934" y="4919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5121359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5109912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5121384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20"/>
                  </a:moveTo>
                  <a:lnTo>
                    <a:pt x="1608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5137473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5125205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083" y="0"/>
                  </a:moveTo>
                  <a:lnTo>
                    <a:pt x="0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4997928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987034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989511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5014051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5001763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0"/>
                  </a:moveTo>
                  <a:lnTo>
                    <a:pt x="0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95600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44" y="12177"/>
                  </a:lnTo>
                  <a:lnTo>
                    <a:pt x="854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04134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915" y="612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210108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212583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08" y="0"/>
                  </a:move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12179" y="24066"/>
                  </a:lnTo>
                  <a:lnTo>
                    <a:pt x="12179" y="12179"/>
                  </a:lnTo>
                  <a:lnTo>
                    <a:pt x="14008" y="12179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4222935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0" y="513722"/>
                  </a:moveTo>
                  <a:lnTo>
                    <a:pt x="2558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226593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0" y="491911"/>
                  </a:moveTo>
                  <a:lnTo>
                    <a:pt x="24493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344290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4355738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335841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083" y="802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332013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4332019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083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4467721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4486298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4471646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4455436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4455444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4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4469180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54" y="12177"/>
                  </a:lnTo>
                  <a:lnTo>
                    <a:pt x="855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4459258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6125"/>
                  </a:moveTo>
                  <a:lnTo>
                    <a:pt x="991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8345500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8328996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20" y="6096"/>
                  </a:moveTo>
                  <a:lnTo>
                    <a:pt x="7937" y="6096"/>
                  </a:lnTo>
                  <a:lnTo>
                    <a:pt x="7937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841" y="12179"/>
                  </a:lnTo>
                  <a:lnTo>
                    <a:pt x="1841" y="24066"/>
                  </a:lnTo>
                  <a:lnTo>
                    <a:pt x="14020" y="24066"/>
                  </a:lnTo>
                  <a:lnTo>
                    <a:pt x="14020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8076835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255814" y="51372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7559998" y="7447959"/>
              <a:ext cx="518159" cy="20955"/>
            </a:xfrm>
            <a:custGeom>
              <a:avLst/>
              <a:gdLst/>
              <a:ahLst/>
              <a:cxnLst/>
              <a:rect l="l" t="t" r="r" b="b"/>
              <a:pathLst>
                <a:path w="518159" h="20954">
                  <a:moveTo>
                    <a:pt x="517867" y="0"/>
                  </a:moveTo>
                  <a:lnTo>
                    <a:pt x="0" y="0"/>
                  </a:lnTo>
                  <a:lnTo>
                    <a:pt x="0" y="8559"/>
                  </a:lnTo>
                  <a:lnTo>
                    <a:pt x="0" y="12179"/>
                  </a:lnTo>
                  <a:lnTo>
                    <a:pt x="0" y="20739"/>
                  </a:lnTo>
                  <a:lnTo>
                    <a:pt x="516839" y="20739"/>
                  </a:lnTo>
                  <a:lnTo>
                    <a:pt x="516839" y="12179"/>
                  </a:lnTo>
                  <a:lnTo>
                    <a:pt x="517867" y="12179"/>
                  </a:lnTo>
                  <a:lnTo>
                    <a:pt x="5178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8084074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244924" y="4919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8203634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8192188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8203659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20"/>
                  </a:moveTo>
                  <a:lnTo>
                    <a:pt x="1610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8219756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8207467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0"/>
                  </a:moveTo>
                  <a:lnTo>
                    <a:pt x="0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8080211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8069309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8071786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8096324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8084067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072" y="0"/>
                  </a:moveTo>
                  <a:lnTo>
                    <a:pt x="0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8077874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44" y="12177"/>
                  </a:lnTo>
                  <a:lnTo>
                    <a:pt x="854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8086429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894" y="612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2384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294860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08" y="0"/>
                  </a:move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12179" y="24066"/>
                  </a:lnTo>
                  <a:lnTo>
                    <a:pt x="12179" y="12179"/>
                  </a:lnTo>
                  <a:lnTo>
                    <a:pt x="14008" y="12179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305234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0" y="513722"/>
                  </a:moveTo>
                  <a:lnTo>
                    <a:pt x="25579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308869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0" y="491911"/>
                  </a:moveTo>
                  <a:lnTo>
                    <a:pt x="24493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426564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8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38010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8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18104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802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7414288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7414295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4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7549995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7568574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7553921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7537719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7537725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083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7551444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65" y="12177"/>
                  </a:lnTo>
                  <a:lnTo>
                    <a:pt x="856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7541541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6125"/>
                  </a:moveTo>
                  <a:lnTo>
                    <a:pt x="989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5751251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5753715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08" y="0"/>
                  </a:move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12179" y="24066"/>
                  </a:lnTo>
                  <a:lnTo>
                    <a:pt x="12179" y="12179"/>
                  </a:lnTo>
                  <a:lnTo>
                    <a:pt x="14008" y="12179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5764101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0" y="513722"/>
                  </a:moveTo>
                  <a:lnTo>
                    <a:pt x="2557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6018866" y="7447959"/>
              <a:ext cx="518159" cy="20955"/>
            </a:xfrm>
            <a:custGeom>
              <a:avLst/>
              <a:gdLst/>
              <a:ahLst/>
              <a:cxnLst/>
              <a:rect l="l" t="t" r="r" b="b"/>
              <a:pathLst>
                <a:path w="518159" h="20954">
                  <a:moveTo>
                    <a:pt x="517867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016" y="12179"/>
                  </a:lnTo>
                  <a:lnTo>
                    <a:pt x="1016" y="20739"/>
                  </a:lnTo>
                  <a:lnTo>
                    <a:pt x="517867" y="20739"/>
                  </a:lnTo>
                  <a:lnTo>
                    <a:pt x="517867" y="12179"/>
                  </a:lnTo>
                  <a:lnTo>
                    <a:pt x="517867" y="8559"/>
                  </a:lnTo>
                  <a:lnTo>
                    <a:pt x="5178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5767727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0" y="491911"/>
                  </a:moveTo>
                  <a:lnTo>
                    <a:pt x="24495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885431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896880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7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5876962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802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5873148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5873154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4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6008853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685" y="38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6027432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6012779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5996579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821" y="0"/>
                  </a:moveTo>
                  <a:lnTo>
                    <a:pt x="0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5996584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4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6010303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65" y="12177"/>
                  </a:lnTo>
                  <a:lnTo>
                    <a:pt x="856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6000400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6125"/>
                  </a:moveTo>
                  <a:lnTo>
                    <a:pt x="989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6804358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6787851" y="7943678"/>
              <a:ext cx="14604" cy="24130"/>
            </a:xfrm>
            <a:custGeom>
              <a:avLst/>
              <a:gdLst/>
              <a:ahLst/>
              <a:cxnLst/>
              <a:rect l="l" t="t" r="r" b="b"/>
              <a:pathLst>
                <a:path w="14605" h="24129">
                  <a:moveTo>
                    <a:pt x="14020" y="6096"/>
                  </a:moveTo>
                  <a:lnTo>
                    <a:pt x="7937" y="6096"/>
                  </a:lnTo>
                  <a:lnTo>
                    <a:pt x="7937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841" y="12179"/>
                  </a:lnTo>
                  <a:lnTo>
                    <a:pt x="1841" y="24066"/>
                  </a:lnTo>
                  <a:lnTo>
                    <a:pt x="14020" y="24066"/>
                  </a:lnTo>
                  <a:lnTo>
                    <a:pt x="14020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6535694" y="7462604"/>
              <a:ext cx="255904" cy="514350"/>
            </a:xfrm>
            <a:custGeom>
              <a:avLst/>
              <a:gdLst/>
              <a:ahLst/>
              <a:cxnLst/>
              <a:rect l="l" t="t" r="r" b="b"/>
              <a:pathLst>
                <a:path w="255905" h="514350">
                  <a:moveTo>
                    <a:pt x="255814" y="51372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542932" y="7457854"/>
              <a:ext cx="245110" cy="492125"/>
            </a:xfrm>
            <a:custGeom>
              <a:avLst/>
              <a:gdLst/>
              <a:ahLst/>
              <a:cxnLst/>
              <a:rect l="l" t="t" r="r" b="b"/>
              <a:pathLst>
                <a:path w="245109" h="492125">
                  <a:moveTo>
                    <a:pt x="244924" y="4919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662502" y="77134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4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651053" y="76904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4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662517" y="76900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20"/>
                  </a:moveTo>
                  <a:lnTo>
                    <a:pt x="1610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6678613" y="769006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4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6666326" y="76977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104" y="0"/>
                  </a:moveTo>
                  <a:lnTo>
                    <a:pt x="0" y="803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6539069" y="746553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6528169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6530645" y="7436073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0" y="17968"/>
                  </a:moveTo>
                  <a:lnTo>
                    <a:pt x="12177" y="1796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6555183" y="744219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0" y="0"/>
                  </a:moveTo>
                  <a:lnTo>
                    <a:pt x="3821" y="766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6542926" y="74498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16072" y="0"/>
                  </a:moveTo>
                  <a:lnTo>
                    <a:pt x="0" y="79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6536734" y="742998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44" y="12177"/>
                  </a:lnTo>
                  <a:lnTo>
                    <a:pt x="854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6545287" y="743607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894" y="612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9586702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9595258" y="173557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05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9595256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9599519" y="1709019"/>
              <a:ext cx="257175" cy="257175"/>
            </a:xfrm>
            <a:custGeom>
              <a:avLst/>
              <a:gdLst/>
              <a:ahLst/>
              <a:cxnLst/>
              <a:rect l="l" t="t" r="r" b="b"/>
              <a:pathLst>
                <a:path w="257175" h="257175">
                  <a:moveTo>
                    <a:pt x="0" y="0"/>
                  </a:moveTo>
                  <a:lnTo>
                    <a:pt x="256882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9855365" y="1959793"/>
              <a:ext cx="514984" cy="20955"/>
            </a:xfrm>
            <a:custGeom>
              <a:avLst/>
              <a:gdLst/>
              <a:ahLst/>
              <a:cxnLst/>
              <a:rect l="l" t="t" r="r" b="b"/>
              <a:pathLst>
                <a:path w="514984" h="20955">
                  <a:moveTo>
                    <a:pt x="514718" y="8547"/>
                  </a:moveTo>
                  <a:lnTo>
                    <a:pt x="514705" y="0"/>
                  </a:lnTo>
                  <a:lnTo>
                    <a:pt x="1016" y="0"/>
                  </a:lnTo>
                  <a:lnTo>
                    <a:pt x="1016" y="8547"/>
                  </a:lnTo>
                  <a:lnTo>
                    <a:pt x="0" y="8547"/>
                  </a:lnTo>
                  <a:lnTo>
                    <a:pt x="0" y="20726"/>
                  </a:lnTo>
                  <a:lnTo>
                    <a:pt x="514718" y="20726"/>
                  </a:lnTo>
                  <a:lnTo>
                    <a:pt x="514718" y="85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9869243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9849278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9833078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3821" y="76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9833084" y="197061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7999"/>
                  </a:moveTo>
                  <a:lnTo>
                    <a:pt x="1608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9846812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54" y="12177"/>
                  </a:lnTo>
                  <a:lnTo>
                    <a:pt x="855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9836900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0"/>
                  </a:moveTo>
                  <a:lnTo>
                    <a:pt x="9915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063980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0612537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9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0631236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0357267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0363996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0388568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0" y="7675"/>
                  </a:moveTo>
                  <a:lnTo>
                    <a:pt x="382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0376878" y="1970892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15507" y="771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0370085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0378652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915" y="0"/>
                  </a:moveTo>
                  <a:lnTo>
                    <a:pt x="0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9595256" y="1717590"/>
              <a:ext cx="254000" cy="253365"/>
            </a:xfrm>
            <a:custGeom>
              <a:avLst/>
              <a:gdLst/>
              <a:ahLst/>
              <a:cxnLst/>
              <a:rect l="l" t="t" r="r" b="b"/>
              <a:pathLst>
                <a:path w="254000" h="253364">
                  <a:moveTo>
                    <a:pt x="0" y="0"/>
                  </a:moveTo>
                  <a:lnTo>
                    <a:pt x="253992" y="25297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0370087" y="1709019"/>
              <a:ext cx="255270" cy="257175"/>
            </a:xfrm>
            <a:custGeom>
              <a:avLst/>
              <a:gdLst/>
              <a:ahLst/>
              <a:cxnLst/>
              <a:rect l="l" t="t" r="r" b="b"/>
              <a:pathLst>
                <a:path w="255270" h="257175">
                  <a:moveTo>
                    <a:pt x="254871" y="0"/>
                  </a:moveTo>
                  <a:lnTo>
                    <a:pt x="0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0376878" y="1717590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254358" y="0"/>
                  </a:moveTo>
                  <a:lnTo>
                    <a:pt x="0" y="2533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2180942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2153687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6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2172369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1911229" y="1709019"/>
              <a:ext cx="257175" cy="257175"/>
            </a:xfrm>
            <a:custGeom>
              <a:avLst/>
              <a:gdLst/>
              <a:ahLst/>
              <a:cxnLst/>
              <a:rect l="l" t="t" r="r" b="b"/>
              <a:pathLst>
                <a:path w="257175" h="257175">
                  <a:moveTo>
                    <a:pt x="256861" y="0"/>
                  </a:moveTo>
                  <a:lnTo>
                    <a:pt x="0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1397513" y="1959793"/>
              <a:ext cx="514984" cy="20955"/>
            </a:xfrm>
            <a:custGeom>
              <a:avLst/>
              <a:gdLst/>
              <a:ahLst/>
              <a:cxnLst/>
              <a:rect l="l" t="t" r="r" b="b"/>
              <a:pathLst>
                <a:path w="514984" h="20955">
                  <a:moveTo>
                    <a:pt x="514743" y="8547"/>
                  </a:moveTo>
                  <a:lnTo>
                    <a:pt x="513715" y="8547"/>
                  </a:lnTo>
                  <a:lnTo>
                    <a:pt x="513715" y="0"/>
                  </a:lnTo>
                  <a:lnTo>
                    <a:pt x="0" y="0"/>
                  </a:lnTo>
                  <a:lnTo>
                    <a:pt x="0" y="8547"/>
                  </a:lnTo>
                  <a:lnTo>
                    <a:pt x="0" y="12179"/>
                  </a:lnTo>
                  <a:lnTo>
                    <a:pt x="0" y="20726"/>
                  </a:lnTo>
                  <a:lnTo>
                    <a:pt x="514743" y="20726"/>
                  </a:lnTo>
                  <a:lnTo>
                    <a:pt x="514743" y="85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1916670" y="196062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957" y="617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1903704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1906170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1930743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0" y="7675"/>
                  </a:moveTo>
                  <a:lnTo>
                    <a:pt x="382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1918454" y="197061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04" y="7999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1912259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1920827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915" y="0"/>
                  </a:moveTo>
                  <a:lnTo>
                    <a:pt x="0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1127835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1136402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66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1136389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1387262" y="196089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5141" y="0"/>
                  </a:moveTo>
                  <a:lnTo>
                    <a:pt x="0" y="683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1406096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1391435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1375234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3821" y="76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375242" y="1970892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7717"/>
                  </a:moveTo>
                  <a:lnTo>
                    <a:pt x="1550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88948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79056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0"/>
                  </a:moveTo>
                  <a:lnTo>
                    <a:pt x="9894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918367" y="1717590"/>
              <a:ext cx="254000" cy="253365"/>
            </a:xfrm>
            <a:custGeom>
              <a:avLst/>
              <a:gdLst/>
              <a:ahLst/>
              <a:cxnLst/>
              <a:rect l="l" t="t" r="r" b="b"/>
              <a:pathLst>
                <a:path w="254000" h="253364">
                  <a:moveTo>
                    <a:pt x="254002" y="0"/>
                  </a:moveTo>
                  <a:lnTo>
                    <a:pt x="0" y="25297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142650" y="1709019"/>
              <a:ext cx="255270" cy="257175"/>
            </a:xfrm>
            <a:custGeom>
              <a:avLst/>
              <a:gdLst/>
              <a:ahLst/>
              <a:cxnLst/>
              <a:rect l="l" t="t" r="r" b="b"/>
              <a:pathLst>
                <a:path w="255270" h="257175">
                  <a:moveTo>
                    <a:pt x="0" y="0"/>
                  </a:moveTo>
                  <a:lnTo>
                    <a:pt x="254871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136389" y="1717590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0" y="0"/>
                  </a:moveTo>
                  <a:lnTo>
                    <a:pt x="254358" y="2533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5263217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5235979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6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5254651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4993523" y="1709019"/>
              <a:ext cx="257175" cy="257175"/>
            </a:xfrm>
            <a:custGeom>
              <a:avLst/>
              <a:gdLst/>
              <a:ahLst/>
              <a:cxnLst/>
              <a:rect l="l" t="t" r="r" b="b"/>
              <a:pathLst>
                <a:path w="257175" h="257175">
                  <a:moveTo>
                    <a:pt x="256850" y="0"/>
                  </a:moveTo>
                  <a:lnTo>
                    <a:pt x="0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4479791" y="1959793"/>
              <a:ext cx="514984" cy="20955"/>
            </a:xfrm>
            <a:custGeom>
              <a:avLst/>
              <a:gdLst/>
              <a:ahLst/>
              <a:cxnLst/>
              <a:rect l="l" t="t" r="r" b="b"/>
              <a:pathLst>
                <a:path w="514984" h="20955">
                  <a:moveTo>
                    <a:pt x="514743" y="8547"/>
                  </a:moveTo>
                  <a:lnTo>
                    <a:pt x="513727" y="8547"/>
                  </a:lnTo>
                  <a:lnTo>
                    <a:pt x="513727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2" y="20726"/>
                  </a:lnTo>
                  <a:lnTo>
                    <a:pt x="514743" y="20726"/>
                  </a:lnTo>
                  <a:lnTo>
                    <a:pt x="514743" y="85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4998943" y="196062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957" y="617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4985976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4988454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5013009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0" y="7675"/>
                  </a:moveTo>
                  <a:lnTo>
                    <a:pt x="382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5000742" y="197061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083" y="7999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4994543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54" y="12177"/>
                  </a:lnTo>
                  <a:lnTo>
                    <a:pt x="855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5003115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894" y="0"/>
                  </a:moveTo>
                  <a:lnTo>
                    <a:pt x="0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421010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4218678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66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4218675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4469547" y="196089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5141" y="0"/>
                  </a:moveTo>
                  <a:lnTo>
                    <a:pt x="0" y="683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4488364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4473709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4457511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3821" y="76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4457517" y="1970892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7717"/>
                  </a:moveTo>
                  <a:lnTo>
                    <a:pt x="1550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4471243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54" y="12177"/>
                  </a:lnTo>
                  <a:lnTo>
                    <a:pt x="855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4461333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0"/>
                  </a:moveTo>
                  <a:lnTo>
                    <a:pt x="9894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5000649" y="1717590"/>
              <a:ext cx="254000" cy="253365"/>
            </a:xfrm>
            <a:custGeom>
              <a:avLst/>
              <a:gdLst/>
              <a:ahLst/>
              <a:cxnLst/>
              <a:rect l="l" t="t" r="r" b="b"/>
              <a:pathLst>
                <a:path w="254000" h="253364">
                  <a:moveTo>
                    <a:pt x="254002" y="0"/>
                  </a:moveTo>
                  <a:lnTo>
                    <a:pt x="0" y="25297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4224925" y="1709019"/>
              <a:ext cx="255270" cy="257175"/>
            </a:xfrm>
            <a:custGeom>
              <a:avLst/>
              <a:gdLst/>
              <a:ahLst/>
              <a:cxnLst/>
              <a:rect l="l" t="t" r="r" b="b"/>
              <a:pathLst>
                <a:path w="255269" h="257175">
                  <a:moveTo>
                    <a:pt x="0" y="0"/>
                  </a:moveTo>
                  <a:lnTo>
                    <a:pt x="254871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4218675" y="1717590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0" y="0"/>
                  </a:moveTo>
                  <a:lnTo>
                    <a:pt x="254337" y="2533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266896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2677537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66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2677539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2681801" y="1709019"/>
              <a:ext cx="257175" cy="257175"/>
            </a:xfrm>
            <a:custGeom>
              <a:avLst/>
              <a:gdLst/>
              <a:ahLst/>
              <a:cxnLst/>
              <a:rect l="l" t="t" r="r" b="b"/>
              <a:pathLst>
                <a:path w="257175" h="257175">
                  <a:moveTo>
                    <a:pt x="0" y="0"/>
                  </a:moveTo>
                  <a:lnTo>
                    <a:pt x="256861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2937643" y="1959793"/>
              <a:ext cx="514984" cy="20955"/>
            </a:xfrm>
            <a:custGeom>
              <a:avLst/>
              <a:gdLst/>
              <a:ahLst/>
              <a:cxnLst/>
              <a:rect l="l" t="t" r="r" b="b"/>
              <a:pathLst>
                <a:path w="514984" h="20955">
                  <a:moveTo>
                    <a:pt x="514731" y="8547"/>
                  </a:moveTo>
                  <a:lnTo>
                    <a:pt x="514718" y="0"/>
                  </a:lnTo>
                  <a:lnTo>
                    <a:pt x="1003" y="0"/>
                  </a:lnTo>
                  <a:lnTo>
                    <a:pt x="1003" y="8547"/>
                  </a:lnTo>
                  <a:lnTo>
                    <a:pt x="0" y="8547"/>
                  </a:lnTo>
                  <a:lnTo>
                    <a:pt x="0" y="20726"/>
                  </a:lnTo>
                  <a:lnTo>
                    <a:pt x="514731" y="20726"/>
                  </a:lnTo>
                  <a:lnTo>
                    <a:pt x="514731" y="85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2927283" y="196062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57" y="0"/>
                  </a:moveTo>
                  <a:lnTo>
                    <a:pt x="0" y="617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2946207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2931562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2915362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3821" y="76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2915367" y="197061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7999"/>
                  </a:moveTo>
                  <a:lnTo>
                    <a:pt x="1608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2929075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2919183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0"/>
                  </a:moveTo>
                  <a:lnTo>
                    <a:pt x="9894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3722074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3694836" y="17355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6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3713518" y="17175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3457506" y="196089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0"/>
                  </a:moveTo>
                  <a:lnTo>
                    <a:pt x="5141" y="683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3443829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3446280" y="197442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17978"/>
                  </a:moveTo>
                  <a:lnTo>
                    <a:pt x="12177" y="1797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79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3470836" y="197860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0" y="7675"/>
                  </a:moveTo>
                  <a:lnTo>
                    <a:pt x="382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3459144" y="1970892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15507" y="771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3452369" y="19863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75" y="12177"/>
                  </a:lnTo>
                  <a:lnTo>
                    <a:pt x="857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3460941" y="1986281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9894" y="0"/>
                  </a:moveTo>
                  <a:lnTo>
                    <a:pt x="0" y="612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2677539" y="1717590"/>
              <a:ext cx="254000" cy="253365"/>
            </a:xfrm>
            <a:custGeom>
              <a:avLst/>
              <a:gdLst/>
              <a:ahLst/>
              <a:cxnLst/>
              <a:rect l="l" t="t" r="r" b="b"/>
              <a:pathLst>
                <a:path w="254000" h="253364">
                  <a:moveTo>
                    <a:pt x="0" y="0"/>
                  </a:moveTo>
                  <a:lnTo>
                    <a:pt x="253992" y="25297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3452369" y="1709019"/>
              <a:ext cx="255270" cy="257175"/>
            </a:xfrm>
            <a:custGeom>
              <a:avLst/>
              <a:gdLst/>
              <a:ahLst/>
              <a:cxnLst/>
              <a:rect l="l" t="t" r="r" b="b"/>
              <a:pathLst>
                <a:path w="255269" h="257175">
                  <a:moveTo>
                    <a:pt x="254871" y="0"/>
                  </a:moveTo>
                  <a:lnTo>
                    <a:pt x="0" y="2568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3459138" y="1717590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254379" y="0"/>
                  </a:moveTo>
                  <a:lnTo>
                    <a:pt x="0" y="2533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342678" y="1717590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578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0631242" y="1717590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50514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2172372" y="1717590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50516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5254651" y="1717590"/>
              <a:ext cx="3335020" cy="0"/>
            </a:xfrm>
            <a:custGeom>
              <a:avLst/>
              <a:gdLst/>
              <a:ahLst/>
              <a:cxnLst/>
              <a:rect l="l" t="t" r="r" b="b"/>
              <a:pathLst>
                <a:path w="3335019">
                  <a:moveTo>
                    <a:pt x="333486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3713528" y="1717590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50514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4171589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4017468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4017468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4017468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3914725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3760614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3760612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3760612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395324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397894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3955713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72" y="24066"/>
                  </a:lnTo>
                  <a:lnTo>
                    <a:pt x="20739" y="24079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3713518" y="796775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14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5712723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5558613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5558608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5558608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5455857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5301746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5301745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5301745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5494386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5520081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5496858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59" y="24066"/>
                  </a:lnTo>
                  <a:lnTo>
                    <a:pt x="20739" y="24079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5254651" y="796775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16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7253864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7099743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7099742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7099742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6996999" y="79566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6842878" y="795908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6842878" y="79566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6842878" y="795054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7035528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7061224" y="79677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7038003" y="794367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0" y="6096"/>
                  </a:lnTo>
                  <a:lnTo>
                    <a:pt x="0" y="24066"/>
                  </a:lnTo>
                  <a:lnTo>
                    <a:pt x="8559" y="24066"/>
                  </a:lnTo>
                  <a:lnTo>
                    <a:pt x="20739" y="24079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6795793" y="796775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16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1089314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0935193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0935184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0935184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0832443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0678332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0678329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0678329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0870979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0896665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0873435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30">
                  <a:moveTo>
                    <a:pt x="20751" y="0"/>
                  </a:moveTo>
                  <a:lnTo>
                    <a:pt x="8572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68" y="24079"/>
                  </a:lnTo>
                  <a:lnTo>
                    <a:pt x="14668" y="17983"/>
                  </a:lnTo>
                  <a:lnTo>
                    <a:pt x="20751" y="17983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2630446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2476336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2476334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2476334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2373593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2219471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2219461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2219461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4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2412112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243779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2414568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4" h="24130">
                  <a:moveTo>
                    <a:pt x="20751" y="0"/>
                  </a:moveTo>
                  <a:lnTo>
                    <a:pt x="8572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68" y="24079"/>
                  </a:lnTo>
                  <a:lnTo>
                    <a:pt x="14668" y="17983"/>
                  </a:lnTo>
                  <a:lnTo>
                    <a:pt x="20751" y="17983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4171589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4017468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4017468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4017468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3914725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3760614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3760612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3760612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395324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397894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3955713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39" y="0"/>
                  </a:moveTo>
                  <a:lnTo>
                    <a:pt x="8572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55" y="24079"/>
                  </a:lnTo>
                  <a:lnTo>
                    <a:pt x="14655" y="17983"/>
                  </a:lnTo>
                  <a:lnTo>
                    <a:pt x="20739" y="17983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6996999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6842878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6842878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6842878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6740135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6586024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6586023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6586023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6483298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6329177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6329177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6329177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6226432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6072311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6072311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6072311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5969570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5815449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5815448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5815448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5712723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5558613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5558608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5558608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5455857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5301746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5301745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5301745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549438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552008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5496858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39" y="0"/>
                  </a:moveTo>
                  <a:lnTo>
                    <a:pt x="8559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55" y="24079"/>
                  </a:lnTo>
                  <a:lnTo>
                    <a:pt x="14655" y="17983"/>
                  </a:lnTo>
                  <a:lnTo>
                    <a:pt x="20739" y="17983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575125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577692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5753715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26" y="0"/>
                  </a:moveTo>
                  <a:lnTo>
                    <a:pt x="8559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43" y="24079"/>
                  </a:lnTo>
                  <a:lnTo>
                    <a:pt x="14643" y="17983"/>
                  </a:lnTo>
                  <a:lnTo>
                    <a:pt x="20726" y="17983"/>
                  </a:lnTo>
                  <a:lnTo>
                    <a:pt x="207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600809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603379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6010573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26" y="0"/>
                  </a:moveTo>
                  <a:lnTo>
                    <a:pt x="8547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83" y="17983"/>
                  </a:lnTo>
                  <a:lnTo>
                    <a:pt x="6083" y="24079"/>
                  </a:lnTo>
                  <a:lnTo>
                    <a:pt x="14643" y="24079"/>
                  </a:lnTo>
                  <a:lnTo>
                    <a:pt x="14643" y="17983"/>
                  </a:lnTo>
                  <a:lnTo>
                    <a:pt x="20726" y="17983"/>
                  </a:lnTo>
                  <a:lnTo>
                    <a:pt x="207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6264952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629064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6267417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51" y="0"/>
                  </a:moveTo>
                  <a:lnTo>
                    <a:pt x="8585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68" y="24079"/>
                  </a:lnTo>
                  <a:lnTo>
                    <a:pt x="14668" y="17983"/>
                  </a:lnTo>
                  <a:lnTo>
                    <a:pt x="20751" y="17983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6521817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6547495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6524288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26" y="0"/>
                  </a:moveTo>
                  <a:lnTo>
                    <a:pt x="8547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30" y="24079"/>
                  </a:lnTo>
                  <a:lnTo>
                    <a:pt x="14630" y="17983"/>
                  </a:lnTo>
                  <a:lnTo>
                    <a:pt x="20726" y="17983"/>
                  </a:lnTo>
                  <a:lnTo>
                    <a:pt x="207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6778664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680435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6781133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39" y="0"/>
                  </a:moveTo>
                  <a:lnTo>
                    <a:pt x="8559" y="0"/>
                  </a:lnTo>
                  <a:lnTo>
                    <a:pt x="0" y="12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55" y="24079"/>
                  </a:lnTo>
                  <a:lnTo>
                    <a:pt x="14655" y="17983"/>
                  </a:lnTo>
                  <a:lnTo>
                    <a:pt x="20739" y="17983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7099742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7099742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7253864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7099743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7356590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7356590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7510702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7356592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7613453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7613453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7767565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7613455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7870315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7870315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8024431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7870320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10" y="12177"/>
                  </a:lnTo>
                  <a:lnTo>
                    <a:pt x="15411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8127157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8127157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8281277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8127157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8384019" y="17201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8384019" y="1714079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8538142" y="17201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8384021" y="1722618"/>
              <a:ext cx="154305" cy="12700"/>
            </a:xfrm>
            <a:custGeom>
              <a:avLst/>
              <a:gdLst/>
              <a:ahLst/>
              <a:cxnLst/>
              <a:rect l="l" t="t" r="r" b="b"/>
              <a:pathLst>
                <a:path w="154305" h="12700">
                  <a:moveTo>
                    <a:pt x="0" y="12177"/>
                  </a:moveTo>
                  <a:lnTo>
                    <a:pt x="154120" y="12177"/>
                  </a:lnTo>
                  <a:lnTo>
                    <a:pt x="154120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8345500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831979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8322265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51" y="12"/>
                  </a:moveTo>
                  <a:lnTo>
                    <a:pt x="12179" y="12"/>
                  </a:lnTo>
                  <a:lnTo>
                    <a:pt x="0" y="0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68" y="24079"/>
                  </a:lnTo>
                  <a:lnTo>
                    <a:pt x="14668" y="17983"/>
                  </a:lnTo>
                  <a:lnTo>
                    <a:pt x="20751" y="17983"/>
                  </a:lnTo>
                  <a:lnTo>
                    <a:pt x="20751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8088637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8062959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8065433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13" y="12"/>
                  </a:moveTo>
                  <a:lnTo>
                    <a:pt x="12166" y="12"/>
                  </a:lnTo>
                  <a:lnTo>
                    <a:pt x="0" y="0"/>
                  </a:lnTo>
                  <a:lnTo>
                    <a:pt x="0" y="17983"/>
                  </a:lnTo>
                  <a:lnTo>
                    <a:pt x="6083" y="17983"/>
                  </a:lnTo>
                  <a:lnTo>
                    <a:pt x="6083" y="24079"/>
                  </a:lnTo>
                  <a:lnTo>
                    <a:pt x="14630" y="24079"/>
                  </a:lnTo>
                  <a:lnTo>
                    <a:pt x="14630" y="17983"/>
                  </a:lnTo>
                  <a:lnTo>
                    <a:pt x="20713" y="17983"/>
                  </a:lnTo>
                  <a:lnTo>
                    <a:pt x="20713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7831789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7806096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7808563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39" y="12"/>
                  </a:moveTo>
                  <a:lnTo>
                    <a:pt x="12179" y="12"/>
                  </a:lnTo>
                  <a:lnTo>
                    <a:pt x="0" y="0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43" y="24079"/>
                  </a:lnTo>
                  <a:lnTo>
                    <a:pt x="14643" y="17983"/>
                  </a:lnTo>
                  <a:lnTo>
                    <a:pt x="20739" y="17983"/>
                  </a:lnTo>
                  <a:lnTo>
                    <a:pt x="2073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7574925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754923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7551705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39" y="12"/>
                  </a:moveTo>
                  <a:lnTo>
                    <a:pt x="12179" y="12"/>
                  </a:lnTo>
                  <a:lnTo>
                    <a:pt x="0" y="0"/>
                  </a:lnTo>
                  <a:lnTo>
                    <a:pt x="0" y="17983"/>
                  </a:lnTo>
                  <a:lnTo>
                    <a:pt x="6083" y="17983"/>
                  </a:lnTo>
                  <a:lnTo>
                    <a:pt x="6083" y="24079"/>
                  </a:lnTo>
                  <a:lnTo>
                    <a:pt x="14643" y="24079"/>
                  </a:lnTo>
                  <a:lnTo>
                    <a:pt x="14643" y="17983"/>
                  </a:lnTo>
                  <a:lnTo>
                    <a:pt x="20739" y="17983"/>
                  </a:lnTo>
                  <a:lnTo>
                    <a:pt x="2073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7318061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7292384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7294860" y="1717591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0713" y="12"/>
                  </a:moveTo>
                  <a:lnTo>
                    <a:pt x="12179" y="12"/>
                  </a:lnTo>
                  <a:lnTo>
                    <a:pt x="0" y="0"/>
                  </a:lnTo>
                  <a:lnTo>
                    <a:pt x="0" y="17983"/>
                  </a:lnTo>
                  <a:lnTo>
                    <a:pt x="6096" y="17983"/>
                  </a:lnTo>
                  <a:lnTo>
                    <a:pt x="6096" y="24079"/>
                  </a:lnTo>
                  <a:lnTo>
                    <a:pt x="14630" y="24079"/>
                  </a:lnTo>
                  <a:lnTo>
                    <a:pt x="14630" y="17983"/>
                  </a:lnTo>
                  <a:lnTo>
                    <a:pt x="20713" y="17983"/>
                  </a:lnTo>
                  <a:lnTo>
                    <a:pt x="20713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7061224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7035528" y="1709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7038003" y="1717591"/>
              <a:ext cx="20955" cy="34290"/>
            </a:xfrm>
            <a:custGeom>
              <a:avLst/>
              <a:gdLst/>
              <a:ahLst/>
              <a:cxnLst/>
              <a:rect l="l" t="t" r="r" b="b"/>
              <a:pathLst>
                <a:path w="20955" h="34289">
                  <a:moveTo>
                    <a:pt x="20739" y="12"/>
                  </a:moveTo>
                  <a:lnTo>
                    <a:pt x="12179" y="12"/>
                  </a:lnTo>
                  <a:lnTo>
                    <a:pt x="0" y="0"/>
                  </a:lnTo>
                  <a:lnTo>
                    <a:pt x="0" y="34239"/>
                  </a:lnTo>
                  <a:lnTo>
                    <a:pt x="8559" y="34239"/>
                  </a:lnTo>
                  <a:lnTo>
                    <a:pt x="20739" y="34251"/>
                  </a:lnTo>
                  <a:lnTo>
                    <a:pt x="2073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8589512" y="1717590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23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9342680" y="1717590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23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8336934" y="796775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30">
                  <a:moveTo>
                    <a:pt x="0" y="0"/>
                  </a:moveTo>
                  <a:lnTo>
                    <a:pt x="25258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8589512" y="793351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90">
                  <a:moveTo>
                    <a:pt x="0" y="34239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2476334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2373593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4017468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3914725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5558608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5455857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7099742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6996999" y="327926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0935184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0832443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2476334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2373593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4017468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3914725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5558608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5455857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7099742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6996999" y="63615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3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7573223" y="1960727"/>
              <a:ext cx="508000" cy="0"/>
            </a:xfrm>
            <a:custGeom>
              <a:avLst/>
              <a:gdLst/>
              <a:ahLst/>
              <a:cxnLst/>
              <a:rect l="l" t="t" r="r" b="b"/>
              <a:pathLst>
                <a:path w="508000">
                  <a:moveTo>
                    <a:pt x="0" y="0"/>
                  </a:moveTo>
                  <a:lnTo>
                    <a:pt x="507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8080938" y="1765526"/>
              <a:ext cx="0" cy="467995"/>
            </a:xfrm>
            <a:custGeom>
              <a:avLst/>
              <a:gdLst/>
              <a:ahLst/>
              <a:cxnLst/>
              <a:rect l="l" t="t" r="r" b="b"/>
              <a:pathLst>
                <a:path h="467994">
                  <a:moveTo>
                    <a:pt x="0" y="0"/>
                  </a:moveTo>
                  <a:lnTo>
                    <a:pt x="0" y="46746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7880588" y="2232995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7880583" y="1765533"/>
              <a:ext cx="0" cy="467995"/>
            </a:xfrm>
            <a:custGeom>
              <a:avLst/>
              <a:gdLst/>
              <a:ahLst/>
              <a:cxnLst/>
              <a:rect l="l" t="t" r="r" b="b"/>
              <a:pathLst>
                <a:path h="467994">
                  <a:moveTo>
                    <a:pt x="0" y="46746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7880588" y="2187638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7880588" y="2142245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7880588" y="2096862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7880588" y="2051504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7880588" y="2006111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20034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7573215" y="1765526"/>
              <a:ext cx="508000" cy="0"/>
            </a:xfrm>
            <a:custGeom>
              <a:avLst/>
              <a:gdLst/>
              <a:ahLst/>
              <a:cxnLst/>
              <a:rect l="l" t="t" r="r" b="b"/>
              <a:pathLst>
                <a:path w="508000">
                  <a:moveTo>
                    <a:pt x="50772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7701644" y="1918236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4">
                  <a:moveTo>
                    <a:pt x="0" y="424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8" name="object 1228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7739214" y="1765519"/>
              <a:ext cx="147457" cy="195208"/>
            </a:xfrm>
            <a:prstGeom prst="rect">
              <a:avLst/>
            </a:prstGeom>
          </p:spPr>
        </p:pic>
        <p:sp>
          <p:nvSpPr>
            <p:cNvPr id="1229" name="object 1229"/>
            <p:cNvSpPr/>
            <p:nvPr/>
          </p:nvSpPr>
          <p:spPr>
            <a:xfrm>
              <a:off x="17980757" y="1960727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19">
                  <a:moveTo>
                    <a:pt x="0" y="0"/>
                  </a:moveTo>
                  <a:lnTo>
                    <a:pt x="0" y="26156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7970045" y="2222305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4">
                  <a:moveTo>
                    <a:pt x="10711" y="10690"/>
                  </a:moveTo>
                  <a:lnTo>
                    <a:pt x="0" y="0"/>
                  </a:lnTo>
                </a:path>
                <a:path w="21590" h="10794">
                  <a:moveTo>
                    <a:pt x="10711" y="10690"/>
                  </a:moveTo>
                  <a:lnTo>
                    <a:pt x="2141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7970052" y="2222299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41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7970045" y="2222305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4">
                  <a:moveTo>
                    <a:pt x="21412" y="0"/>
                  </a:moveTo>
                  <a:lnTo>
                    <a:pt x="0" y="0"/>
                  </a:lnTo>
                  <a:lnTo>
                    <a:pt x="10711" y="10690"/>
                  </a:lnTo>
                  <a:lnTo>
                    <a:pt x="214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6667374" y="3382015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0"/>
                  </a:moveTo>
                  <a:lnTo>
                    <a:pt x="0" y="23116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6551657" y="3382015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0" y="0"/>
                  </a:moveTo>
                  <a:lnTo>
                    <a:pt x="23140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6551781" y="3613178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0" y="0"/>
                  </a:moveTo>
                  <a:lnTo>
                    <a:pt x="23116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6329177" y="4697110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11986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6329177" y="4697116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5">
                  <a:moveTo>
                    <a:pt x="0" y="0"/>
                  </a:moveTo>
                  <a:lnTo>
                    <a:pt x="32535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6500401" y="4483058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6500402" y="4688559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2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6500401" y="4483068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6526102" y="3825508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6526108" y="4279291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12841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6526102" y="3825515"/>
              <a:ext cx="0" cy="454025"/>
            </a:xfrm>
            <a:custGeom>
              <a:avLst/>
              <a:gdLst/>
              <a:ahLst/>
              <a:cxnLst/>
              <a:rect l="l" t="t" r="r" b="b"/>
              <a:pathLst>
                <a:path h="454025">
                  <a:moveTo>
                    <a:pt x="0" y="45377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6483298" y="3628587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6628847" y="3628587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26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6483302" y="379983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6483298" y="36285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26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7152504" y="4791301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>
                  <a:moveTo>
                    <a:pt x="0" y="0"/>
                  </a:moveTo>
                  <a:lnTo>
                    <a:pt x="21264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7365154" y="4262165"/>
              <a:ext cx="0" cy="529590"/>
            </a:xfrm>
            <a:custGeom>
              <a:avLst/>
              <a:gdLst/>
              <a:ahLst/>
              <a:cxnLst/>
              <a:rect l="l" t="t" r="r" b="b"/>
              <a:pathLst>
                <a:path h="529589">
                  <a:moveTo>
                    <a:pt x="0" y="52913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7365154" y="4262162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4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7390850" y="4288327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7476461" y="428832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2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7390841" y="4373940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7390850" y="4288319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2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6680200" y="4483058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6834312" y="4483058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6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6680200" y="4279291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6834312" y="4236497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9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6680202" y="423649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1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6680200" y="405669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6828223" y="4013867"/>
              <a:ext cx="12700" cy="43180"/>
            </a:xfrm>
            <a:custGeom>
              <a:avLst/>
              <a:gdLst/>
              <a:ahLst/>
              <a:cxnLst/>
              <a:rect l="l" t="t" r="r" b="b"/>
              <a:pathLst>
                <a:path w="12700" h="43179">
                  <a:moveTo>
                    <a:pt x="0" y="42825"/>
                  </a:moveTo>
                  <a:lnTo>
                    <a:pt x="12177" y="42825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4282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6680202" y="401386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1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6680200" y="3885451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6828223" y="3842635"/>
              <a:ext cx="12700" cy="43180"/>
            </a:xfrm>
            <a:custGeom>
              <a:avLst/>
              <a:gdLst/>
              <a:ahLst/>
              <a:cxnLst/>
              <a:rect l="l" t="t" r="r" b="b"/>
              <a:pathLst>
                <a:path w="12700" h="43179">
                  <a:moveTo>
                    <a:pt x="0" y="42815"/>
                  </a:moveTo>
                  <a:lnTo>
                    <a:pt x="12177" y="42815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428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6680202" y="3842636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1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7339478" y="421936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2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7333386" y="4176548"/>
              <a:ext cx="12700" cy="43180"/>
            </a:xfrm>
            <a:custGeom>
              <a:avLst/>
              <a:gdLst/>
              <a:ahLst/>
              <a:cxnLst/>
              <a:rect l="l" t="t" r="r" b="b"/>
              <a:pathLst>
                <a:path w="12700" h="43179">
                  <a:moveTo>
                    <a:pt x="0" y="42815"/>
                  </a:moveTo>
                  <a:lnTo>
                    <a:pt x="12177" y="42815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428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7339475" y="4176549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7339478" y="4030991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2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7333386" y="3988196"/>
              <a:ext cx="12700" cy="43180"/>
            </a:xfrm>
            <a:custGeom>
              <a:avLst/>
              <a:gdLst/>
              <a:ahLst/>
              <a:cxnLst/>
              <a:rect l="l" t="t" r="r" b="b"/>
              <a:pathLst>
                <a:path w="12700" h="43179">
                  <a:moveTo>
                    <a:pt x="0" y="42794"/>
                  </a:moveTo>
                  <a:lnTo>
                    <a:pt x="12177" y="4279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4279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7339475" y="3988193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7339478" y="3842636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15412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7339475" y="3799842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9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7339475" y="3799838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>
                  <a:moveTo>
                    <a:pt x="0" y="0"/>
                  </a:moveTo>
                  <a:lnTo>
                    <a:pt x="1541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6834308" y="4027074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90" h="16510">
                  <a:moveTo>
                    <a:pt x="8559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2" y="16433"/>
                  </a:lnTo>
                  <a:lnTo>
                    <a:pt x="8559" y="16433"/>
                  </a:lnTo>
                  <a:lnTo>
                    <a:pt x="8559" y="12179"/>
                  </a:lnTo>
                  <a:lnTo>
                    <a:pt x="8559" y="4254"/>
                  </a:lnTo>
                  <a:lnTo>
                    <a:pt x="85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6842878" y="40224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6841075" y="4022436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706"/>
                  </a:moveTo>
                  <a:lnTo>
                    <a:pt x="12177" y="25706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57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6842882" y="404813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6834308" y="3855814"/>
              <a:ext cx="15240" cy="192405"/>
            </a:xfrm>
            <a:custGeom>
              <a:avLst/>
              <a:gdLst/>
              <a:ahLst/>
              <a:cxnLst/>
              <a:rect l="l" t="t" r="r" b="b"/>
              <a:pathLst>
                <a:path w="15240" h="192404">
                  <a:moveTo>
                    <a:pt x="8559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2" y="16471"/>
                  </a:lnTo>
                  <a:lnTo>
                    <a:pt x="8559" y="16471"/>
                  </a:lnTo>
                  <a:lnTo>
                    <a:pt x="8559" y="12179"/>
                  </a:lnTo>
                  <a:lnTo>
                    <a:pt x="8559" y="4292"/>
                  </a:lnTo>
                  <a:lnTo>
                    <a:pt x="8559" y="0"/>
                  </a:lnTo>
                  <a:close/>
                </a:path>
                <a:path w="15240" h="192404">
                  <a:moveTo>
                    <a:pt x="14655" y="166624"/>
                  </a:moveTo>
                  <a:lnTo>
                    <a:pt x="2476" y="166624"/>
                  </a:lnTo>
                  <a:lnTo>
                    <a:pt x="2476" y="192328"/>
                  </a:lnTo>
                  <a:lnTo>
                    <a:pt x="14655" y="192328"/>
                  </a:lnTo>
                  <a:lnTo>
                    <a:pt x="14655" y="16662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6842878" y="385121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6841075" y="3851210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674"/>
                  </a:moveTo>
                  <a:lnTo>
                    <a:pt x="12177" y="2567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567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6842882" y="38768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6836784" y="3851204"/>
              <a:ext cx="502920" cy="167005"/>
            </a:xfrm>
            <a:custGeom>
              <a:avLst/>
              <a:gdLst/>
              <a:ahLst/>
              <a:cxnLst/>
              <a:rect l="l" t="t" r="r" b="b"/>
              <a:pathLst>
                <a:path w="502919" h="167004">
                  <a:moveTo>
                    <a:pt x="12179" y="0"/>
                  </a:moveTo>
                  <a:lnTo>
                    <a:pt x="0" y="0"/>
                  </a:lnTo>
                  <a:lnTo>
                    <a:pt x="0" y="25679"/>
                  </a:lnTo>
                  <a:lnTo>
                    <a:pt x="12179" y="25679"/>
                  </a:lnTo>
                  <a:lnTo>
                    <a:pt x="12179" y="0"/>
                  </a:lnTo>
                  <a:close/>
                </a:path>
                <a:path w="502919" h="167004">
                  <a:moveTo>
                    <a:pt x="502691" y="150164"/>
                  </a:moveTo>
                  <a:lnTo>
                    <a:pt x="494118" y="150164"/>
                  </a:lnTo>
                  <a:lnTo>
                    <a:pt x="494118" y="154444"/>
                  </a:lnTo>
                  <a:lnTo>
                    <a:pt x="494118" y="162344"/>
                  </a:lnTo>
                  <a:lnTo>
                    <a:pt x="494118" y="166624"/>
                  </a:lnTo>
                  <a:lnTo>
                    <a:pt x="502678" y="166624"/>
                  </a:lnTo>
                  <a:lnTo>
                    <a:pt x="502678" y="162344"/>
                  </a:lnTo>
                  <a:lnTo>
                    <a:pt x="502691" y="15016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7326630" y="3996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7320538" y="3996767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674"/>
                  </a:moveTo>
                  <a:lnTo>
                    <a:pt x="12177" y="2567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567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7326626" y="40224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7324820" y="3996772"/>
              <a:ext cx="15240" cy="209550"/>
            </a:xfrm>
            <a:custGeom>
              <a:avLst/>
              <a:gdLst/>
              <a:ahLst/>
              <a:cxnLst/>
              <a:rect l="l" t="t" r="r" b="b"/>
              <a:pathLst>
                <a:path w="15240" h="209550">
                  <a:moveTo>
                    <a:pt x="12179" y="0"/>
                  </a:moveTo>
                  <a:lnTo>
                    <a:pt x="0" y="0"/>
                  </a:lnTo>
                  <a:lnTo>
                    <a:pt x="0" y="25666"/>
                  </a:lnTo>
                  <a:lnTo>
                    <a:pt x="12179" y="25666"/>
                  </a:lnTo>
                  <a:lnTo>
                    <a:pt x="12179" y="0"/>
                  </a:lnTo>
                  <a:close/>
                </a:path>
                <a:path w="15240" h="209550">
                  <a:moveTo>
                    <a:pt x="14655" y="192951"/>
                  </a:moveTo>
                  <a:lnTo>
                    <a:pt x="6083" y="192951"/>
                  </a:lnTo>
                  <a:lnTo>
                    <a:pt x="6083" y="197243"/>
                  </a:lnTo>
                  <a:lnTo>
                    <a:pt x="6083" y="205130"/>
                  </a:lnTo>
                  <a:lnTo>
                    <a:pt x="6083" y="209423"/>
                  </a:lnTo>
                  <a:lnTo>
                    <a:pt x="14643" y="209423"/>
                  </a:lnTo>
                  <a:lnTo>
                    <a:pt x="14643" y="205130"/>
                  </a:lnTo>
                  <a:lnTo>
                    <a:pt x="14655" y="1929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7326630" y="41851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7320538" y="4185121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674"/>
                  </a:moveTo>
                  <a:lnTo>
                    <a:pt x="12177" y="2567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567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7326626" y="42107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7324824" y="4185116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674"/>
                  </a:moveTo>
                  <a:lnTo>
                    <a:pt x="12177" y="2567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567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7390850" y="38426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7407961" y="38426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7390850" y="398338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8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7407961" y="398338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8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7390850" y="40309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7407961" y="40309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7390850" y="41717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8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7407961" y="41717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8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6731572" y="400532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31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6842878" y="3894007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11131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6731563" y="3894009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31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6731572" y="3894009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31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6731572" y="406523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31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6842878" y="4065233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268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6731563" y="4227920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31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6731572" y="4065234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16268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6778664" y="405668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6795793" y="405669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6778664" y="422791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6795793" y="422792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6778664" y="388545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6795793" y="388545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6778664" y="40053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6795793" y="400532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6697330" y="3620429"/>
              <a:ext cx="163195" cy="0"/>
            </a:xfrm>
            <a:custGeom>
              <a:avLst/>
              <a:gdLst/>
              <a:ahLst/>
              <a:cxnLst/>
              <a:rect l="l" t="t" r="r" b="b"/>
              <a:pathLst>
                <a:path w="163194">
                  <a:moveTo>
                    <a:pt x="0" y="0"/>
                  </a:moveTo>
                  <a:lnTo>
                    <a:pt x="16268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6860017" y="3620429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5">
                  <a:moveTo>
                    <a:pt x="0" y="0"/>
                  </a:moveTo>
                  <a:lnTo>
                    <a:pt x="0" y="19691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6697331" y="3817348"/>
              <a:ext cx="163195" cy="0"/>
            </a:xfrm>
            <a:custGeom>
              <a:avLst/>
              <a:gdLst/>
              <a:ahLst/>
              <a:cxnLst/>
              <a:rect l="l" t="t" r="r" b="b"/>
              <a:pathLst>
                <a:path w="163194">
                  <a:moveTo>
                    <a:pt x="16268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6697330" y="3620433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5">
                  <a:moveTo>
                    <a:pt x="0" y="19691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7356590" y="3620039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4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7485034" y="3620039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7356587" y="3791266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12844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7356590" y="362003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23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7219607" y="3864193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0" y="0"/>
                  </a:moveTo>
                  <a:lnTo>
                    <a:pt x="12605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7219596" y="4155306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12613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7219607" y="386419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111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6847746" y="3913582"/>
              <a:ext cx="86360" cy="0"/>
            </a:xfrm>
            <a:custGeom>
              <a:avLst/>
              <a:gdLst/>
              <a:ahLst/>
              <a:cxnLst/>
              <a:rect l="l" t="t" r="r" b="b"/>
              <a:pathLst>
                <a:path w="86359">
                  <a:moveTo>
                    <a:pt x="8631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6934057" y="391357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11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6967044" y="4173874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03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7181076" y="4173874"/>
              <a:ext cx="0" cy="402590"/>
            </a:xfrm>
            <a:custGeom>
              <a:avLst/>
              <a:gdLst/>
              <a:ahLst/>
              <a:cxnLst/>
              <a:rect l="l" t="t" r="r" b="b"/>
              <a:pathLst>
                <a:path h="402589">
                  <a:moveTo>
                    <a:pt x="0" y="0"/>
                  </a:moveTo>
                  <a:lnTo>
                    <a:pt x="0" y="40241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6967041" y="457628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03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6967044" y="4173868"/>
              <a:ext cx="0" cy="402590"/>
            </a:xfrm>
            <a:custGeom>
              <a:avLst/>
              <a:gdLst/>
              <a:ahLst/>
              <a:cxnLst/>
              <a:rect l="l" t="t" r="r" b="b"/>
              <a:pathLst>
                <a:path h="402589">
                  <a:moveTo>
                    <a:pt x="0" y="40241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6860017" y="3620429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37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6911387" y="3620429"/>
              <a:ext cx="351155" cy="1111250"/>
            </a:xfrm>
            <a:custGeom>
              <a:avLst/>
              <a:gdLst/>
              <a:ahLst/>
              <a:cxnLst/>
              <a:rect l="l" t="t" r="r" b="b"/>
              <a:pathLst>
                <a:path w="351155" h="1111250">
                  <a:moveTo>
                    <a:pt x="0" y="0"/>
                  </a:moveTo>
                  <a:lnTo>
                    <a:pt x="0" y="1008194"/>
                  </a:lnTo>
                </a:path>
                <a:path w="351155" h="1111250">
                  <a:moveTo>
                    <a:pt x="21970" y="1110929"/>
                  </a:moveTo>
                  <a:lnTo>
                    <a:pt x="36420" y="1110929"/>
                  </a:lnTo>
                </a:path>
                <a:path w="351155" h="1111250">
                  <a:moveTo>
                    <a:pt x="241116" y="1110929"/>
                  </a:moveTo>
                  <a:lnTo>
                    <a:pt x="351025" y="1110929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7262412" y="3620041"/>
              <a:ext cx="0" cy="1111885"/>
            </a:xfrm>
            <a:custGeom>
              <a:avLst/>
              <a:gdLst/>
              <a:ahLst/>
              <a:cxnLst/>
              <a:rect l="l" t="t" r="r" b="b"/>
              <a:pathLst>
                <a:path h="1111885">
                  <a:moveTo>
                    <a:pt x="0" y="111131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7262412" y="3620039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175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6988433" y="4577243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7159685" y="4577243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50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7156094" y="463965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77"/>
                  </a:lnTo>
                </a:path>
              </a:pathLst>
            </a:custGeom>
            <a:ln w="71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6988433" y="4577243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48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6847752" y="4204680"/>
              <a:ext cx="86360" cy="0"/>
            </a:xfrm>
            <a:custGeom>
              <a:avLst/>
              <a:gdLst/>
              <a:ahLst/>
              <a:cxnLst/>
              <a:rect l="l" t="t" r="r" b="b"/>
              <a:pathLst>
                <a:path w="86359">
                  <a:moveTo>
                    <a:pt x="0" y="0"/>
                  </a:moveTo>
                  <a:lnTo>
                    <a:pt x="8631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7009850" y="4199575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7138270" y="4199575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59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7009854" y="4422173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12841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7009850" y="419958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5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7009850" y="4447875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0" y="0"/>
                  </a:moveTo>
                  <a:lnTo>
                    <a:pt x="1284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7138270" y="4447875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8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7009854" y="4559156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5">
                  <a:moveTo>
                    <a:pt x="12841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7009850" y="444787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11128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6010666" y="362003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7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6130514" y="3620039"/>
              <a:ext cx="635" cy="299720"/>
            </a:xfrm>
            <a:custGeom>
              <a:avLst/>
              <a:gdLst/>
              <a:ahLst/>
              <a:cxnLst/>
              <a:rect l="l" t="t" r="r" b="b"/>
              <a:pathLst>
                <a:path w="634" h="299720">
                  <a:moveTo>
                    <a:pt x="31" y="0"/>
                  </a:moveTo>
                  <a:lnTo>
                    <a:pt x="0" y="29965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6010666" y="3919693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6010662" y="3919695"/>
              <a:ext cx="151765" cy="130810"/>
            </a:xfrm>
            <a:custGeom>
              <a:avLst/>
              <a:gdLst/>
              <a:ahLst/>
              <a:cxnLst/>
              <a:rect l="l" t="t" r="r" b="b"/>
              <a:pathLst>
                <a:path w="151765" h="130810">
                  <a:moveTo>
                    <a:pt x="151650" y="0"/>
                  </a:moveTo>
                  <a:lnTo>
                    <a:pt x="139471" y="0"/>
                  </a:lnTo>
                  <a:lnTo>
                    <a:pt x="139471" y="118071"/>
                  </a:lnTo>
                  <a:lnTo>
                    <a:pt x="0" y="118071"/>
                  </a:lnTo>
                  <a:lnTo>
                    <a:pt x="0" y="130238"/>
                  </a:lnTo>
                  <a:lnTo>
                    <a:pt x="145554" y="130238"/>
                  </a:lnTo>
                  <a:lnTo>
                    <a:pt x="145554" y="124155"/>
                  </a:lnTo>
                  <a:lnTo>
                    <a:pt x="151650" y="124155"/>
                  </a:lnTo>
                  <a:lnTo>
                    <a:pt x="15165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6010666" y="3928241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12417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6156224" y="39239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6154413" y="3923972"/>
              <a:ext cx="12700" cy="116205"/>
            </a:xfrm>
            <a:custGeom>
              <a:avLst/>
              <a:gdLst/>
              <a:ahLst/>
              <a:cxnLst/>
              <a:rect l="l" t="t" r="r" b="b"/>
              <a:pathLst>
                <a:path w="12700" h="116204">
                  <a:moveTo>
                    <a:pt x="0" y="115588"/>
                  </a:moveTo>
                  <a:lnTo>
                    <a:pt x="12177" y="11558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1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6156219" y="403956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6010662" y="4039482"/>
              <a:ext cx="151765" cy="130810"/>
            </a:xfrm>
            <a:custGeom>
              <a:avLst/>
              <a:gdLst/>
              <a:ahLst/>
              <a:cxnLst/>
              <a:rect l="l" t="t" r="r" b="b"/>
              <a:pathLst>
                <a:path w="151765" h="130810">
                  <a:moveTo>
                    <a:pt x="151650" y="6083"/>
                  </a:moveTo>
                  <a:lnTo>
                    <a:pt x="145542" y="6083"/>
                  </a:lnTo>
                  <a:lnTo>
                    <a:pt x="145542" y="0"/>
                  </a:lnTo>
                  <a:lnTo>
                    <a:pt x="0" y="0"/>
                  </a:lnTo>
                  <a:lnTo>
                    <a:pt x="0" y="12179"/>
                  </a:lnTo>
                  <a:lnTo>
                    <a:pt x="139471" y="12179"/>
                  </a:lnTo>
                  <a:lnTo>
                    <a:pt x="139471" y="130238"/>
                  </a:lnTo>
                  <a:lnTo>
                    <a:pt x="151650" y="130238"/>
                  </a:lnTo>
                  <a:lnTo>
                    <a:pt x="151650" y="608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6010668" y="4169710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5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6010666" y="4054119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12413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6156224" y="4049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6154413" y="4049840"/>
              <a:ext cx="12700" cy="116205"/>
            </a:xfrm>
            <a:custGeom>
              <a:avLst/>
              <a:gdLst/>
              <a:ahLst/>
              <a:cxnLst/>
              <a:rect l="l" t="t" r="r" b="b"/>
              <a:pathLst>
                <a:path w="12700" h="116204">
                  <a:moveTo>
                    <a:pt x="0" y="115588"/>
                  </a:moveTo>
                  <a:lnTo>
                    <a:pt x="12177" y="115588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11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6156219" y="41654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6010666" y="445289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7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6130514" y="4169711"/>
              <a:ext cx="635" cy="283210"/>
            </a:xfrm>
            <a:custGeom>
              <a:avLst/>
              <a:gdLst/>
              <a:ahLst/>
              <a:cxnLst/>
              <a:rect l="l" t="t" r="r" b="b"/>
              <a:pathLst>
                <a:path w="634" h="283210">
                  <a:moveTo>
                    <a:pt x="31" y="28318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6044908" y="4367267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0" y="0"/>
                  </a:moveTo>
                  <a:lnTo>
                    <a:pt x="6850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6113417" y="4367267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50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6044916" y="4435767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50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6044908" y="4367267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6850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5310308" y="362387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4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5310311" y="3720533"/>
              <a:ext cx="146050" cy="12700"/>
            </a:xfrm>
            <a:custGeom>
              <a:avLst/>
              <a:gdLst/>
              <a:ahLst/>
              <a:cxnLst/>
              <a:rect l="l" t="t" r="r" b="b"/>
              <a:pathLst>
                <a:path w="146050" h="12700">
                  <a:moveTo>
                    <a:pt x="0" y="12177"/>
                  </a:moveTo>
                  <a:lnTo>
                    <a:pt x="145545" y="12177"/>
                  </a:lnTo>
                  <a:lnTo>
                    <a:pt x="14554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5310308" y="362387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5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5310308" y="3729106"/>
              <a:ext cx="146050" cy="114935"/>
            </a:xfrm>
            <a:custGeom>
              <a:avLst/>
              <a:gdLst/>
              <a:ahLst/>
              <a:cxnLst/>
              <a:rect l="l" t="t" r="r" b="b"/>
              <a:pathLst>
                <a:path w="146050" h="114935">
                  <a:moveTo>
                    <a:pt x="145542" y="102743"/>
                  </a:moveTo>
                  <a:lnTo>
                    <a:pt x="0" y="102743"/>
                  </a:lnTo>
                  <a:lnTo>
                    <a:pt x="0" y="114922"/>
                  </a:lnTo>
                  <a:lnTo>
                    <a:pt x="145542" y="114922"/>
                  </a:lnTo>
                  <a:lnTo>
                    <a:pt x="145542" y="102743"/>
                  </a:lnTo>
                  <a:close/>
                </a:path>
                <a:path w="146050" h="114935">
                  <a:moveTo>
                    <a:pt x="145542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45542" y="12179"/>
                  </a:lnTo>
                  <a:lnTo>
                    <a:pt x="1455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5310308" y="373518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5310308" y="3840422"/>
              <a:ext cx="146050" cy="118745"/>
            </a:xfrm>
            <a:custGeom>
              <a:avLst/>
              <a:gdLst/>
              <a:ahLst/>
              <a:cxnLst/>
              <a:rect l="l" t="t" r="r" b="b"/>
              <a:pathLst>
                <a:path w="146050" h="118745">
                  <a:moveTo>
                    <a:pt x="145542" y="106146"/>
                  </a:moveTo>
                  <a:lnTo>
                    <a:pt x="0" y="106146"/>
                  </a:lnTo>
                  <a:lnTo>
                    <a:pt x="0" y="118325"/>
                  </a:lnTo>
                  <a:lnTo>
                    <a:pt x="145542" y="118325"/>
                  </a:lnTo>
                  <a:lnTo>
                    <a:pt x="145542" y="106146"/>
                  </a:lnTo>
                  <a:close/>
                </a:path>
                <a:path w="146050" h="118745">
                  <a:moveTo>
                    <a:pt x="145542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45542" y="12179"/>
                  </a:lnTo>
                  <a:lnTo>
                    <a:pt x="1455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5310308" y="3846504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10614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5310311" y="3955130"/>
              <a:ext cx="146050" cy="12700"/>
            </a:xfrm>
            <a:custGeom>
              <a:avLst/>
              <a:gdLst/>
              <a:ahLst/>
              <a:cxnLst/>
              <a:rect l="l" t="t" r="r" b="b"/>
              <a:pathLst>
                <a:path w="146050" h="12700">
                  <a:moveTo>
                    <a:pt x="0" y="12177"/>
                  </a:moveTo>
                  <a:lnTo>
                    <a:pt x="145545" y="12177"/>
                  </a:lnTo>
                  <a:lnTo>
                    <a:pt x="145545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5310308" y="3961219"/>
              <a:ext cx="0" cy="830580"/>
            </a:xfrm>
            <a:custGeom>
              <a:avLst/>
              <a:gdLst/>
              <a:ahLst/>
              <a:cxnLst/>
              <a:rect l="l" t="t" r="r" b="b"/>
              <a:pathLst>
                <a:path h="830579">
                  <a:moveTo>
                    <a:pt x="0" y="0"/>
                  </a:moveTo>
                  <a:lnTo>
                    <a:pt x="0" y="83007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5310308" y="479130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1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5327434" y="4697116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49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5327438" y="4697116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49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5327438" y="4765600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0" y="0"/>
                  </a:moveTo>
                  <a:lnTo>
                    <a:pt x="6849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5395923" y="4697110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684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6346230" y="480843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6448972" y="480843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6346230" y="481696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70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6448972" y="481697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706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6346230" y="480842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6932789" y="4993812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59924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7158934" y="48597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7261676" y="485978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7158934" y="486833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70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7261676" y="486834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706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7158934" y="485978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7760712" y="3885451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0"/>
                  </a:moveTo>
                  <a:lnTo>
                    <a:pt x="0" y="66782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7760712" y="455327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7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7880583" y="4005312"/>
              <a:ext cx="0" cy="548005"/>
            </a:xfrm>
            <a:custGeom>
              <a:avLst/>
              <a:gdLst/>
              <a:ahLst/>
              <a:cxnLst/>
              <a:rect l="l" t="t" r="r" b="b"/>
              <a:pathLst>
                <a:path h="548004">
                  <a:moveTo>
                    <a:pt x="0" y="54796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7880583" y="4005323"/>
              <a:ext cx="495300" cy="0"/>
            </a:xfrm>
            <a:custGeom>
              <a:avLst/>
              <a:gdLst/>
              <a:ahLst/>
              <a:cxnLst/>
              <a:rect l="l" t="t" r="r" b="b"/>
              <a:pathLst>
                <a:path w="495300">
                  <a:moveTo>
                    <a:pt x="0" y="0"/>
                  </a:moveTo>
                  <a:lnTo>
                    <a:pt x="4948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8375455" y="4005323"/>
              <a:ext cx="0" cy="428625"/>
            </a:xfrm>
            <a:custGeom>
              <a:avLst/>
              <a:gdLst/>
              <a:ahLst/>
              <a:cxnLst/>
              <a:rect l="l" t="t" r="r" b="b"/>
              <a:pathLst>
                <a:path h="428625">
                  <a:moveTo>
                    <a:pt x="0" y="0"/>
                  </a:moveTo>
                  <a:lnTo>
                    <a:pt x="0" y="42810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8050103" y="4433422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5">
                  <a:moveTo>
                    <a:pt x="32535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8049919" y="4433422"/>
              <a:ext cx="635" cy="120014"/>
            </a:xfrm>
            <a:custGeom>
              <a:avLst/>
              <a:gdLst/>
              <a:ahLst/>
              <a:cxnLst/>
              <a:rect l="l" t="t" r="r" b="b"/>
              <a:pathLst>
                <a:path w="634" h="120014">
                  <a:moveTo>
                    <a:pt x="188" y="0"/>
                  </a:moveTo>
                  <a:lnTo>
                    <a:pt x="0" y="11986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8049926" y="4553275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>
                  <a:moveTo>
                    <a:pt x="0" y="0"/>
                  </a:moveTo>
                  <a:lnTo>
                    <a:pt x="4454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8495335" y="3885451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0"/>
                  </a:moveTo>
                  <a:lnTo>
                    <a:pt x="0" y="66782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7777838" y="3902580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29">
                  <a:moveTo>
                    <a:pt x="0" y="0"/>
                  </a:moveTo>
                  <a:lnTo>
                    <a:pt x="0" y="63358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7777838" y="453616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7863453" y="3988201"/>
              <a:ext cx="0" cy="548005"/>
            </a:xfrm>
            <a:custGeom>
              <a:avLst/>
              <a:gdLst/>
              <a:ahLst/>
              <a:cxnLst/>
              <a:rect l="l" t="t" r="r" b="b"/>
              <a:pathLst>
                <a:path h="548004">
                  <a:moveTo>
                    <a:pt x="0" y="54796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7863453" y="3988193"/>
              <a:ext cx="529590" cy="0"/>
            </a:xfrm>
            <a:custGeom>
              <a:avLst/>
              <a:gdLst/>
              <a:ahLst/>
              <a:cxnLst/>
              <a:rect l="l" t="t" r="r" b="b"/>
              <a:pathLst>
                <a:path w="529590">
                  <a:moveTo>
                    <a:pt x="0" y="0"/>
                  </a:moveTo>
                  <a:lnTo>
                    <a:pt x="52913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8392585" y="3988193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4">
                  <a:moveTo>
                    <a:pt x="0" y="0"/>
                  </a:moveTo>
                  <a:lnTo>
                    <a:pt x="0" y="462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8067233" y="4450533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5">
                  <a:moveTo>
                    <a:pt x="32535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8067236" y="4450533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2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8067236" y="4536163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95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8478197" y="3902580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29">
                  <a:moveTo>
                    <a:pt x="0" y="6335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7777841" y="3902580"/>
              <a:ext cx="700405" cy="0"/>
            </a:xfrm>
            <a:custGeom>
              <a:avLst/>
              <a:gdLst/>
              <a:ahLst/>
              <a:cxnLst/>
              <a:rect l="l" t="t" r="r" b="b"/>
              <a:pathLst>
                <a:path w="700405">
                  <a:moveTo>
                    <a:pt x="70035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7760712" y="3739896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11987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7760712" y="3739895"/>
              <a:ext cx="734695" cy="0"/>
            </a:xfrm>
            <a:custGeom>
              <a:avLst/>
              <a:gdLst/>
              <a:ahLst/>
              <a:cxnLst/>
              <a:rect l="l" t="t" r="r" b="b"/>
              <a:pathLst>
                <a:path w="734694">
                  <a:moveTo>
                    <a:pt x="0" y="0"/>
                  </a:moveTo>
                  <a:lnTo>
                    <a:pt x="73462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8495335" y="3739895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87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8402313" y="374874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43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8404501" y="3852613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>
                  <a:moveTo>
                    <a:pt x="7808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8243179" y="376130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1987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8237089" y="3761302"/>
              <a:ext cx="12700" cy="77470"/>
            </a:xfrm>
            <a:custGeom>
              <a:avLst/>
              <a:gdLst/>
              <a:ahLst/>
              <a:cxnLst/>
              <a:rect l="l" t="t" r="r" b="b"/>
              <a:pathLst>
                <a:path w="12700" h="77470">
                  <a:moveTo>
                    <a:pt x="0" y="77065"/>
                  </a:moveTo>
                  <a:lnTo>
                    <a:pt x="12177" y="77065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7706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8243178" y="3838357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7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8363050" y="376129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8363051" y="3782709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5">
                  <a:moveTo>
                    <a:pt x="4597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8363051" y="3816968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5">
                  <a:moveTo>
                    <a:pt x="4597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8114753" y="376130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1986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8114759" y="37613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8114759" y="3838357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8228524" y="3761291"/>
              <a:ext cx="12700" cy="77470"/>
            </a:xfrm>
            <a:custGeom>
              <a:avLst/>
              <a:gdLst/>
              <a:ahLst/>
              <a:cxnLst/>
              <a:rect l="l" t="t" r="r" b="b"/>
              <a:pathLst>
                <a:path w="12700" h="77470">
                  <a:moveTo>
                    <a:pt x="0" y="77065"/>
                  </a:moveTo>
                  <a:lnTo>
                    <a:pt x="12177" y="77065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7706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8135722" y="3664853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8392585" y="366485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74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7878882" y="33529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7878882" y="3489894"/>
              <a:ext cx="625475" cy="0"/>
            </a:xfrm>
            <a:custGeom>
              <a:avLst/>
              <a:gdLst/>
              <a:ahLst/>
              <a:cxnLst/>
              <a:rect l="l" t="t" r="r" b="b"/>
              <a:pathLst>
                <a:path w="625475">
                  <a:moveTo>
                    <a:pt x="0" y="0"/>
                  </a:moveTo>
                  <a:lnTo>
                    <a:pt x="62502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8503898" y="335290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8392585" y="423649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8392585" y="4150879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8195665" y="34641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1987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8189576" y="3387149"/>
              <a:ext cx="12700" cy="77470"/>
            </a:xfrm>
            <a:custGeom>
              <a:avLst/>
              <a:gdLst/>
              <a:ahLst/>
              <a:cxnLst/>
              <a:rect l="l" t="t" r="r" b="b"/>
              <a:pathLst>
                <a:path w="12700" h="77470">
                  <a:moveTo>
                    <a:pt x="0" y="77044"/>
                  </a:moveTo>
                  <a:lnTo>
                    <a:pt x="12177" y="7704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7704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8195665" y="338714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7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8315535" y="338714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8067238" y="34641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1986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8067236" y="338714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8067236" y="338714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8181009" y="3387145"/>
              <a:ext cx="12700" cy="77470"/>
            </a:xfrm>
            <a:custGeom>
              <a:avLst/>
              <a:gdLst/>
              <a:ahLst/>
              <a:cxnLst/>
              <a:rect l="l" t="t" r="r" b="b"/>
              <a:pathLst>
                <a:path w="12700" h="77470">
                  <a:moveTo>
                    <a:pt x="0" y="77044"/>
                  </a:moveTo>
                  <a:lnTo>
                    <a:pt x="12177" y="7704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7704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8135722" y="3664848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38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8063933" y="3561260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5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8320772" y="350351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74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8063933" y="3489894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0"/>
                  </a:moveTo>
                  <a:lnTo>
                    <a:pt x="0" y="7135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8049926" y="455327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9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8049926" y="4596073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>
                  <a:moveTo>
                    <a:pt x="0" y="0"/>
                  </a:moveTo>
                  <a:lnTo>
                    <a:pt x="44541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8489246" y="4553275"/>
              <a:ext cx="12700" cy="43180"/>
            </a:xfrm>
            <a:custGeom>
              <a:avLst/>
              <a:gdLst/>
              <a:ahLst/>
              <a:cxnLst/>
              <a:rect l="l" t="t" r="r" b="b"/>
              <a:pathLst>
                <a:path w="12700" h="43179">
                  <a:moveTo>
                    <a:pt x="0" y="42794"/>
                  </a:moveTo>
                  <a:lnTo>
                    <a:pt x="12177" y="42794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4279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8409708" y="4587534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49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8409714" y="455756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2996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8409714" y="4557555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0" y="0"/>
                  </a:moveTo>
                  <a:lnTo>
                    <a:pt x="6849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8472108" y="4557555"/>
              <a:ext cx="12700" cy="30480"/>
            </a:xfrm>
            <a:custGeom>
              <a:avLst/>
              <a:gdLst/>
              <a:ahLst/>
              <a:cxnLst/>
              <a:rect l="l" t="t" r="r" b="b"/>
              <a:pathLst>
                <a:path w="12700" h="30479">
                  <a:moveTo>
                    <a:pt x="0" y="29967"/>
                  </a:moveTo>
                  <a:lnTo>
                    <a:pt x="12177" y="29967"/>
                  </a:lnTo>
                  <a:lnTo>
                    <a:pt x="12177" y="0"/>
                  </a:lnTo>
                  <a:lnTo>
                    <a:pt x="0" y="0"/>
                  </a:lnTo>
                  <a:lnTo>
                    <a:pt x="0" y="2996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9349513" y="6520789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16439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9479665" y="6520789"/>
              <a:ext cx="0" cy="902969"/>
            </a:xfrm>
            <a:custGeom>
              <a:avLst/>
              <a:gdLst/>
              <a:ahLst/>
              <a:cxnLst/>
              <a:rect l="l" t="t" r="r" b="b"/>
              <a:pathLst>
                <a:path h="902970">
                  <a:moveTo>
                    <a:pt x="0" y="0"/>
                  </a:moveTo>
                  <a:lnTo>
                    <a:pt x="0" y="90243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9479665" y="7423220"/>
              <a:ext cx="1275715" cy="0"/>
            </a:xfrm>
            <a:custGeom>
              <a:avLst/>
              <a:gdLst/>
              <a:ahLst/>
              <a:cxnLst/>
              <a:rect l="l" t="t" r="r" b="b"/>
              <a:pathLst>
                <a:path w="1275715">
                  <a:moveTo>
                    <a:pt x="0" y="0"/>
                  </a:moveTo>
                  <a:lnTo>
                    <a:pt x="12757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0755384" y="6520786"/>
              <a:ext cx="0" cy="902969"/>
            </a:xfrm>
            <a:custGeom>
              <a:avLst/>
              <a:gdLst/>
              <a:ahLst/>
              <a:cxnLst/>
              <a:rect l="l" t="t" r="r" b="b"/>
              <a:pathLst>
                <a:path h="902970">
                  <a:moveTo>
                    <a:pt x="0" y="90243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0027637" y="6520789"/>
              <a:ext cx="728345" cy="0"/>
            </a:xfrm>
            <a:custGeom>
              <a:avLst/>
              <a:gdLst/>
              <a:ahLst/>
              <a:cxnLst/>
              <a:rect l="l" t="t" r="r" b="b"/>
              <a:pathLst>
                <a:path w="728345">
                  <a:moveTo>
                    <a:pt x="72774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0027633" y="7085871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19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0198860" y="6520789"/>
              <a:ext cx="0" cy="565150"/>
            </a:xfrm>
            <a:custGeom>
              <a:avLst/>
              <a:gdLst/>
              <a:ahLst/>
              <a:cxnLst/>
              <a:rect l="l" t="t" r="r" b="b"/>
              <a:pathLst>
                <a:path h="565150">
                  <a:moveTo>
                    <a:pt x="0" y="5650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0455730" y="6520789"/>
              <a:ext cx="0" cy="902969"/>
            </a:xfrm>
            <a:custGeom>
              <a:avLst/>
              <a:gdLst/>
              <a:ahLst/>
              <a:cxnLst/>
              <a:rect l="l" t="t" r="r" b="b"/>
              <a:pathLst>
                <a:path h="902970">
                  <a:moveTo>
                    <a:pt x="0" y="0"/>
                  </a:moveTo>
                  <a:lnTo>
                    <a:pt x="0" y="90243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0721126" y="6520789"/>
              <a:ext cx="0" cy="902969"/>
            </a:xfrm>
            <a:custGeom>
              <a:avLst/>
              <a:gdLst/>
              <a:ahLst/>
              <a:cxnLst/>
              <a:rect l="l" t="t" r="r" b="b"/>
              <a:pathLst>
                <a:path h="902970">
                  <a:moveTo>
                    <a:pt x="0" y="0"/>
                  </a:moveTo>
                  <a:lnTo>
                    <a:pt x="0" y="902433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9513906" y="6572177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9513906" y="6623547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9513906" y="6674919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9513906" y="6726291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9513906" y="6777662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9513906" y="682903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9513906" y="688040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9492548" y="6868741"/>
              <a:ext cx="560705" cy="261620"/>
            </a:xfrm>
            <a:custGeom>
              <a:avLst/>
              <a:gdLst/>
              <a:ahLst/>
              <a:cxnLst/>
              <a:rect l="l" t="t" r="r" b="b"/>
              <a:pathLst>
                <a:path w="560704" h="261620">
                  <a:moveTo>
                    <a:pt x="560077" y="0"/>
                  </a:moveTo>
                  <a:lnTo>
                    <a:pt x="0" y="2614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9492548" y="6877298"/>
              <a:ext cx="560705" cy="261620"/>
            </a:xfrm>
            <a:custGeom>
              <a:avLst/>
              <a:gdLst/>
              <a:ahLst/>
              <a:cxnLst/>
              <a:rect l="l" t="t" r="r" b="b"/>
              <a:pathLst>
                <a:path w="560704" h="261620">
                  <a:moveTo>
                    <a:pt x="560077" y="0"/>
                  </a:moveTo>
                  <a:lnTo>
                    <a:pt x="0" y="2614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0027633" y="6520789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0"/>
                  </a:moveTo>
                  <a:lnTo>
                    <a:pt x="0" y="35962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0027633" y="6888944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4">
                  <a:moveTo>
                    <a:pt x="0" y="0"/>
                  </a:moveTo>
                  <a:lnTo>
                    <a:pt x="0" y="19693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9513906" y="6931758"/>
              <a:ext cx="403860" cy="0"/>
            </a:xfrm>
            <a:custGeom>
              <a:avLst/>
              <a:gdLst/>
              <a:ahLst/>
              <a:cxnLst/>
              <a:rect l="l" t="t" r="r" b="b"/>
              <a:pathLst>
                <a:path w="403859">
                  <a:moveTo>
                    <a:pt x="0" y="0"/>
                  </a:moveTo>
                  <a:lnTo>
                    <a:pt x="40368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9935925" y="6931758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9513906" y="6983129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61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9825882" y="6983129"/>
              <a:ext cx="201930" cy="0"/>
            </a:xfrm>
            <a:custGeom>
              <a:avLst/>
              <a:gdLst/>
              <a:ahLst/>
              <a:cxnLst/>
              <a:rect l="l" t="t" r="r" b="b"/>
              <a:pathLst>
                <a:path w="201929">
                  <a:moveTo>
                    <a:pt x="0" y="0"/>
                  </a:moveTo>
                  <a:lnTo>
                    <a:pt x="20175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9513906" y="7034499"/>
              <a:ext cx="184150" cy="0"/>
            </a:xfrm>
            <a:custGeom>
              <a:avLst/>
              <a:gdLst/>
              <a:ahLst/>
              <a:cxnLst/>
              <a:rect l="l" t="t" r="r" b="b"/>
              <a:pathLst>
                <a:path w="184150">
                  <a:moveTo>
                    <a:pt x="0" y="0"/>
                  </a:moveTo>
                  <a:lnTo>
                    <a:pt x="18358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9770778" y="7034499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9513906" y="7085871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0" y="0"/>
                  </a:moveTo>
                  <a:lnTo>
                    <a:pt x="73547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9770778" y="7085871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9513906" y="6520789"/>
              <a:ext cx="0" cy="599440"/>
            </a:xfrm>
            <a:custGeom>
              <a:avLst/>
              <a:gdLst/>
              <a:ahLst/>
              <a:cxnLst/>
              <a:rect l="l" t="t" r="r" b="b"/>
              <a:pathLst>
                <a:path h="599440">
                  <a:moveTo>
                    <a:pt x="0" y="0"/>
                  </a:moveTo>
                  <a:lnTo>
                    <a:pt x="0" y="5994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9513906" y="712876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4">
                  <a:moveTo>
                    <a:pt x="0" y="0"/>
                  </a:moveTo>
                  <a:lnTo>
                    <a:pt x="0" y="3815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9770778" y="6572177"/>
              <a:ext cx="0" cy="428625"/>
            </a:xfrm>
            <a:custGeom>
              <a:avLst/>
              <a:gdLst/>
              <a:ahLst/>
              <a:cxnLst/>
              <a:rect l="l" t="t" r="r" b="b"/>
              <a:pathLst>
                <a:path h="428625">
                  <a:moveTo>
                    <a:pt x="0" y="0"/>
                  </a:moveTo>
                  <a:lnTo>
                    <a:pt x="0" y="42814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9770778" y="7008865"/>
              <a:ext cx="0" cy="414655"/>
            </a:xfrm>
            <a:custGeom>
              <a:avLst/>
              <a:gdLst/>
              <a:ahLst/>
              <a:cxnLst/>
              <a:rect l="l" t="t" r="r" b="b"/>
              <a:pathLst>
                <a:path h="414654">
                  <a:moveTo>
                    <a:pt x="0" y="0"/>
                  </a:moveTo>
                  <a:lnTo>
                    <a:pt x="0" y="41435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9899189" y="6948905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5">
                  <a:moveTo>
                    <a:pt x="0" y="1262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9888499" y="7075180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10690" y="10690"/>
                  </a:moveTo>
                  <a:lnTo>
                    <a:pt x="0" y="0"/>
                  </a:lnTo>
                </a:path>
                <a:path w="21590" h="10795">
                  <a:moveTo>
                    <a:pt x="10690" y="10690"/>
                  </a:moveTo>
                  <a:lnTo>
                    <a:pt x="2141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9888502" y="707518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41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9888499" y="7075180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412" y="0"/>
                  </a:moveTo>
                  <a:lnTo>
                    <a:pt x="0" y="0"/>
                  </a:lnTo>
                  <a:lnTo>
                    <a:pt x="10690" y="10690"/>
                  </a:lnTo>
                  <a:lnTo>
                    <a:pt x="214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0198860" y="7034499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0198860" y="6983129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0198860" y="6931758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0198860" y="6880403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0198860" y="6829033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0198860" y="6777662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0198860" y="6726291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0198860" y="6674919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0198860" y="6623547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0198860" y="6572177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0198860" y="6520789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0327287" y="6531499"/>
              <a:ext cx="0" cy="503555"/>
            </a:xfrm>
            <a:custGeom>
              <a:avLst/>
              <a:gdLst/>
              <a:ahLst/>
              <a:cxnLst/>
              <a:rect l="l" t="t" r="r" b="b"/>
              <a:pathLst>
                <a:path h="503554">
                  <a:moveTo>
                    <a:pt x="0" y="50300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0316576" y="6520789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10711" y="0"/>
                  </a:moveTo>
                  <a:lnTo>
                    <a:pt x="21433" y="10711"/>
                  </a:lnTo>
                </a:path>
                <a:path w="21590" h="10795">
                  <a:moveTo>
                    <a:pt x="10711" y="0"/>
                  </a:moveTo>
                  <a:lnTo>
                    <a:pt x="0" y="107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0316573" y="6531493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433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0316576" y="6520789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10711" y="0"/>
                  </a:moveTo>
                  <a:lnTo>
                    <a:pt x="0" y="10711"/>
                  </a:lnTo>
                  <a:lnTo>
                    <a:pt x="21433" y="10711"/>
                  </a:lnTo>
                  <a:lnTo>
                    <a:pt x="107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9513906" y="7128769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40">
                  <a:moveTo>
                    <a:pt x="0" y="0"/>
                  </a:moveTo>
                  <a:lnTo>
                    <a:pt x="0" y="294451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9810137" y="7719453"/>
              <a:ext cx="615315" cy="0"/>
            </a:xfrm>
            <a:custGeom>
              <a:avLst/>
              <a:gdLst/>
              <a:ahLst/>
              <a:cxnLst/>
              <a:rect l="l" t="t" r="r" b="b"/>
              <a:pathLst>
                <a:path w="615315">
                  <a:moveTo>
                    <a:pt x="614756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9941922" y="4830680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55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9961601" y="4433321"/>
              <a:ext cx="288925" cy="387985"/>
            </a:xfrm>
            <a:custGeom>
              <a:avLst/>
              <a:gdLst/>
              <a:ahLst/>
              <a:cxnLst/>
              <a:rect l="l" t="t" r="r" b="b"/>
              <a:pathLst>
                <a:path w="288925" h="387985">
                  <a:moveTo>
                    <a:pt x="288620" y="0"/>
                  </a:moveTo>
                  <a:lnTo>
                    <a:pt x="6083" y="0"/>
                  </a:lnTo>
                  <a:lnTo>
                    <a:pt x="6083" y="6096"/>
                  </a:lnTo>
                  <a:lnTo>
                    <a:pt x="0" y="6096"/>
                  </a:lnTo>
                  <a:lnTo>
                    <a:pt x="0" y="379374"/>
                  </a:lnTo>
                  <a:lnTo>
                    <a:pt x="4292" y="379374"/>
                  </a:lnTo>
                  <a:lnTo>
                    <a:pt x="4292" y="387946"/>
                  </a:lnTo>
                  <a:lnTo>
                    <a:pt x="16471" y="387946"/>
                  </a:lnTo>
                  <a:lnTo>
                    <a:pt x="16471" y="20751"/>
                  </a:lnTo>
                  <a:lnTo>
                    <a:pt x="284340" y="20751"/>
                  </a:lnTo>
                  <a:lnTo>
                    <a:pt x="284340" y="12166"/>
                  </a:lnTo>
                  <a:lnTo>
                    <a:pt x="288620" y="12166"/>
                  </a:lnTo>
                  <a:lnTo>
                    <a:pt x="28862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9971984" y="4821264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20">
                  <a:moveTo>
                    <a:pt x="0" y="0"/>
                  </a:moveTo>
                  <a:lnTo>
                    <a:pt x="2739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0245953" y="4447977"/>
              <a:ext cx="0" cy="373380"/>
            </a:xfrm>
            <a:custGeom>
              <a:avLst/>
              <a:gdLst/>
              <a:ahLst/>
              <a:cxnLst/>
              <a:rect l="l" t="t" r="r" b="b"/>
              <a:pathLst>
                <a:path h="373379">
                  <a:moveTo>
                    <a:pt x="0" y="373287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9967690" y="481269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29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0245948" y="481269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2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9976261" y="436834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9959132" y="4411154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0" y="0"/>
                  </a:moveTo>
                  <a:lnTo>
                    <a:pt x="231165" y="0"/>
                  </a:lnTo>
                </a:path>
              </a:pathLst>
            </a:custGeom>
            <a:ln w="12177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0173189" y="436834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9989097" y="4402579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70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9989097" y="4402583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4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9989098" y="4428285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24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9947142" y="4856366"/>
              <a:ext cx="332740" cy="0"/>
            </a:xfrm>
            <a:custGeom>
              <a:avLst/>
              <a:gdLst/>
              <a:ahLst/>
              <a:cxnLst/>
              <a:rect l="l" t="t" r="r" b="b"/>
              <a:pathLst>
                <a:path w="332740">
                  <a:moveTo>
                    <a:pt x="0" y="0"/>
                  </a:moveTo>
                  <a:lnTo>
                    <a:pt x="332199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0160339" y="440258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9805019" y="445987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453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9890633" y="445986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45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9509826" y="1717590"/>
              <a:ext cx="319405" cy="313690"/>
            </a:xfrm>
            <a:custGeom>
              <a:avLst/>
              <a:gdLst/>
              <a:ahLst/>
              <a:cxnLst/>
              <a:rect l="l" t="t" r="r" b="b"/>
              <a:pathLst>
                <a:path w="319404" h="313689">
                  <a:moveTo>
                    <a:pt x="0" y="0"/>
                  </a:moveTo>
                  <a:lnTo>
                    <a:pt x="318890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0397971" y="1717590"/>
              <a:ext cx="316865" cy="313690"/>
            </a:xfrm>
            <a:custGeom>
              <a:avLst/>
              <a:gdLst/>
              <a:ahLst/>
              <a:cxnLst/>
              <a:rect l="l" t="t" r="r" b="b"/>
              <a:pathLst>
                <a:path w="316865" h="313689">
                  <a:moveTo>
                    <a:pt x="316367" y="0"/>
                  </a:moveTo>
                  <a:lnTo>
                    <a:pt x="0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9828706" y="2030939"/>
              <a:ext cx="569595" cy="0"/>
            </a:xfrm>
            <a:custGeom>
              <a:avLst/>
              <a:gdLst/>
              <a:ahLst/>
              <a:cxnLst/>
              <a:rect l="l" t="t" r="r" b="b"/>
              <a:pathLst>
                <a:path w="569595">
                  <a:moveTo>
                    <a:pt x="0" y="0"/>
                  </a:moveTo>
                  <a:lnTo>
                    <a:pt x="5692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1050992" y="1717590"/>
              <a:ext cx="319405" cy="313690"/>
            </a:xfrm>
            <a:custGeom>
              <a:avLst/>
              <a:gdLst/>
              <a:ahLst/>
              <a:cxnLst/>
              <a:rect l="l" t="t" r="r" b="b"/>
              <a:pathLst>
                <a:path w="319404" h="313689">
                  <a:moveTo>
                    <a:pt x="0" y="0"/>
                  </a:moveTo>
                  <a:lnTo>
                    <a:pt x="318859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1939104" y="1717590"/>
              <a:ext cx="316865" cy="313690"/>
            </a:xfrm>
            <a:custGeom>
              <a:avLst/>
              <a:gdLst/>
              <a:ahLst/>
              <a:cxnLst/>
              <a:rect l="l" t="t" r="r" b="b"/>
              <a:pathLst>
                <a:path w="316865" h="313689">
                  <a:moveTo>
                    <a:pt x="316367" y="0"/>
                  </a:moveTo>
                  <a:lnTo>
                    <a:pt x="0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1369840" y="2029488"/>
              <a:ext cx="569595" cy="6350"/>
            </a:xfrm>
            <a:custGeom>
              <a:avLst/>
              <a:gdLst/>
              <a:ahLst/>
              <a:cxnLst/>
              <a:rect l="l" t="t" r="r" b="b"/>
              <a:pathLst>
                <a:path w="569595" h="6350">
                  <a:moveTo>
                    <a:pt x="0" y="6088"/>
                  </a:moveTo>
                  <a:lnTo>
                    <a:pt x="569260" y="6088"/>
                  </a:lnTo>
                </a:path>
                <a:path w="569595" h="6350">
                  <a:moveTo>
                    <a:pt x="0" y="0"/>
                  </a:moveTo>
                  <a:lnTo>
                    <a:pt x="5692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2592126" y="1717590"/>
              <a:ext cx="319405" cy="313690"/>
            </a:xfrm>
            <a:custGeom>
              <a:avLst/>
              <a:gdLst/>
              <a:ahLst/>
              <a:cxnLst/>
              <a:rect l="l" t="t" r="r" b="b"/>
              <a:pathLst>
                <a:path w="319404" h="313689">
                  <a:moveTo>
                    <a:pt x="0" y="0"/>
                  </a:moveTo>
                  <a:lnTo>
                    <a:pt x="318848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3480224" y="1717590"/>
              <a:ext cx="316865" cy="313690"/>
            </a:xfrm>
            <a:custGeom>
              <a:avLst/>
              <a:gdLst/>
              <a:ahLst/>
              <a:cxnLst/>
              <a:rect l="l" t="t" r="r" b="b"/>
              <a:pathLst>
                <a:path w="316865" h="313689">
                  <a:moveTo>
                    <a:pt x="316388" y="0"/>
                  </a:moveTo>
                  <a:lnTo>
                    <a:pt x="0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2910973" y="2030939"/>
              <a:ext cx="569595" cy="0"/>
            </a:xfrm>
            <a:custGeom>
              <a:avLst/>
              <a:gdLst/>
              <a:ahLst/>
              <a:cxnLst/>
              <a:rect l="l" t="t" r="r" b="b"/>
              <a:pathLst>
                <a:path w="569594">
                  <a:moveTo>
                    <a:pt x="0" y="0"/>
                  </a:moveTo>
                  <a:lnTo>
                    <a:pt x="56926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4133267" y="1717590"/>
              <a:ext cx="319405" cy="313690"/>
            </a:xfrm>
            <a:custGeom>
              <a:avLst/>
              <a:gdLst/>
              <a:ahLst/>
              <a:cxnLst/>
              <a:rect l="l" t="t" r="r" b="b"/>
              <a:pathLst>
                <a:path w="319405" h="313689">
                  <a:moveTo>
                    <a:pt x="0" y="0"/>
                  </a:moveTo>
                  <a:lnTo>
                    <a:pt x="318859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5021366" y="1717590"/>
              <a:ext cx="316865" cy="313690"/>
            </a:xfrm>
            <a:custGeom>
              <a:avLst/>
              <a:gdLst/>
              <a:ahLst/>
              <a:cxnLst/>
              <a:rect l="l" t="t" r="r" b="b"/>
              <a:pathLst>
                <a:path w="316865" h="313689">
                  <a:moveTo>
                    <a:pt x="316388" y="0"/>
                  </a:moveTo>
                  <a:lnTo>
                    <a:pt x="0" y="3133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4452115" y="2029488"/>
              <a:ext cx="528955" cy="6350"/>
            </a:xfrm>
            <a:custGeom>
              <a:avLst/>
              <a:gdLst/>
              <a:ahLst/>
              <a:cxnLst/>
              <a:rect l="l" t="t" r="r" b="b"/>
              <a:pathLst>
                <a:path w="528955" h="6350">
                  <a:moveTo>
                    <a:pt x="0" y="6088"/>
                  </a:moveTo>
                  <a:lnTo>
                    <a:pt x="528580" y="6088"/>
                  </a:lnTo>
                </a:path>
                <a:path w="528955" h="6350">
                  <a:moveTo>
                    <a:pt x="0" y="0"/>
                  </a:moveTo>
                  <a:lnTo>
                    <a:pt x="528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5006352" y="203093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01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7232979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0" y="594201"/>
                  </a:moveTo>
                  <a:lnTo>
                    <a:pt x="28565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8119251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285656" y="5942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7518629" y="7373551"/>
              <a:ext cx="600710" cy="0"/>
            </a:xfrm>
            <a:custGeom>
              <a:avLst/>
              <a:gdLst/>
              <a:ahLst/>
              <a:cxnLst/>
              <a:rect l="l" t="t" r="r" b="b"/>
              <a:pathLst>
                <a:path w="600709">
                  <a:moveTo>
                    <a:pt x="600630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5691836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0" y="594201"/>
                  </a:moveTo>
                  <a:lnTo>
                    <a:pt x="28565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6578129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285635" y="5942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5977475" y="7373551"/>
              <a:ext cx="600710" cy="0"/>
            </a:xfrm>
            <a:custGeom>
              <a:avLst/>
              <a:gdLst/>
              <a:ahLst/>
              <a:cxnLst/>
              <a:rect l="l" t="t" r="r" b="b"/>
              <a:pathLst>
                <a:path w="600709">
                  <a:moveTo>
                    <a:pt x="60065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4150701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0" y="594201"/>
                  </a:moveTo>
                  <a:lnTo>
                    <a:pt x="28565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5036976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285656" y="5942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4436355" y="7370514"/>
              <a:ext cx="600710" cy="6350"/>
            </a:xfrm>
            <a:custGeom>
              <a:avLst/>
              <a:gdLst/>
              <a:ahLst/>
              <a:cxnLst/>
              <a:rect l="l" t="t" r="r" b="b"/>
              <a:pathLst>
                <a:path w="600709" h="6350">
                  <a:moveTo>
                    <a:pt x="0" y="0"/>
                  </a:moveTo>
                  <a:lnTo>
                    <a:pt x="600630" y="0"/>
                  </a:lnTo>
                </a:path>
                <a:path w="600709" h="6350">
                  <a:moveTo>
                    <a:pt x="0" y="6088"/>
                  </a:moveTo>
                  <a:lnTo>
                    <a:pt x="600630" y="6088"/>
                  </a:lnTo>
                </a:path>
              </a:pathLst>
            </a:custGeom>
            <a:ln w="610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2609569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0" y="594201"/>
                  </a:moveTo>
                  <a:lnTo>
                    <a:pt x="28563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3495835" y="7373550"/>
              <a:ext cx="285750" cy="594360"/>
            </a:xfrm>
            <a:custGeom>
              <a:avLst/>
              <a:gdLst/>
              <a:ahLst/>
              <a:cxnLst/>
              <a:rect l="l" t="t" r="r" b="b"/>
              <a:pathLst>
                <a:path w="285750" h="594359">
                  <a:moveTo>
                    <a:pt x="285656" y="5942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2895191" y="7373551"/>
              <a:ext cx="600710" cy="0"/>
            </a:xfrm>
            <a:custGeom>
              <a:avLst/>
              <a:gdLst/>
              <a:ahLst/>
              <a:cxnLst/>
              <a:rect l="l" t="t" r="r" b="b"/>
              <a:pathLst>
                <a:path w="600709">
                  <a:moveTo>
                    <a:pt x="60065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9424131" y="19979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38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8598067" y="6383805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80">
                  <a:moveTo>
                    <a:pt x="42815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8632320" y="63661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8632320" y="6376950"/>
              <a:ext cx="245745" cy="0"/>
            </a:xfrm>
            <a:custGeom>
              <a:avLst/>
              <a:gdLst/>
              <a:ahLst/>
              <a:cxnLst/>
              <a:rect l="l" t="t" r="r" b="b"/>
              <a:pathLst>
                <a:path w="245744">
                  <a:moveTo>
                    <a:pt x="0" y="0"/>
                  </a:moveTo>
                  <a:lnTo>
                    <a:pt x="24572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8632320" y="6145985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177"/>
                  </a:moveTo>
                  <a:lnTo>
                    <a:pt x="8554" y="12177"/>
                  </a:lnTo>
                  <a:lnTo>
                    <a:pt x="8554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9325829" y="6546469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4">
                  <a:moveTo>
                    <a:pt x="0" y="35104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9369321" y="6743406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h="154304">
                  <a:moveTo>
                    <a:pt x="0" y="15411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8640884" y="6120861"/>
              <a:ext cx="744855" cy="12700"/>
            </a:xfrm>
            <a:custGeom>
              <a:avLst/>
              <a:gdLst/>
              <a:ahLst/>
              <a:cxnLst/>
              <a:rect l="l" t="t" r="r" b="b"/>
              <a:pathLst>
                <a:path w="744855" h="12700">
                  <a:moveTo>
                    <a:pt x="0" y="12177"/>
                  </a:moveTo>
                  <a:lnTo>
                    <a:pt x="744272" y="12177"/>
                  </a:lnTo>
                  <a:lnTo>
                    <a:pt x="744272" y="0"/>
                  </a:lnTo>
                  <a:lnTo>
                    <a:pt x="0" y="0"/>
                  </a:lnTo>
                  <a:lnTo>
                    <a:pt x="0" y="1217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9068974" y="6711818"/>
              <a:ext cx="0" cy="391795"/>
            </a:xfrm>
            <a:custGeom>
              <a:avLst/>
              <a:gdLst/>
              <a:ahLst/>
              <a:cxnLst/>
              <a:rect l="l" t="t" r="r" b="b"/>
              <a:pathLst>
                <a:path h="391795">
                  <a:moveTo>
                    <a:pt x="0" y="39118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9120346" y="7154371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30">
                  <a:moveTo>
                    <a:pt x="0" y="0"/>
                  </a:moveTo>
                  <a:lnTo>
                    <a:pt x="264811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9068974" y="669203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27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9068974" y="6640677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>
                  <a:moveTo>
                    <a:pt x="0" y="0"/>
                  </a:moveTo>
                  <a:lnTo>
                    <a:pt x="96478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9068974" y="6589306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0" y="0"/>
                  </a:moveTo>
                  <a:lnTo>
                    <a:pt x="1766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9068974" y="6537934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9068974" y="6486564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9068974" y="6435176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0" y="0"/>
                  </a:moveTo>
                  <a:lnTo>
                    <a:pt x="256861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9369316" y="6429088"/>
              <a:ext cx="15875" cy="320675"/>
            </a:xfrm>
            <a:custGeom>
              <a:avLst/>
              <a:gdLst/>
              <a:ahLst/>
              <a:cxnLst/>
              <a:rect l="l" t="t" r="r" b="b"/>
              <a:pathLst>
                <a:path w="15875" h="320675">
                  <a:moveTo>
                    <a:pt x="15836" y="308229"/>
                  </a:moveTo>
                  <a:lnTo>
                    <a:pt x="0" y="308229"/>
                  </a:lnTo>
                  <a:lnTo>
                    <a:pt x="0" y="320408"/>
                  </a:lnTo>
                  <a:lnTo>
                    <a:pt x="15836" y="320408"/>
                  </a:lnTo>
                  <a:lnTo>
                    <a:pt x="15836" y="308229"/>
                  </a:lnTo>
                  <a:close/>
                </a:path>
                <a:path w="15875" h="320675">
                  <a:moveTo>
                    <a:pt x="15836" y="256857"/>
                  </a:moveTo>
                  <a:lnTo>
                    <a:pt x="0" y="256857"/>
                  </a:lnTo>
                  <a:lnTo>
                    <a:pt x="0" y="269036"/>
                  </a:lnTo>
                  <a:lnTo>
                    <a:pt x="15836" y="269036"/>
                  </a:lnTo>
                  <a:lnTo>
                    <a:pt x="15836" y="256857"/>
                  </a:lnTo>
                  <a:close/>
                </a:path>
                <a:path w="15875" h="320675">
                  <a:moveTo>
                    <a:pt x="15836" y="205511"/>
                  </a:moveTo>
                  <a:lnTo>
                    <a:pt x="0" y="205511"/>
                  </a:lnTo>
                  <a:lnTo>
                    <a:pt x="0" y="217678"/>
                  </a:lnTo>
                  <a:lnTo>
                    <a:pt x="15836" y="217678"/>
                  </a:lnTo>
                  <a:lnTo>
                    <a:pt x="15836" y="205511"/>
                  </a:lnTo>
                  <a:close/>
                </a:path>
                <a:path w="15875" h="320675">
                  <a:moveTo>
                    <a:pt x="15836" y="154139"/>
                  </a:moveTo>
                  <a:lnTo>
                    <a:pt x="0" y="154139"/>
                  </a:lnTo>
                  <a:lnTo>
                    <a:pt x="0" y="166306"/>
                  </a:lnTo>
                  <a:lnTo>
                    <a:pt x="15836" y="166306"/>
                  </a:lnTo>
                  <a:lnTo>
                    <a:pt x="15836" y="154139"/>
                  </a:lnTo>
                  <a:close/>
                </a:path>
                <a:path w="15875" h="320675">
                  <a:moveTo>
                    <a:pt x="15836" y="102768"/>
                  </a:moveTo>
                  <a:lnTo>
                    <a:pt x="0" y="102768"/>
                  </a:lnTo>
                  <a:lnTo>
                    <a:pt x="0" y="114935"/>
                  </a:lnTo>
                  <a:lnTo>
                    <a:pt x="15836" y="114935"/>
                  </a:lnTo>
                  <a:lnTo>
                    <a:pt x="15836" y="102768"/>
                  </a:lnTo>
                  <a:close/>
                </a:path>
                <a:path w="15875" h="320675">
                  <a:moveTo>
                    <a:pt x="15836" y="51396"/>
                  </a:moveTo>
                  <a:lnTo>
                    <a:pt x="0" y="51396"/>
                  </a:lnTo>
                  <a:lnTo>
                    <a:pt x="0" y="63576"/>
                  </a:lnTo>
                  <a:lnTo>
                    <a:pt x="15836" y="63576"/>
                  </a:lnTo>
                  <a:lnTo>
                    <a:pt x="15836" y="51396"/>
                  </a:lnTo>
                  <a:close/>
                </a:path>
                <a:path w="15875" h="320675">
                  <a:moveTo>
                    <a:pt x="15836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5836" y="12179"/>
                  </a:lnTo>
                  <a:lnTo>
                    <a:pt x="158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9068968" y="6537934"/>
              <a:ext cx="257175" cy="165735"/>
            </a:xfrm>
            <a:custGeom>
              <a:avLst/>
              <a:gdLst/>
              <a:ahLst/>
              <a:cxnLst/>
              <a:rect l="l" t="t" r="r" b="b"/>
              <a:pathLst>
                <a:path w="257175" h="165734">
                  <a:moveTo>
                    <a:pt x="256861" y="0"/>
                  </a:moveTo>
                  <a:lnTo>
                    <a:pt x="0" y="165303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9068968" y="6546475"/>
              <a:ext cx="257175" cy="165735"/>
            </a:xfrm>
            <a:custGeom>
              <a:avLst/>
              <a:gdLst/>
              <a:ahLst/>
              <a:cxnLst/>
              <a:rect l="l" t="t" r="r" b="b"/>
              <a:pathLst>
                <a:path w="257175" h="165734">
                  <a:moveTo>
                    <a:pt x="256861" y="0"/>
                  </a:moveTo>
                  <a:lnTo>
                    <a:pt x="0" y="16533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9325829" y="6897516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485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9325829" y="6383811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16266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9068974" y="6178319"/>
              <a:ext cx="0" cy="534035"/>
            </a:xfrm>
            <a:custGeom>
              <a:avLst/>
              <a:gdLst/>
              <a:ahLst/>
              <a:cxnLst/>
              <a:rect l="l" t="t" r="r" b="b"/>
              <a:pathLst>
                <a:path h="534034">
                  <a:moveTo>
                    <a:pt x="0" y="53350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9369321" y="6383802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35960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5481536" y="2671384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>
                  <a:moveTo>
                    <a:pt x="0" y="0"/>
                  </a:moveTo>
                  <a:lnTo>
                    <a:pt x="9590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5577439" y="2474448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5">
                  <a:moveTo>
                    <a:pt x="0" y="19693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5736698" y="2633706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69">
                  <a:moveTo>
                    <a:pt x="0" y="0"/>
                  </a:moveTo>
                  <a:lnTo>
                    <a:pt x="0" y="16609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5736692" y="2799804"/>
              <a:ext cx="567055" cy="0"/>
            </a:xfrm>
            <a:custGeom>
              <a:avLst/>
              <a:gdLst/>
              <a:ahLst/>
              <a:cxnLst/>
              <a:rect l="l" t="t" r="r" b="b"/>
              <a:pathLst>
                <a:path w="567055">
                  <a:moveTo>
                    <a:pt x="566789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5998663" y="3337482"/>
              <a:ext cx="305435" cy="0"/>
            </a:xfrm>
            <a:custGeom>
              <a:avLst/>
              <a:gdLst/>
              <a:ahLst/>
              <a:cxnLst/>
              <a:rect l="l" t="t" r="r" b="b"/>
              <a:pathLst>
                <a:path w="305434">
                  <a:moveTo>
                    <a:pt x="304817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5998674" y="3215915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56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5863411" y="3215917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13526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5863406" y="321591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5664761" y="321591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97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5481536" y="3215917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23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9712700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177" y="0"/>
                  </a:moveTo>
                  <a:lnTo>
                    <a:pt x="0" y="618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9730896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135" y="0"/>
                  </a:moveTo>
                  <a:lnTo>
                    <a:pt x="0" y="613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9706767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894" y="0"/>
                  </a:moveTo>
                  <a:lnTo>
                    <a:pt x="0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9712816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05"/>
                  </a:moveTo>
                  <a:lnTo>
                    <a:pt x="11926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9706770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41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0014783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0017265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4" h="23494">
                  <a:moveTo>
                    <a:pt x="20713" y="0"/>
                  </a:moveTo>
                  <a:lnTo>
                    <a:pt x="8534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30" y="22936"/>
                  </a:lnTo>
                  <a:lnTo>
                    <a:pt x="14630" y="16852"/>
                  </a:lnTo>
                  <a:lnTo>
                    <a:pt x="20713" y="16852"/>
                  </a:lnTo>
                  <a:lnTo>
                    <a:pt x="207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0040468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0186009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0188486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4" h="23494">
                  <a:moveTo>
                    <a:pt x="20751" y="0"/>
                  </a:moveTo>
                  <a:lnTo>
                    <a:pt x="8572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68" y="22936"/>
                  </a:lnTo>
                  <a:lnTo>
                    <a:pt x="14668" y="16852"/>
                  </a:lnTo>
                  <a:lnTo>
                    <a:pt x="20751" y="16852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0211712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0507085" y="182782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701" y="671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0507813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05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0501740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36" y="1190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0513681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41" y="0"/>
                  </a:moveTo>
                  <a:lnTo>
                    <a:pt x="0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0488999" y="184606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596" y="659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9773263" y="2086151"/>
              <a:ext cx="121285" cy="121920"/>
            </a:xfrm>
            <a:custGeom>
              <a:avLst/>
              <a:gdLst/>
              <a:ahLst/>
              <a:cxnLst/>
              <a:rect l="l" t="t" r="r" b="b"/>
              <a:pathLst>
                <a:path w="121284" h="121919">
                  <a:moveTo>
                    <a:pt x="120854" y="12131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1253739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72" y="0"/>
                  </a:moveTo>
                  <a:lnTo>
                    <a:pt x="0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1247919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894" y="0"/>
                  </a:moveTo>
                  <a:lnTo>
                    <a:pt x="0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1253966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05"/>
                  </a:moveTo>
                  <a:lnTo>
                    <a:pt x="1190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1247921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41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1271940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40" y="0"/>
                  </a:moveTo>
                  <a:lnTo>
                    <a:pt x="0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1555932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1558397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4" h="23494">
                  <a:moveTo>
                    <a:pt x="20713" y="0"/>
                  </a:moveTo>
                  <a:lnTo>
                    <a:pt x="8534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30" y="22936"/>
                  </a:lnTo>
                  <a:lnTo>
                    <a:pt x="14630" y="16852"/>
                  </a:lnTo>
                  <a:lnTo>
                    <a:pt x="20713" y="16852"/>
                  </a:lnTo>
                  <a:lnTo>
                    <a:pt x="207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1581602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1727159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1729619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4" h="23494">
                  <a:moveTo>
                    <a:pt x="20751" y="0"/>
                  </a:moveTo>
                  <a:lnTo>
                    <a:pt x="8572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68" y="22936"/>
                  </a:lnTo>
                  <a:lnTo>
                    <a:pt x="14668" y="16852"/>
                  </a:lnTo>
                  <a:lnTo>
                    <a:pt x="20751" y="16852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1752843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2048749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72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2048947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05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2042884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26" y="1190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2054814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41" y="0"/>
                  </a:moveTo>
                  <a:lnTo>
                    <a:pt x="0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2030579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61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1581602" y="1820332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4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2794883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61" y="0"/>
                  </a:moveTo>
                  <a:lnTo>
                    <a:pt x="0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2789062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884" y="0"/>
                  </a:moveTo>
                  <a:lnTo>
                    <a:pt x="0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2795099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05"/>
                  </a:moveTo>
                  <a:lnTo>
                    <a:pt x="1190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2789053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41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2813093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19" y="0"/>
                  </a:moveTo>
                  <a:lnTo>
                    <a:pt x="0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3097066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3099529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4">
                  <a:moveTo>
                    <a:pt x="20751" y="0"/>
                  </a:moveTo>
                  <a:lnTo>
                    <a:pt x="8572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55" y="22936"/>
                  </a:lnTo>
                  <a:lnTo>
                    <a:pt x="14655" y="16852"/>
                  </a:lnTo>
                  <a:lnTo>
                    <a:pt x="20751" y="16852"/>
                  </a:lnTo>
                  <a:lnTo>
                    <a:pt x="2075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3122734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3268291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3270763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4">
                  <a:moveTo>
                    <a:pt x="20739" y="0"/>
                  </a:moveTo>
                  <a:lnTo>
                    <a:pt x="8559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96" y="16852"/>
                  </a:lnTo>
                  <a:lnTo>
                    <a:pt x="6096" y="22936"/>
                  </a:lnTo>
                  <a:lnTo>
                    <a:pt x="14655" y="22936"/>
                  </a:lnTo>
                  <a:lnTo>
                    <a:pt x="14655" y="16852"/>
                  </a:lnTo>
                  <a:lnTo>
                    <a:pt x="20739" y="16852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3293993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3589882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72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3590079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26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3584022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36" y="1190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3595966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41" y="0"/>
                  </a:moveTo>
                  <a:lnTo>
                    <a:pt x="0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3571711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61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3122734" y="1820332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4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4336014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72" y="0"/>
                  </a:moveTo>
                  <a:lnTo>
                    <a:pt x="0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4330185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894" y="0"/>
                  </a:moveTo>
                  <a:lnTo>
                    <a:pt x="0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4336240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05"/>
                  </a:moveTo>
                  <a:lnTo>
                    <a:pt x="1190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4330186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52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4354215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40" y="0"/>
                  </a:moveTo>
                  <a:lnTo>
                    <a:pt x="0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4638198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4640674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4">
                  <a:moveTo>
                    <a:pt x="20739" y="0"/>
                  </a:moveTo>
                  <a:lnTo>
                    <a:pt x="8572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96" y="16852"/>
                  </a:lnTo>
                  <a:lnTo>
                    <a:pt x="6096" y="22936"/>
                  </a:lnTo>
                  <a:lnTo>
                    <a:pt x="14643" y="22936"/>
                  </a:lnTo>
                  <a:lnTo>
                    <a:pt x="14643" y="16852"/>
                  </a:lnTo>
                  <a:lnTo>
                    <a:pt x="20739" y="16852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4663877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4809432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4811909" y="1974716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4">
                  <a:moveTo>
                    <a:pt x="20739" y="0"/>
                  </a:moveTo>
                  <a:lnTo>
                    <a:pt x="8559" y="0"/>
                  </a:lnTo>
                  <a:lnTo>
                    <a:pt x="0" y="25"/>
                  </a:lnTo>
                  <a:lnTo>
                    <a:pt x="0" y="16852"/>
                  </a:lnTo>
                  <a:lnTo>
                    <a:pt x="6083" y="16852"/>
                  </a:lnTo>
                  <a:lnTo>
                    <a:pt x="6083" y="22936"/>
                  </a:lnTo>
                  <a:lnTo>
                    <a:pt x="14643" y="22936"/>
                  </a:lnTo>
                  <a:lnTo>
                    <a:pt x="14643" y="16852"/>
                  </a:lnTo>
                  <a:lnTo>
                    <a:pt x="20739" y="16852"/>
                  </a:lnTo>
                  <a:lnTo>
                    <a:pt x="20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4835128" y="19658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1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5131022" y="18283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72" y="627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5131229" y="1840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05" y="1192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5125146" y="18467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47" y="1190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5137096" y="18525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41" y="0"/>
                  </a:moveTo>
                  <a:lnTo>
                    <a:pt x="0" y="604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5112853" y="18465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261" y="6219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4663877" y="1820332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54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3096371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3122059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3098844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59" y="24041"/>
                  </a:lnTo>
                  <a:lnTo>
                    <a:pt x="20739" y="24053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3269150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3294818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3271615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26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83" y="0"/>
                  </a:lnTo>
                  <a:lnTo>
                    <a:pt x="6083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59" y="24041"/>
                  </a:lnTo>
                  <a:lnTo>
                    <a:pt x="20726" y="24053"/>
                  </a:lnTo>
                  <a:lnTo>
                    <a:pt x="20726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3122059" y="7462607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708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4637512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4663190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4639976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51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108" y="0"/>
                  </a:lnTo>
                  <a:lnTo>
                    <a:pt x="6108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72" y="24041"/>
                  </a:lnTo>
                  <a:lnTo>
                    <a:pt x="20751" y="24053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4810282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4835961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4812760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43" y="6096"/>
                  </a:lnTo>
                  <a:lnTo>
                    <a:pt x="14643" y="0"/>
                  </a:lnTo>
                  <a:lnTo>
                    <a:pt x="6096" y="0"/>
                  </a:lnTo>
                  <a:lnTo>
                    <a:pt x="6096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59" y="24041"/>
                  </a:lnTo>
                  <a:lnTo>
                    <a:pt x="20739" y="24053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4663190" y="7462607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708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6178652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6204324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6181121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39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72" y="24041"/>
                  </a:lnTo>
                  <a:lnTo>
                    <a:pt x="20739" y="24053"/>
                  </a:lnTo>
                  <a:lnTo>
                    <a:pt x="20739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6351425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6377103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6353892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51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096" y="0"/>
                  </a:lnTo>
                  <a:lnTo>
                    <a:pt x="6096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72" y="24041"/>
                  </a:lnTo>
                  <a:lnTo>
                    <a:pt x="20751" y="24053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6204324" y="7462607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708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7719788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7745464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7722253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51" y="6096"/>
                  </a:moveTo>
                  <a:lnTo>
                    <a:pt x="14655" y="6096"/>
                  </a:lnTo>
                  <a:lnTo>
                    <a:pt x="14655" y="0"/>
                  </a:lnTo>
                  <a:lnTo>
                    <a:pt x="6108" y="0"/>
                  </a:lnTo>
                  <a:lnTo>
                    <a:pt x="6108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72" y="24041"/>
                  </a:lnTo>
                  <a:lnTo>
                    <a:pt x="20751" y="24053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7892559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7918234" y="74540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7895024" y="7429988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29">
                  <a:moveTo>
                    <a:pt x="20751" y="6096"/>
                  </a:moveTo>
                  <a:lnTo>
                    <a:pt x="14668" y="6096"/>
                  </a:lnTo>
                  <a:lnTo>
                    <a:pt x="14668" y="0"/>
                  </a:lnTo>
                  <a:lnTo>
                    <a:pt x="6096" y="0"/>
                  </a:lnTo>
                  <a:lnTo>
                    <a:pt x="6096" y="6083"/>
                  </a:lnTo>
                  <a:lnTo>
                    <a:pt x="0" y="6083"/>
                  </a:lnTo>
                  <a:lnTo>
                    <a:pt x="0" y="24041"/>
                  </a:lnTo>
                  <a:lnTo>
                    <a:pt x="8572" y="24041"/>
                  </a:lnTo>
                  <a:lnTo>
                    <a:pt x="20751" y="24053"/>
                  </a:lnTo>
                  <a:lnTo>
                    <a:pt x="20751" y="60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7745464" y="7462607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7084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9841390" y="195678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16" y="0"/>
                  </a:moveTo>
                  <a:lnTo>
                    <a:pt x="0" y="593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0379137" y="19567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957" y="596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9346958" y="171759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709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9342680" y="173469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9355532" y="170901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9602199" y="17183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156" y="0"/>
                  </a:moveTo>
                  <a:lnTo>
                    <a:pt x="0" y="615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0616931" y="171713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0"/>
                  </a:moveTo>
                  <a:lnTo>
                    <a:pt x="7371" y="7371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2924242" y="7470271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643" y="3842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3459142" y="7470271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42"/>
                  </a:moveTo>
                  <a:lnTo>
                    <a:pt x="7675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3703508" y="7960991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3821"/>
                  </a:moveTo>
                  <a:lnTo>
                    <a:pt x="766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2424087" y="7350457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38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2265705" y="7042215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382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4355584" y="4479230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4">
                  <a:moveTo>
                    <a:pt x="0" y="4628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4355584" y="447922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6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4572194" y="4479225"/>
              <a:ext cx="0" cy="466725"/>
            </a:xfrm>
            <a:custGeom>
              <a:avLst/>
              <a:gdLst/>
              <a:ahLst/>
              <a:cxnLst/>
              <a:rect l="l" t="t" r="r" b="b"/>
              <a:pathLst>
                <a:path h="466725">
                  <a:moveTo>
                    <a:pt x="0" y="0"/>
                  </a:moveTo>
                  <a:lnTo>
                    <a:pt x="0" y="46627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4449170" y="4565599"/>
              <a:ext cx="44450" cy="23495"/>
            </a:xfrm>
            <a:custGeom>
              <a:avLst/>
              <a:gdLst/>
              <a:ahLst/>
              <a:cxnLst/>
              <a:rect l="l" t="t" r="r" b="b"/>
              <a:pathLst>
                <a:path w="44450" h="23495">
                  <a:moveTo>
                    <a:pt x="23203" y="0"/>
                  </a:moveTo>
                  <a:lnTo>
                    <a:pt x="0" y="23193"/>
                  </a:lnTo>
                </a:path>
                <a:path w="44450" h="23495">
                  <a:moveTo>
                    <a:pt x="23203" y="0"/>
                  </a:moveTo>
                  <a:lnTo>
                    <a:pt x="44124" y="208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4449175" y="458879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4449170" y="4565595"/>
              <a:ext cx="44450" cy="357505"/>
            </a:xfrm>
            <a:custGeom>
              <a:avLst/>
              <a:gdLst/>
              <a:ahLst/>
              <a:cxnLst/>
              <a:rect l="l" t="t" r="r" b="b"/>
              <a:pathLst>
                <a:path w="44450" h="357504">
                  <a:moveTo>
                    <a:pt x="23203" y="357486"/>
                  </a:moveTo>
                  <a:lnTo>
                    <a:pt x="23203" y="0"/>
                  </a:lnTo>
                </a:path>
                <a:path w="44450" h="357504">
                  <a:moveTo>
                    <a:pt x="23203" y="357486"/>
                  </a:moveTo>
                  <a:lnTo>
                    <a:pt x="0" y="334283"/>
                  </a:lnTo>
                </a:path>
                <a:path w="44450" h="357504">
                  <a:moveTo>
                    <a:pt x="23203" y="357486"/>
                  </a:moveTo>
                  <a:lnTo>
                    <a:pt x="44124" y="3365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4449175" y="4899874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2469810" y="631913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6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2260359" y="5532234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7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2420678" y="5847463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383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2260359" y="5165781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74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2420678" y="5481028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853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3113666" y="3364803"/>
              <a:ext cx="856615" cy="0"/>
            </a:xfrm>
            <a:custGeom>
              <a:avLst/>
              <a:gdLst/>
              <a:ahLst/>
              <a:cxnLst/>
              <a:rect l="l" t="t" r="r" b="b"/>
              <a:pathLst>
                <a:path w="856615">
                  <a:moveTo>
                    <a:pt x="0" y="0"/>
                  </a:moveTo>
                  <a:lnTo>
                    <a:pt x="85619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3113666" y="3279182"/>
              <a:ext cx="856615" cy="0"/>
            </a:xfrm>
            <a:custGeom>
              <a:avLst/>
              <a:gdLst/>
              <a:ahLst/>
              <a:cxnLst/>
              <a:rect l="l" t="t" r="r" b="b"/>
              <a:pathLst>
                <a:path w="856615">
                  <a:moveTo>
                    <a:pt x="0" y="0"/>
                  </a:moveTo>
                  <a:lnTo>
                    <a:pt x="85619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3113666" y="3279182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3114524" y="33716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7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3114524" y="3371657"/>
              <a:ext cx="1113155" cy="0"/>
            </a:xfrm>
            <a:custGeom>
              <a:avLst/>
              <a:gdLst/>
              <a:ahLst/>
              <a:cxnLst/>
              <a:rect l="l" t="t" r="r" b="b"/>
              <a:pathLst>
                <a:path w="1113155">
                  <a:moveTo>
                    <a:pt x="1113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4227569" y="337165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7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3114524" y="3388772"/>
              <a:ext cx="1113155" cy="0"/>
            </a:xfrm>
            <a:custGeom>
              <a:avLst/>
              <a:gdLst/>
              <a:ahLst/>
              <a:cxnLst/>
              <a:rect l="l" t="t" r="r" b="b"/>
              <a:pathLst>
                <a:path w="1113155">
                  <a:moveTo>
                    <a:pt x="0" y="0"/>
                  </a:moveTo>
                  <a:lnTo>
                    <a:pt x="1113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3114524" y="3390495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5">
                  <a:moveTo>
                    <a:pt x="0" y="0"/>
                  </a:moveTo>
                  <a:lnTo>
                    <a:pt x="0" y="1883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4552933" y="3390498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5">
                  <a:moveTo>
                    <a:pt x="0" y="188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3114524" y="3536045"/>
              <a:ext cx="776605" cy="0"/>
            </a:xfrm>
            <a:custGeom>
              <a:avLst/>
              <a:gdLst/>
              <a:ahLst/>
              <a:cxnLst/>
              <a:rect l="l" t="t" r="r" b="b"/>
              <a:pathLst>
                <a:path w="776605">
                  <a:moveTo>
                    <a:pt x="0" y="0"/>
                  </a:moveTo>
                  <a:lnTo>
                    <a:pt x="7763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3918324" y="3536045"/>
              <a:ext cx="635000" cy="0"/>
            </a:xfrm>
            <a:custGeom>
              <a:avLst/>
              <a:gdLst/>
              <a:ahLst/>
              <a:cxnLst/>
              <a:rect l="l" t="t" r="r" b="b"/>
              <a:pathLst>
                <a:path w="635000">
                  <a:moveTo>
                    <a:pt x="6346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3114524" y="3390495"/>
              <a:ext cx="1438910" cy="0"/>
            </a:xfrm>
            <a:custGeom>
              <a:avLst/>
              <a:gdLst/>
              <a:ahLst/>
              <a:cxnLst/>
              <a:rect l="l" t="t" r="r" b="b"/>
              <a:pathLst>
                <a:path w="1438909">
                  <a:moveTo>
                    <a:pt x="0" y="0"/>
                  </a:moveTo>
                  <a:lnTo>
                    <a:pt x="14384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3114519" y="3535708"/>
              <a:ext cx="776605" cy="0"/>
            </a:xfrm>
            <a:custGeom>
              <a:avLst/>
              <a:gdLst/>
              <a:ahLst/>
              <a:cxnLst/>
              <a:rect l="l" t="t" r="r" b="b"/>
              <a:pathLst>
                <a:path w="776605">
                  <a:moveTo>
                    <a:pt x="7763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3918324" y="3535708"/>
              <a:ext cx="635000" cy="0"/>
            </a:xfrm>
            <a:custGeom>
              <a:avLst/>
              <a:gdLst/>
              <a:ahLst/>
              <a:cxnLst/>
              <a:rect l="l" t="t" r="r" b="b"/>
              <a:pathLst>
                <a:path w="635000">
                  <a:moveTo>
                    <a:pt x="6346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3114524" y="3530891"/>
              <a:ext cx="776605" cy="0"/>
            </a:xfrm>
            <a:custGeom>
              <a:avLst/>
              <a:gdLst/>
              <a:ahLst/>
              <a:cxnLst/>
              <a:rect l="l" t="t" r="r" b="b"/>
              <a:pathLst>
                <a:path w="776605">
                  <a:moveTo>
                    <a:pt x="0" y="0"/>
                  </a:moveTo>
                  <a:lnTo>
                    <a:pt x="7763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3918324" y="3530891"/>
              <a:ext cx="635000" cy="0"/>
            </a:xfrm>
            <a:custGeom>
              <a:avLst/>
              <a:gdLst/>
              <a:ahLst/>
              <a:cxnLst/>
              <a:rect l="l" t="t" r="r" b="b"/>
              <a:pathLst>
                <a:path w="635000">
                  <a:moveTo>
                    <a:pt x="6346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3114524" y="3578859"/>
              <a:ext cx="776605" cy="0"/>
            </a:xfrm>
            <a:custGeom>
              <a:avLst/>
              <a:gdLst/>
              <a:ahLst/>
              <a:cxnLst/>
              <a:rect l="l" t="t" r="r" b="b"/>
              <a:pathLst>
                <a:path w="776605">
                  <a:moveTo>
                    <a:pt x="0" y="0"/>
                  </a:moveTo>
                  <a:lnTo>
                    <a:pt x="7763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3918324" y="3578859"/>
              <a:ext cx="635000" cy="0"/>
            </a:xfrm>
            <a:custGeom>
              <a:avLst/>
              <a:gdLst/>
              <a:ahLst/>
              <a:cxnLst/>
              <a:rect l="l" t="t" r="r" b="b"/>
              <a:pathLst>
                <a:path w="635000">
                  <a:moveTo>
                    <a:pt x="6346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4363703" y="3501787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4363695" y="3142197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188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4509251" y="3142206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359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4363703" y="3142197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0"/>
                  </a:moveTo>
                  <a:lnTo>
                    <a:pt x="0" y="3595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4508912" y="3142206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359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4504122" y="3142197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0"/>
                  </a:moveTo>
                  <a:lnTo>
                    <a:pt x="0" y="3595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4552056" y="3142206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5">
                  <a:moveTo>
                    <a:pt x="0" y="359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3108528" y="4579732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5">
                  <a:moveTo>
                    <a:pt x="0" y="188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4118830" y="4579737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5">
                  <a:moveTo>
                    <a:pt x="0" y="0"/>
                  </a:moveTo>
                  <a:lnTo>
                    <a:pt x="0" y="1883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3108528" y="4622553"/>
              <a:ext cx="1010919" cy="0"/>
            </a:xfrm>
            <a:custGeom>
              <a:avLst/>
              <a:gdLst/>
              <a:ahLst/>
              <a:cxnLst/>
              <a:rect l="l" t="t" r="r" b="b"/>
              <a:pathLst>
                <a:path w="1010919">
                  <a:moveTo>
                    <a:pt x="0" y="0"/>
                  </a:moveTo>
                  <a:lnTo>
                    <a:pt x="10103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3108525" y="4768093"/>
              <a:ext cx="1010919" cy="0"/>
            </a:xfrm>
            <a:custGeom>
              <a:avLst/>
              <a:gdLst/>
              <a:ahLst/>
              <a:cxnLst/>
              <a:rect l="l" t="t" r="r" b="b"/>
              <a:pathLst>
                <a:path w="1010919">
                  <a:moveTo>
                    <a:pt x="10103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3108528" y="4622900"/>
              <a:ext cx="1010919" cy="0"/>
            </a:xfrm>
            <a:custGeom>
              <a:avLst/>
              <a:gdLst/>
              <a:ahLst/>
              <a:cxnLst/>
              <a:rect l="l" t="t" r="r" b="b"/>
              <a:pathLst>
                <a:path w="1010919">
                  <a:moveTo>
                    <a:pt x="0" y="0"/>
                  </a:moveTo>
                  <a:lnTo>
                    <a:pt x="10103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3108525" y="4627690"/>
              <a:ext cx="1010919" cy="0"/>
            </a:xfrm>
            <a:custGeom>
              <a:avLst/>
              <a:gdLst/>
              <a:ahLst/>
              <a:cxnLst/>
              <a:rect l="l" t="t" r="r" b="b"/>
              <a:pathLst>
                <a:path w="1010919">
                  <a:moveTo>
                    <a:pt x="10103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3108528" y="4579737"/>
              <a:ext cx="1010919" cy="0"/>
            </a:xfrm>
            <a:custGeom>
              <a:avLst/>
              <a:gdLst/>
              <a:ahLst/>
              <a:cxnLst/>
              <a:rect l="l" t="t" r="r" b="b"/>
              <a:pathLst>
                <a:path w="1010919">
                  <a:moveTo>
                    <a:pt x="0" y="0"/>
                  </a:moveTo>
                  <a:lnTo>
                    <a:pt x="10103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2486263" y="3927148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3296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2486267" y="420661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2486263" y="4206181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0" y="0"/>
                  </a:moveTo>
                  <a:lnTo>
                    <a:pt x="1451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2486261" y="4200583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70">
                  <a:moveTo>
                    <a:pt x="1404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2486263" y="4256792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2631801" y="3927144"/>
              <a:ext cx="0" cy="280035"/>
            </a:xfrm>
            <a:custGeom>
              <a:avLst/>
              <a:gdLst/>
              <a:ahLst/>
              <a:cxnLst/>
              <a:rect l="l" t="t" r="r" b="b"/>
              <a:pathLst>
                <a:path h="280035">
                  <a:moveTo>
                    <a:pt x="0" y="0"/>
                  </a:moveTo>
                  <a:lnTo>
                    <a:pt x="0" y="27945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2631456" y="3927143"/>
              <a:ext cx="0" cy="279400"/>
            </a:xfrm>
            <a:custGeom>
              <a:avLst/>
              <a:gdLst/>
              <a:ahLst/>
              <a:cxnLst/>
              <a:rect l="l" t="t" r="r" b="b"/>
              <a:pathLst>
                <a:path h="279400">
                  <a:moveTo>
                    <a:pt x="0" y="2790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2626666" y="3927144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5">
                  <a:moveTo>
                    <a:pt x="0" y="0"/>
                  </a:moveTo>
                  <a:lnTo>
                    <a:pt x="0" y="2734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2674615" y="3927148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3296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2486263" y="3927144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2631801" y="370453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6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2486263" y="3704537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61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2631456" y="370453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6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2626666" y="3704537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61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2674615" y="3704533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2226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2486263" y="3704537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2486263" y="3374911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2963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2486267" y="342510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2486263" y="3425507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0" y="0"/>
                  </a:moveTo>
                  <a:lnTo>
                    <a:pt x="1451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2486261" y="3431132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70">
                  <a:moveTo>
                    <a:pt x="1404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2486263" y="3374911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2631801" y="3425090"/>
              <a:ext cx="0" cy="280035"/>
            </a:xfrm>
            <a:custGeom>
              <a:avLst/>
              <a:gdLst/>
              <a:ahLst/>
              <a:cxnLst/>
              <a:rect l="l" t="t" r="r" b="b"/>
              <a:pathLst>
                <a:path h="280035">
                  <a:moveTo>
                    <a:pt x="0" y="2794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2631456" y="3425507"/>
              <a:ext cx="0" cy="279400"/>
            </a:xfrm>
            <a:custGeom>
              <a:avLst/>
              <a:gdLst/>
              <a:ahLst/>
              <a:cxnLst/>
              <a:rect l="l" t="t" r="r" b="b"/>
              <a:pathLst>
                <a:path h="279400">
                  <a:moveTo>
                    <a:pt x="0" y="0"/>
                  </a:moveTo>
                  <a:lnTo>
                    <a:pt x="0" y="2790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2626666" y="3431132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5">
                  <a:moveTo>
                    <a:pt x="0" y="2734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2674615" y="3374911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2963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3929111" y="50598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7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3929187" y="50606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3929379" y="5061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03" y="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3929689" y="506211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39" y="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3930128" y="50628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44" y="6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3930662" y="5063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3931338" y="50641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95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3932127" y="50648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5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3933018" y="5065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84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3934002" y="50659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78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3935087" y="50664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51" y="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3936239" y="506691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214" y="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3937459" y="506729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98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3938756" y="506763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3940089" y="50679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03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3941487" y="506815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3942909" y="50683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3944339" y="50684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3945802" y="50684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3947264" y="506832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3948719" y="506816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03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3950111" y="506792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92" y="0"/>
                  </a:moveTo>
                  <a:lnTo>
                    <a:pt x="0" y="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3951493" y="50676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71" y="0"/>
                  </a:moveTo>
                  <a:lnTo>
                    <a:pt x="0" y="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3952869" y="50673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266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3954141" y="50669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235" y="0"/>
                  </a:moveTo>
                  <a:lnTo>
                    <a:pt x="0" y="3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3955384" y="5066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30" y="0"/>
                  </a:moveTo>
                  <a:lnTo>
                    <a:pt x="0" y="4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3956521" y="50659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68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3957594" y="5065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94" y="0"/>
                  </a:moveTo>
                  <a:lnTo>
                    <a:pt x="0" y="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3958587" y="50648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69" y="0"/>
                  </a:moveTo>
                  <a:lnTo>
                    <a:pt x="0" y="5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3959453" y="50641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9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3960237" y="5063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3960913" y="506282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75" y="0"/>
                  </a:moveTo>
                  <a:lnTo>
                    <a:pt x="0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3961489" y="50621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29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3961913" y="5061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3962233" y="50606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3962420" y="50598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0"/>
                  </a:moveTo>
                  <a:lnTo>
                    <a:pt x="0" y="7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3962422" y="50591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83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3962238" y="50584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88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3961918" y="50576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324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3961489" y="5056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18" y="74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3960917" y="50562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75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3960249" y="5055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67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3959456" y="50549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95" y="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3958588" y="5054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858" y="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3957589" y="505383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994" y="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3956515" y="50533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68" y="5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3955377" y="50528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130" y="43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3954136" y="5052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235" y="3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3952865" y="505212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266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3951504" y="50518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71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3950122" y="505160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82" y="2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3948719" y="505144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03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3947258" y="505134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55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3945795" y="50513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55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3944333" y="50513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3942911" y="505133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04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3941492" y="50514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67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3940097" y="505160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51"/>
                  </a:moveTo>
                  <a:lnTo>
                    <a:pt x="140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3938758" y="50518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72"/>
                  </a:moveTo>
                  <a:lnTo>
                    <a:pt x="134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3937454" y="505211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356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3936239" y="50524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87"/>
                  </a:moveTo>
                  <a:lnTo>
                    <a:pt x="121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3935081" y="50528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39"/>
                  </a:moveTo>
                  <a:lnTo>
                    <a:pt x="115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3934002" y="50533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23"/>
                  </a:moveTo>
                  <a:lnTo>
                    <a:pt x="1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3933028" y="50538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54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3932134" y="505440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75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3931343" y="50549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628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3930673" y="50556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59"/>
                  </a:moveTo>
                  <a:lnTo>
                    <a:pt x="6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3930128" y="5056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80"/>
                  </a:moveTo>
                  <a:lnTo>
                    <a:pt x="5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3929682" y="5056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4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3929376" y="50576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30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3929194" y="50584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3929113" y="50591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22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3311786" y="50598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7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3311839" y="50606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09" y="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3312035" y="5061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3312371" y="506211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8" y="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3312797" y="50628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4" y="6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3313349" y="5063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3314032" y="50641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7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3314804" y="50648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10" y="5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3315705" y="5065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84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3316695" y="50659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68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3317766" y="50664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20" y="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3318890" y="506691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235" y="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3320126" y="506729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87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3321418" y="506763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5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3322773" y="50679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82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3324152" y="506815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3325579" y="50683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34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3327013" y="50684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3328460" y="50684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76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3329934" y="506832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3331354" y="506816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3332778" y="506792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03" y="0"/>
                  </a:moveTo>
                  <a:lnTo>
                    <a:pt x="0" y="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3334181" y="50676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0" y="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3335519" y="506730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87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3336817" y="50669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214" y="0"/>
                  </a:moveTo>
                  <a:lnTo>
                    <a:pt x="0" y="3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3338035" y="5066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51" y="0"/>
                  </a:moveTo>
                  <a:lnTo>
                    <a:pt x="0" y="4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3339193" y="50659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68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3340251" y="5065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84" y="0"/>
                  </a:moveTo>
                  <a:lnTo>
                    <a:pt x="0" y="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3341226" y="50648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5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3342124" y="50641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9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3342916" y="5063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3343597" y="506282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44" y="0"/>
                  </a:moveTo>
                  <a:lnTo>
                    <a:pt x="0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3344149" y="50621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39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3344579" y="5061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3344902" y="50606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98" y="0"/>
                  </a:moveTo>
                  <a:lnTo>
                    <a:pt x="0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3345103" y="50598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0" y="7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3345101" y="50591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62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3344903" y="50584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3344588" y="50576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324" y="7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3344141" y="5056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39" y="74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3343597" y="50562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44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3342920" y="5055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68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3342127" y="50549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95" y="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3341236" y="50544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900" y="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3340260" y="505383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984" y="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3339187" y="50533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68" y="5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3338031" y="50528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151" y="43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3336807" y="5052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214" y="3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3335522" y="50521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287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3334181" y="50518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40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3332778" y="505160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03" y="2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3331358" y="505144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24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3329936" y="505134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24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3328468" y="50513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465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3327014" y="50513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3325576" y="505133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04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3324155" y="50514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67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3322769" y="505160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51"/>
                  </a:moveTo>
                  <a:lnTo>
                    <a:pt x="138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3321414" y="50518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72"/>
                  </a:moveTo>
                  <a:lnTo>
                    <a:pt x="13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3320125" y="505211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356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3318886" y="50524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87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3317763" y="50528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39"/>
                  </a:moveTo>
                  <a:lnTo>
                    <a:pt x="11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3316689" y="50533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23"/>
                  </a:moveTo>
                  <a:lnTo>
                    <a:pt x="10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3315715" y="50538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54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3314807" y="505440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575"/>
                  </a:moveTo>
                  <a:lnTo>
                    <a:pt x="91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3314030" y="50549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628"/>
                  </a:moveTo>
                  <a:lnTo>
                    <a:pt x="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3313352" y="50556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59"/>
                  </a:moveTo>
                  <a:lnTo>
                    <a:pt x="6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3312790" y="5056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80"/>
                  </a:moveTo>
                  <a:lnTo>
                    <a:pt x="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3312360" y="5056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42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3312049" y="50576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3311849" y="50584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20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3311783" y="50591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22"/>
                  </a:moveTo>
                  <a:lnTo>
                    <a:pt x="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3359060" y="5064162"/>
              <a:ext cx="556260" cy="0"/>
            </a:xfrm>
            <a:custGeom>
              <a:avLst/>
              <a:gdLst/>
              <a:ahLst/>
              <a:cxnLst/>
              <a:rect l="l" t="t" r="r" b="b"/>
              <a:pathLst>
                <a:path w="556259">
                  <a:moveTo>
                    <a:pt x="5561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3915211" y="505560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3359059" y="5055606"/>
              <a:ext cx="556260" cy="0"/>
            </a:xfrm>
            <a:custGeom>
              <a:avLst/>
              <a:gdLst/>
              <a:ahLst/>
              <a:cxnLst/>
              <a:rect l="l" t="t" r="r" b="b"/>
              <a:pathLst>
                <a:path w="556259">
                  <a:moveTo>
                    <a:pt x="0" y="0"/>
                  </a:moveTo>
                  <a:lnTo>
                    <a:pt x="5561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3359059" y="505560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3345166" y="50579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88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3345174" y="50618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8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3915207" y="50618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3915211" y="50579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90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1" name="object 191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4275589" y="3270869"/>
              <a:ext cx="80338" cy="79988"/>
            </a:xfrm>
            <a:prstGeom prst="rect">
              <a:avLst/>
            </a:prstGeom>
          </p:spPr>
        </p:pic>
        <p:pic>
          <p:nvPicPr>
            <p:cNvPr id="1912" name="object 191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4376449" y="3254772"/>
              <a:ext cx="73474" cy="70565"/>
            </a:xfrm>
            <a:prstGeom prst="rect">
              <a:avLst/>
            </a:prstGeom>
          </p:spPr>
        </p:pic>
        <p:sp>
          <p:nvSpPr>
            <p:cNvPr id="1913" name="object 1913"/>
            <p:cNvSpPr/>
            <p:nvPr/>
          </p:nvSpPr>
          <p:spPr>
            <a:xfrm>
              <a:off x="17168228" y="59728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7168226" y="5972842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3339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7171662" y="5972836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0"/>
                  </a:moveTo>
                  <a:lnTo>
                    <a:pt x="0" y="33733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6928499" y="6306748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397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6925083" y="6310168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2465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6928499" y="5972836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0"/>
                  </a:moveTo>
                  <a:lnTo>
                    <a:pt x="0" y="33390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6925090" y="5972838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3373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6925086" y="59728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5627094" y="59715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5627094" y="5971520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3339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5630520" y="5971515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0"/>
                  </a:moveTo>
                  <a:lnTo>
                    <a:pt x="0" y="33733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5387357" y="6305427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397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5383941" y="6308846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2465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5387357" y="5971515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0"/>
                  </a:moveTo>
                  <a:lnTo>
                    <a:pt x="0" y="33390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5383948" y="5971516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3373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5383944" y="59715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4085951" y="59718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4085951" y="5971902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3339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4089379" y="5971895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0"/>
                  </a:moveTo>
                  <a:lnTo>
                    <a:pt x="0" y="3373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3846216" y="6305808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397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3842800" y="6309243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2465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3846216" y="5971895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0"/>
                  </a:moveTo>
                  <a:lnTo>
                    <a:pt x="0" y="33390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3842806" y="5971902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3373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3842802" y="59718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7" name="object 193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2530187" y="3237654"/>
              <a:ext cx="103939" cy="138210"/>
            </a:xfrm>
            <a:prstGeom prst="rect">
              <a:avLst/>
            </a:prstGeom>
          </p:spPr>
        </p:pic>
        <p:sp>
          <p:nvSpPr>
            <p:cNvPr id="1938" name="object 1938"/>
            <p:cNvSpPr/>
            <p:nvPr/>
          </p:nvSpPr>
          <p:spPr>
            <a:xfrm>
              <a:off x="14451767" y="335241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4451767" y="334848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858" y="0"/>
                  </a:moveTo>
                  <a:lnTo>
                    <a:pt x="0" y="392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4452629" y="33441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62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4454686" y="33416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62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4456741" y="333905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434" y="0"/>
                  </a:moveTo>
                  <a:lnTo>
                    <a:pt x="0" y="25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4460175" y="3337862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245" y="0"/>
                  </a:moveTo>
                  <a:lnTo>
                    <a:pt x="0" y="12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4463424" y="33378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4467520" y="333785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266" y="1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4470785" y="333905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413" y="2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4474188" y="33414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3" y="2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4476274" y="334419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863" y="4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4478135" y="334832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36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4479172" y="335241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4478138" y="336183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4125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4476272" y="336596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4094"/>
                  </a:moveTo>
                  <a:lnTo>
                    <a:pt x="186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4474199" y="33700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43"/>
                  </a:moveTo>
                  <a:lnTo>
                    <a:pt x="20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4470788" y="337279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0" y="2397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4467518" y="337518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204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4463421" y="33763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4460175" y="3375192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0"/>
                  </a:moveTo>
                  <a:lnTo>
                    <a:pt x="3245" y="12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4456749" y="337263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3434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4454692" y="33700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062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4452625" y="33657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2062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4451767" y="336183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858" y="39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4484143" y="3332734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7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4483275" y="33806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5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4441319" y="3381527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309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4446476" y="33806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48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4446473" y="3332734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7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4446473" y="33327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4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4441319" y="3332734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30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4483275" y="33327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58" y="8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4441319" y="333273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4494417" y="3332734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7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4485159" y="333443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453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4489955" y="33370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4491494" y="3337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4489949" y="3339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4489949" y="33370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4492013" y="33370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4493385" y="3337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4492022" y="3339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3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4492022" y="33370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4489627" y="3337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4488083" y="3339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4488083" y="33370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4488087" y="33370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4487735" y="3337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4486199" y="3339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4486199" y="33370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4486195" y="33370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4485680" y="333616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2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4485687" y="3336170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19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4485680" y="337811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2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4493889" y="3336160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19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4489949" y="33404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4491494" y="3340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4489949" y="33429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4489949" y="33404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4492013" y="33404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4493385" y="3340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4492022" y="33429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3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4492022" y="33404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4489627" y="3340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4488083" y="33429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4488083" y="33404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4488087" y="33404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4487735" y="3340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4486199" y="33429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4486199" y="33404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4486195" y="33404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4489955" y="3343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4491494" y="3343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4489949" y="3346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4489949" y="3343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4492013" y="3343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4493385" y="3343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4492022" y="3346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3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4492022" y="3343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4489627" y="3343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4488083" y="3346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4488083" y="3343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4488087" y="3343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4487735" y="33438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4486199" y="3346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4486199" y="3343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4486195" y="3343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4489955" y="33472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4491494" y="33472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4489949" y="33498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4489949" y="33472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4492013" y="33472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4493385" y="33472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4492022" y="33498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3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4492022" y="33472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4489627" y="33472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4488083" y="33498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4488083" y="33472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4488087" y="33472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4487735" y="33472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4486199" y="33498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4486199" y="33472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4486195" y="33472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4485680" y="335156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2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4486705" y="335500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7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4486714" y="337210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4492022" y="335499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70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4486705" y="33549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30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4486885" y="3355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16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4486885" y="335566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4486882" y="3371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3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4487044" y="337176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4491486" y="33714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4491675" y="335566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7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4491494" y="3355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4487050" y="335533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4485161" y="333443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4485159" y="337981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6" name="object 205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3724197" y="3405639"/>
              <a:ext cx="223831" cy="108217"/>
            </a:xfrm>
            <a:prstGeom prst="rect">
              <a:avLst/>
            </a:prstGeom>
          </p:spPr>
        </p:pic>
        <p:sp>
          <p:nvSpPr>
            <p:cNvPr id="2057" name="object 2057"/>
            <p:cNvSpPr/>
            <p:nvPr/>
          </p:nvSpPr>
          <p:spPr>
            <a:xfrm>
              <a:off x="13250304" y="3404705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1068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3113320" y="348039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3164692" y="3404703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68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3165729" y="349750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40" h="12064">
                  <a:moveTo>
                    <a:pt x="2397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3168126" y="35089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3168129" y="3509154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3246901" y="35089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3246897" y="349750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40" h="12064">
                  <a:moveTo>
                    <a:pt x="2397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3173264" y="349853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3173264" y="3507791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5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3241764" y="34985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3173264" y="3498541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0" y="0"/>
                  </a:moveTo>
                  <a:lnTo>
                    <a:pt x="68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3173264" y="3505058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685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3173264" y="3501621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80">
                  <a:moveTo>
                    <a:pt x="0" y="0"/>
                  </a:moveTo>
                  <a:lnTo>
                    <a:pt x="68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3223594" y="3498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3229772" y="34988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3223594" y="35014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7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3223594" y="34988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3223594" y="35021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3229772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3223594" y="35047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7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3223594" y="3502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3220191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3213848" y="35021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3213848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3213846" y="35047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3210429" y="3502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3204250" y="35021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7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3204250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3204251" y="35047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3200832" y="3502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3194489" y="35021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3194489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3194487" y="35047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3191052" y="3502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3184908" y="35021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3184908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3184916" y="35047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3174966" y="350471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1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3174966" y="3502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3174959" y="350213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3181472" y="3502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3174966" y="350144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1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3174966" y="34988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3174959" y="34988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3181472" y="34988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3184908" y="34988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3184916" y="3498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3191052" y="34988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3184908" y="35014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3213848" y="34988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3213846" y="3498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3220191" y="34988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3213848" y="35014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3214361" y="346017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5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3212478" y="345708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874" y="309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3209387" y="345522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099" y="186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3205640" y="34552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3202549" y="345522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63"/>
                  </a:moveTo>
                  <a:lnTo>
                    <a:pt x="30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3200667" y="345707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99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3200667" y="346018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3212478" y="347370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99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3209387" y="34768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63"/>
                  </a:moveTo>
                  <a:lnTo>
                    <a:pt x="30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3205640" y="34786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3202549" y="347680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099" y="186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3200667" y="34737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874" y="309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3241764" y="34464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3238327" y="3459483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11151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3232349" y="347063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324"/>
                  </a:moveTo>
                  <a:lnTo>
                    <a:pt x="5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3225492" y="347696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4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3219498" y="34706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989" y="6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3216062" y="3459484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0"/>
                  </a:moveTo>
                  <a:lnTo>
                    <a:pt x="3434" y="111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3216062" y="34464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3216063" y="3435353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3434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3219503" y="342901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89" y="0"/>
                  </a:moveTo>
                  <a:lnTo>
                    <a:pt x="0" y="634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3225501" y="34290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3232338" y="34290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89" y="6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3238329" y="3435346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3434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3222044" y="345214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3222058" y="345384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3198950" y="34464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3195529" y="3459483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11151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3189533" y="347063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324"/>
                  </a:moveTo>
                  <a:lnTo>
                    <a:pt x="5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3182678" y="347696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4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3176699" y="34706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989" y="6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3173264" y="3459484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0"/>
                  </a:moveTo>
                  <a:lnTo>
                    <a:pt x="3434" y="111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3173264" y="34464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3173264" y="3435353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3434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3176689" y="342901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89" y="0"/>
                  </a:moveTo>
                  <a:lnTo>
                    <a:pt x="0" y="634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3182685" y="34290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3189539" y="34290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89" y="6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3195536" y="3435346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3413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3179235" y="345214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3179242" y="345384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3234215" y="35000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3234205" y="350058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3234561" y="35011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3234567" y="35007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3235082" y="35004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15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3236092" y="350042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3237133" y="35004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47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3238183" y="35007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92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3238675" y="35011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3238665" y="35005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3239021" y="35000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3238492" y="34995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3" y="5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3237302" y="349939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183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3235933" y="34993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3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3234743" y="349938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88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3234215" y="3499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02"/>
                  </a:moveTo>
                  <a:lnTo>
                    <a:pt x="52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3234567" y="3501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3235082" y="350196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15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3236092" y="35021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3237133" y="35019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47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3238183" y="35016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92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3168126" y="340845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877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3246901" y="3408462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19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3248602" y="3406758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0"/>
                  </a:moveTo>
                  <a:lnTo>
                    <a:pt x="0" y="73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3166425" y="340675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1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3166425" y="3406755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73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3168126" y="3408459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19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3192788" y="349854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3194322" y="3502480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2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3210593" y="35007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3194324" y="350077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2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3194324" y="35007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3113320" y="349237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3164685" y="3492380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1047" y="5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3165737" y="349750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5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3249288" y="3492372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1015" y="0"/>
                  </a:moveTo>
                  <a:lnTo>
                    <a:pt x="0" y="51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3113320" y="340470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3113313" y="351155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3233537" y="35043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1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3240046" y="350231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3233537" y="35023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1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3233537" y="35023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3231471" y="34985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3221892" y="349854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3212129" y="34985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3202549" y="35024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3183190" y="34985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3132842" y="349869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3144999" y="349869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2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3113320" y="3404703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68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3113313" y="349254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1047" y="51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3114364" y="349769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93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3163676" y="349255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1015" y="0"/>
                  </a:moveTo>
                  <a:lnTo>
                    <a:pt x="0" y="51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3162476" y="3497692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0" y="5821"/>
                  </a:moveTo>
                  <a:lnTo>
                    <a:pt x="12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3115549" y="350351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9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3114359" y="3497690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0" y="0"/>
                  </a:moveTo>
                  <a:lnTo>
                    <a:pt x="1183" y="58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3120685" y="350281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3120686" y="349869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2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3120685" y="349869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3157323" y="349869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3147576" y="34990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3147569" y="34990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3154762" y="34990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3147576" y="35024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9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3142439" y="34990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3135420" y="34990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3135420" y="34990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3135424" y="35024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3130283" y="34990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3123263" y="34990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3123263" y="34990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3123267" y="35024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3162989" y="340641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3161287" y="340813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22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3116754" y="3408138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3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3116754" y="340813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22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3115054" y="340641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3115054" y="3406412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47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6932498" y="597073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6923934" y="5970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6923934" y="597073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6923932" y="597931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5391355" y="59694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5382791" y="596941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5382791" y="596941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5382790" y="597795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3850223" y="59697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3841648" y="596979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3841648" y="59697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3841647" y="597837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6950766" y="619279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6938787" y="62010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0"/>
                  </a:moveTo>
                  <a:lnTo>
                    <a:pt x="0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6942200" y="62058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554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6938790" y="621301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6942200" y="62143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6942210" y="62246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6942200" y="622856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6942210" y="625836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6942200" y="625443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6938787" y="627499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6942200" y="62736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7142545" y="625836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7151120" y="62143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7142549" y="62544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7142549" y="6192790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7142545" y="62246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7142549" y="622856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7142549" y="62010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78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7142545" y="62058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7142549" y="627499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7142545" y="62736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7154524" y="621300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7048370" y="6210086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7044944" y="620478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7009669" y="620478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7006580" y="620478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7006580" y="620956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7139121" y="6192790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6954193" y="619279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6954195" y="625273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6950766" y="624929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6950775" y="619279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6950766" y="6295533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7001287" y="621008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6997851" y="620478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6962576" y="620478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6959329" y="620478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6959329" y="620956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6954195" y="6292114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7145985" y="62936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7145985" y="62888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7152823" y="62888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7128847" y="61893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7142549" y="62061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7145985" y="618935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7128847" y="62955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7132279" y="629896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7142549" y="6281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7145985" y="628525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6961032" y="62955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6947331" y="629896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6950597" y="6281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6947331" y="6284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7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6947331" y="628525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6947333" y="62030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6950409" y="62061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6947331" y="618935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6961032" y="61893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7145985" y="61994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7145985" y="61946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7152823" y="619468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6950766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6938790" y="60914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6942210" y="609621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54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6938790" y="610339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6942200" y="610478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6942210" y="61150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6942200" y="611898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6942210" y="614878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6942200" y="6144851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42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6938787" y="616539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6942200" y="616403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7142545" y="614878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7151120" y="610478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7142549" y="61448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4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7142549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7142545" y="61150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7142549" y="611898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7142549" y="609142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78" y="1197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7142545" y="60962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7142549" y="616539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7142545" y="616403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7154524" y="610339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7048370" y="610050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8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7044944" y="609518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7009669" y="609518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7006580" y="609519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7006580" y="609997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7139121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6954193" y="608321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6954195" y="614312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7060348" y="614312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6950766" y="613971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2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7060342" y="613971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2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6950766" y="608320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6950775" y="6185952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7001287" y="610050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6997851" y="609518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6962576" y="609518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6959329" y="609519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6959329" y="609997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6954195" y="618251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7145985" y="61840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7145985" y="61792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7152823" y="617928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7128847" y="60797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7142549" y="6096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7145985" y="60797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7128847" y="618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7132279" y="61893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7142549" y="617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7145985" y="61756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6961032" y="618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03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6947331" y="61893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6950597" y="617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6947331" y="61748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7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6947331" y="61756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6947333" y="60934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6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6950409" y="6096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6947331" y="60797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6961032" y="60797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7145985" y="60898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7145985" y="60850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7152823" y="608507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6950766" y="5986166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70">
                  <a:moveTo>
                    <a:pt x="0" y="0"/>
                  </a:moveTo>
                  <a:lnTo>
                    <a:pt x="0" y="901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6938790" y="59861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7643"/>
                  </a:moveTo>
                  <a:lnTo>
                    <a:pt x="764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6942210" y="598662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54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6938790" y="599381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6942200" y="59951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6942210" y="600546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6942200" y="600940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6942210" y="603920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54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6942200" y="603524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6938787" y="605580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6942200" y="60544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7142545" y="603920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7151120" y="59951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7142549" y="603524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7142549" y="597359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7142545" y="600545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7142549" y="600941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52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7142549" y="598182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78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7142545" y="598662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7142549" y="605580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7142545" y="60544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7154524" y="599381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7048370" y="599088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9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7044944" y="598558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7009669" y="598558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7006580" y="598559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7006580" y="599036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7139121" y="597359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6954193" y="5986164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70">
                  <a:moveTo>
                    <a:pt x="0" y="90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6954195" y="6033540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7060348" y="6033540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6950766" y="603010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2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7060342" y="603010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2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6963609" y="5973598"/>
              <a:ext cx="179070" cy="0"/>
            </a:xfrm>
            <a:custGeom>
              <a:avLst/>
              <a:gdLst/>
              <a:ahLst/>
              <a:cxnLst/>
              <a:rect l="l" t="t" r="r" b="b"/>
              <a:pathLst>
                <a:path w="179069">
                  <a:moveTo>
                    <a:pt x="0" y="0"/>
                  </a:moveTo>
                  <a:lnTo>
                    <a:pt x="178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6950775" y="607633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7001287" y="5990890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6997851" y="598558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6963609" y="598558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23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6959329" y="598616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0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6959329" y="599036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6954195" y="6072936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7145985" y="60744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7145985" y="60696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7152823" y="60696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7128847" y="597019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7132279" y="597019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7142549" y="5986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7145294" y="59838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7145985" y="597019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7128847" y="60763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7132279" y="607977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7142549" y="60626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7145985" y="60660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6961032" y="60763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6947331" y="607977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6950597" y="60626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6947331" y="6065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7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6947331" y="60660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6950409" y="5986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6963607" y="5972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58" y="8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7145985" y="59802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7145985" y="5975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7152823" y="59755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7145985" y="59749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7146999" y="59735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7145985" y="59735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7145983" y="59818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7146999" y="59804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7145985" y="59804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5407062" y="619365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5395073" y="620186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89" y="0"/>
                  </a:moveTo>
                  <a:lnTo>
                    <a:pt x="0" y="120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5398501" y="620664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575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5395072" y="621386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5398501" y="621522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5398498" y="622549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5398501" y="622942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5398498" y="625922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5398501" y="625529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5395073" y="627584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89" y="1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5398501" y="627447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5598838" y="625922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5607403" y="621522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5598838" y="625529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5598838" y="619364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5598838" y="622549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5598838" y="622942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5598838" y="620186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20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5598838" y="620664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5598838" y="627584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5598838" y="627447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5610829" y="621386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7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5504653" y="6210944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5501249" y="620564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03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5465968" y="620564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5462885" y="6205647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5462885" y="621042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5595427" y="619364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5410474" y="619365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5410470" y="6253578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5407062" y="625015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5407064" y="619364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5407062" y="629639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5457568" y="6210944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5454158" y="620564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13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5418882" y="620564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5415612" y="6205647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5415612" y="621042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5410470" y="629295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5602260" y="62945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5602266" y="62897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5609129" y="628972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5602266" y="6296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5603298" y="62946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5602266" y="62946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5602262" y="62892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5603298" y="62878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5602266" y="6287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5585130" y="61902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5598838" y="62069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5601575" y="62039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5602266" y="619021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5585130" y="6296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5588560" y="629982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5601415" y="62852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48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5598838" y="6282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5602266" y="628611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5417338" y="6296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5403635" y="629982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5406874" y="6282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5403635" y="62852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5403635" y="628611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5403630" y="62039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5406706" y="62069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5403635" y="619021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5417334" y="61902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13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5602260" y="62003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5602266" y="619553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5609129" y="61955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5602266" y="61950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5603298" y="61936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5602266" y="6193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5602262" y="62018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5603298" y="62005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5602266" y="62005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5407062" y="608405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5395072" y="609227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5398498" y="609706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5395072" y="610425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5398501" y="610564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3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5398498" y="611589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5398501" y="611984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5398498" y="614964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5398501" y="614569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5395073" y="616624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89" y="119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5398501" y="616487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5598838" y="614964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5607403" y="610564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3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5598838" y="614569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5598838" y="608405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5598838" y="611589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5598838" y="611984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5598838" y="609227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197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5598838" y="609706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5598838" y="616624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5598838" y="616487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5610829" y="610425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5504653" y="610133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9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5501249" y="609602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03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5465968" y="609602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5462885" y="609603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816"/>
                  </a:moveTo>
                  <a:lnTo>
                    <a:pt x="3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5462885" y="6100844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5595427" y="608405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5410474" y="6084060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5410476" y="6143997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5516655" y="6143997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5407062" y="6140560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1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5516652" y="6140560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1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5407062" y="6084052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5407064" y="618681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5457568" y="6101347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5454158" y="609602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13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5418882" y="609602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5415612" y="609603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816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5415612" y="6100844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5410470" y="618337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5602260" y="618491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5602266" y="61801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5609129" y="618012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5602266" y="61864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5603298" y="61850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5602266" y="61850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5602262" y="6179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5603298" y="61782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5602266" y="61782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5585130" y="60806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1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5598838" y="6097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5601575" y="6094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5602266" y="608063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5585130" y="61868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5588560" y="619021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5601415" y="61756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48" y="87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5598838" y="61731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5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5602266" y="61765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6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5417338" y="61868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03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5403635" y="619021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5406874" y="6173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5403635" y="6175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79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5403635" y="61765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6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5403630" y="6094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5406706" y="6097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5403635" y="608063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5417334" y="60806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13" y="3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5602260" y="609074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5602266" y="60859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5609129" y="608595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5602266" y="608542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5603298" y="6084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5602266" y="60840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5602262" y="60922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5603298" y="60908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5602266" y="60908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5407062" y="597447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5395072" y="598268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5398498" y="598748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5395072" y="599467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5398501" y="599604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5398498" y="6006321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5398501" y="601024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5398498" y="604004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5398501" y="603611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52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5395073" y="605666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89" y="119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5398501" y="605529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54" y="8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5598838" y="604005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5607403" y="599604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5598838" y="603611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54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5598838" y="597447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5598838" y="600631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6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5598838" y="601025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52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5598838" y="598268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5598838" y="598748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5598838" y="605666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5598838" y="605529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65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5610829" y="599467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5504653" y="599175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8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5501249" y="5986446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03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5465968" y="5986446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5462885" y="598645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5462885" y="599123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5595427" y="597447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5410474" y="597447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5410476" y="603439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5516655" y="603439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5407062" y="603097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1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5516652" y="603097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1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5407062" y="5974472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5407064" y="607719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5457568" y="5991767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5454158" y="5986446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13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5418882" y="5986446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5415612" y="5986452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5415612" y="599123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5410470" y="607379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5602260" y="60753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5602266" y="60705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5609129" y="607052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5602266" y="60768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5603298" y="60754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5602266" y="60754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5602262" y="60700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5603298" y="60686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5602266" y="60686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5585130" y="59710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5588560" y="59710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5598838" y="59878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5601575" y="59847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5602266" y="597103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5585130" y="6077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5588560" y="608063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5601415" y="60660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48" y="8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5598838" y="6063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5602266" y="606691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5417338" y="6077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5403635" y="608063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5406874" y="6063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5403635" y="60660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4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5403635" y="606691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5403630" y="5984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5406706" y="59878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5403635" y="597103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5417334" y="59710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13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5403635" y="59710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5602260" y="59811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5602266" y="59763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6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5609129" y="59763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5602266" y="59758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5603298" y="59744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5602266" y="59744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5602262" y="59826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5603298" y="59813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5602266" y="5981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3869342" y="619279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3857363" y="62010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0"/>
                  </a:moveTo>
                  <a:lnTo>
                    <a:pt x="0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3860768" y="62058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554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3857365" y="621301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3860768" y="62143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3860766" y="62246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3860768" y="622856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3860766" y="625836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3860768" y="625443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3857363" y="627499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3860768" y="62736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75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4061121" y="625836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4069697" y="62143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4061125" y="62544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4061125" y="6192790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4061121" y="622463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4061125" y="622856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4061125" y="62010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4061121" y="62058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4061125" y="627499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4061121" y="62736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4073125" y="621300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3966946" y="6210086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2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3963518" y="620478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3928238" y="620478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3925172" y="620478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3925172" y="620956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4057697" y="6192790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3872770" y="619279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3872771" y="625273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3869342" y="624929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3869350" y="619279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3869342" y="6295533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3919861" y="621008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3916425" y="620478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3881152" y="620478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3877907" y="620478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3877907" y="620956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3872771" y="6292114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4064560" y="62936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4064559" y="62888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4071398" y="62888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4064559" y="629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4065577" y="62938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4064559" y="62938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4064561" y="62883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4065577" y="62869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4064559" y="62869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4047424" y="61893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4061125" y="62061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4063868" y="62030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4064559" y="618935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4047424" y="62955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4050863" y="629896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4063702" y="6284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58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4061125" y="6281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4064559" y="628525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3879609" y="62955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3865931" y="629896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3869174" y="6281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3865931" y="6284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3865931" y="628525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3865918" y="62030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3868986" y="62061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3865931" y="618935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3879600" y="61893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4064560" y="61994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4064559" y="61946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4071398" y="619468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4064559" y="61941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4065577" y="61927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4064559" y="61927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4064561" y="62010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4065577" y="61996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4064559" y="61996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3869342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3857365" y="609141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3860766" y="609621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3857365" y="610339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3860768" y="610478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3860766" y="61150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3860768" y="611898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3860766" y="614878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3860768" y="6144851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42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3857363" y="616539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3860768" y="616403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75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4061121" y="6148789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4069697" y="610478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4061125" y="61448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4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4061125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4061121" y="611505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4061125" y="611898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4061125" y="609142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197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4061121" y="609620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4061125" y="616539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4061121" y="616403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4073125" y="610339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3966946" y="610050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8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3963518" y="609518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3928238" y="609518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3925172" y="609519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3925172" y="609997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4057697" y="60832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3872770" y="608321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3872772" y="614312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3978946" y="614312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3869342" y="613971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2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3978949" y="613971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3869342" y="608320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3869350" y="6185952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3919861" y="610050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3916425" y="609518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3881152" y="609518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3877907" y="609519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3877907" y="609997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3872771" y="618251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4064560" y="61840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4064559" y="61792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4071398" y="617928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4064559" y="61856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4065577" y="618421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4064559" y="61842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4064561" y="61787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4065577" y="61773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4064559" y="61773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4047424" y="60797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4061125" y="6096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4063868" y="6093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4064559" y="60797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4047424" y="618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4050863" y="61893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4063702" y="61748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58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4061125" y="617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4064559" y="61756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3879609" y="618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03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3865931" y="61893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3869174" y="617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3865931" y="61748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3865931" y="61756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3865918" y="60934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6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3868986" y="6096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3865931" y="60797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71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3879600" y="60797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4064560" y="60898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4064559" y="60850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4071398" y="608507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4064559" y="60845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4065577" y="6083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4064559" y="60832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4064561" y="60914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4065577" y="60900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4064559" y="60900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3869342" y="597359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3857365" y="598182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89"/>
                  </a:moveTo>
                  <a:lnTo>
                    <a:pt x="11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3860766" y="598662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3857365" y="599381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3860768" y="59951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3860766" y="600546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3860768" y="600940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3860766" y="603920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3860768" y="603524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73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3857363" y="605580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978" y="1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3860768" y="60544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575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4061121" y="603920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4069697" y="59951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4061125" y="603524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0"/>
                  </a:moveTo>
                  <a:lnTo>
                    <a:pt x="8575" y="49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4061125" y="597359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4061121" y="600545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75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4061125" y="600941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0" y="4952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4061125" y="598182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989" y="1198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4061121" y="598662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8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4061125" y="605580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978"/>
                  </a:moveTo>
                  <a:lnTo>
                    <a:pt x="1198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4061121" y="60544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75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4073125" y="599381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3966946" y="599088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9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3963518" y="598558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3928238" y="598558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8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3925172" y="598559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85"/>
                  </a:moveTo>
                  <a:lnTo>
                    <a:pt x="30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3925172" y="599036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4057697" y="5973598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3872770" y="597359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3872772" y="6033540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3978946" y="6033540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7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3869342" y="603010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2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3978949" y="603010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3869342" y="597359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3869350" y="6076339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191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3919861" y="5990890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20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3916425" y="598558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3434" y="5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3881152" y="598558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2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3877907" y="5985593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785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3877907" y="599036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3872771" y="6072936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4064560" y="60744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4064559" y="60696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4071398" y="60696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4064559" y="60760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4065577" y="60746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4064559" y="60746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4064561" y="60691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4065577" y="60677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4064559" y="60677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4047424" y="597019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0" y="34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4050863" y="597019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4061125" y="5986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4063868" y="59838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1" y="0"/>
                  </a:moveTo>
                  <a:lnTo>
                    <a:pt x="0" y="6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4064559" y="597019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4047424" y="60763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4050863" y="607977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4063702" y="60652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58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4061125" y="60626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4064559" y="60660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3879609" y="60763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434"/>
                  </a:moveTo>
                  <a:lnTo>
                    <a:pt x="34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3865931" y="607977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3869174" y="60626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3865931" y="6065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58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3865931" y="606606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3865918" y="59838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80" y="6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3868986" y="5986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3865931" y="597019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6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3879600" y="597019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3865931" y="597019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4064560" y="59802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4064559" y="59754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83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4071398" y="59755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4064559" y="59749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4065577" y="59735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4064559" y="59735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4064561" y="59818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4065577" y="59804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5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4064559" y="59804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96" name="object 289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2497761" y="4311819"/>
              <a:ext cx="138197" cy="124506"/>
            </a:xfrm>
            <a:prstGeom prst="rect">
              <a:avLst/>
            </a:prstGeom>
          </p:spPr>
        </p:pic>
        <p:pic>
          <p:nvPicPr>
            <p:cNvPr id="2897" name="object 289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3131212" y="4634599"/>
              <a:ext cx="138214" cy="124505"/>
            </a:xfrm>
            <a:prstGeom prst="rect">
              <a:avLst/>
            </a:prstGeom>
          </p:spPr>
        </p:pic>
        <p:sp>
          <p:nvSpPr>
            <p:cNvPr id="2898" name="object 2898"/>
            <p:cNvSpPr/>
            <p:nvPr/>
          </p:nvSpPr>
          <p:spPr>
            <a:xfrm>
              <a:off x="14477402" y="3393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4405310" y="3393742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0" y="0"/>
                  </a:moveTo>
                  <a:lnTo>
                    <a:pt x="727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4404112" y="33937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95"/>
                  </a:moveTo>
                  <a:lnTo>
                    <a:pt x="12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4403444" y="33945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71"/>
                  </a:moveTo>
                  <a:lnTo>
                    <a:pt x="6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4403444" y="33959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4403431" y="339746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80" y="1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4404106" y="33988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04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4405314" y="3399607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727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4478097" y="3393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4411985" y="33974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4408574" y="339747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4410282" y="33974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4410278" y="3400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4410282" y="3398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4466790" y="33974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4465088" y="33974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4465084" y="3400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4465088" y="3398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4466790" y="35240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4408582" y="3527019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4465088" y="35240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4465084" y="3524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4465088" y="35262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4411985" y="35240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4410282" y="35240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4410278" y="3524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4410282" y="35262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4473629" y="35270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4408582" y="35270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4408574" y="352859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4473629" y="33958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4408582" y="339589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4451389" y="33958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4451382" y="3400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4453089" y="33974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4470218" y="339862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127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4408582" y="3398632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0" y="0"/>
                  </a:moveTo>
                  <a:lnTo>
                    <a:pt x="616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4408582" y="339862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127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4408586" y="3525861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616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4444524" y="35240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4442824" y="35240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4442818" y="3524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4442824" y="35262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4444524" y="33974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4442824" y="33974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4442818" y="3400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4442824" y="3398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4447951" y="339862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127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4456517" y="3398632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0"/>
                  </a:moveTo>
                  <a:lnTo>
                    <a:pt x="0" y="127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4451389" y="352409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4451382" y="3524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4453089" y="35240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4459952" y="35270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4451389" y="3398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4451382" y="35262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4459952" y="33958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4478097" y="35248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4405310" y="3524864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0" y="0"/>
                  </a:moveTo>
                  <a:lnTo>
                    <a:pt x="727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4404112" y="35248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12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4403444" y="352562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2"/>
                  </a:moveTo>
                  <a:lnTo>
                    <a:pt x="6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4403444" y="35270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4403431" y="35285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80" y="1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4404106" y="35299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04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4405314" y="3530726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727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4477402" y="352486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6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4407036" y="3399607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4405310" y="3399611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125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65" name="object 296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4108808" y="3400667"/>
              <a:ext cx="206707" cy="121094"/>
            </a:xfrm>
            <a:prstGeom prst="rect">
              <a:avLst/>
            </a:prstGeom>
          </p:spPr>
        </p:pic>
        <p:sp>
          <p:nvSpPr>
            <p:cNvPr id="2966" name="object 2966"/>
            <p:cNvSpPr/>
            <p:nvPr/>
          </p:nvSpPr>
          <p:spPr>
            <a:xfrm>
              <a:off x="13696919" y="3402307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8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3578764" y="3402307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>
                  <a:moveTo>
                    <a:pt x="0" y="0"/>
                  </a:moveTo>
                  <a:lnTo>
                    <a:pt x="11814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3578764" y="3402302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1198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3578776" y="3522163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>
                  <a:moveTo>
                    <a:pt x="1181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3595018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3595010" y="3505058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3680630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3595018" y="3419420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3595010" y="3462226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3595018" y="3496484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3595010" y="348792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3595018" y="3479355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3595010" y="347079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3595018" y="3453679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3595010" y="3445114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3595018" y="3436549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6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3595010" y="342798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3672075" y="341941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3663519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3654962" y="341941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3646391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3637831" y="341941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3629260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3620720" y="341941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3612148" y="34194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6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3603592" y="341941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85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92" name="object 299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3284644" y="3399304"/>
              <a:ext cx="225535" cy="116633"/>
            </a:xfrm>
            <a:prstGeom prst="rect">
              <a:avLst/>
            </a:prstGeom>
          </p:spPr>
        </p:pic>
        <p:sp>
          <p:nvSpPr>
            <p:cNvPr id="2993" name="object 2993"/>
            <p:cNvSpPr/>
            <p:nvPr/>
          </p:nvSpPr>
          <p:spPr>
            <a:xfrm>
              <a:off x="13153260" y="351115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3153257" y="351971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3161833" y="35111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3153260" y="351114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97" name="object 2997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3111358" y="3961801"/>
              <a:ext cx="1338565" cy="231541"/>
            </a:xfrm>
            <a:prstGeom prst="rect">
              <a:avLst/>
            </a:prstGeom>
          </p:spPr>
        </p:pic>
        <p:sp>
          <p:nvSpPr>
            <p:cNvPr id="2998" name="object 2998"/>
            <p:cNvSpPr/>
            <p:nvPr/>
          </p:nvSpPr>
          <p:spPr>
            <a:xfrm>
              <a:off x="13988869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2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3999141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3988865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3831663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2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3841938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3831663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3816103" y="4758150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3816954" y="4635718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0" y="0"/>
                  </a:moveTo>
                  <a:lnTo>
                    <a:pt x="1969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3818667" y="4637452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193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3831507" y="4649426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7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3816103" y="4634017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3818654" y="4750470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0" y="0"/>
                  </a:moveTo>
                  <a:lnTo>
                    <a:pt x="19348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3816961" y="4752169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196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3831507" y="4742755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78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4014725" y="4634017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1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4012148" y="4637447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1130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4013877" y="4635718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5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3999305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3816954" y="4635712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1164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3818654" y="463745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30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3831507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3998792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3943135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3831844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3887487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3831654" y="4645215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3826369" y="464447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4004459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3826369" y="4649956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3826369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3822083" y="4646520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>
                  <a:moveTo>
                    <a:pt x="186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3826369" y="474652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3826370" y="4747379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3829782" y="464447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5162" y="20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3831507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3826369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4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3822091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3830227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3999297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3999305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4000603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3997439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3995895" y="464447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041"/>
                  </a:moveTo>
                  <a:lnTo>
                    <a:pt x="51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3826536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3826541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3833389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3997431" y="4747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3997429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4004277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4008737" y="464652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18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3826369" y="4717580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3826370" y="4678202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3822084" y="4646533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1018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4007872" y="465284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3822935" y="465284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4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3822935" y="465285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3822924" y="474787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3790237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26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3800511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3790237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3633042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2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3643300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3633042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3617452" y="4758150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3618291" y="4635718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0" y="0"/>
                  </a:moveTo>
                  <a:lnTo>
                    <a:pt x="196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3620038" y="4637452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193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3632877" y="4649426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7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3617452" y="4634017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3620027" y="4750470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0" y="0"/>
                  </a:moveTo>
                  <a:lnTo>
                    <a:pt x="19348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3618292" y="4752169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196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3632877" y="4742755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7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3816095" y="4634017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1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3813518" y="4637447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1130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3815228" y="4635718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5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3800668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3618291" y="4635712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1164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3620027" y="463745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30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3632877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3800164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3744507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3633192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3688857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3632994" y="4645215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5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3627724" y="464447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3805806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3627724" y="4649956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3627724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3623427" y="4646520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>
                  <a:moveTo>
                    <a:pt x="186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3627724" y="474652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3627727" y="4747379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3631143" y="464447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5141" y="20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3632877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3627724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3623425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3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3631573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3800664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3800668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3801971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3798793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3797239" y="464447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041"/>
                  </a:moveTo>
                  <a:lnTo>
                    <a:pt x="51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3627905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3627906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3634744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3798784" y="4747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3798779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3805648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3810091" y="464652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18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3627724" y="4717580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3627727" y="4678202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3623429" y="4646533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1018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3809242" y="465284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3624305" y="465284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4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3624305" y="465285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3624295" y="474787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3591582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28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3601872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3591582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3434412" y="462973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2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3444670" y="4629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3434412" y="46297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3418828" y="4758150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3419663" y="4635718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0" y="0"/>
                  </a:moveTo>
                  <a:lnTo>
                    <a:pt x="196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3421388" y="4637452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193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3434215" y="4649426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82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3418828" y="4634017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5">
                  <a:moveTo>
                    <a:pt x="198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3421379" y="4750470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0" y="0"/>
                  </a:moveTo>
                  <a:lnTo>
                    <a:pt x="1935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3419655" y="4752169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196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3434215" y="4742755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82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3617450" y="4634017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1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3614890" y="4637447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1130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3616591" y="4635718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5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3602038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3418820" y="4634017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1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3419663" y="4635712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1164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3421379" y="463745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302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3434215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3601527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3545877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3434562" y="464942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333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3490229" y="4649417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3434370" y="4645215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3429095" y="464447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3607175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3429095" y="4649956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3429095" y="46444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3424798" y="4646520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>
                  <a:moveTo>
                    <a:pt x="186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3429095" y="474652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3429096" y="4747379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3432513" y="464447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5141" y="204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3434215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3429095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3424795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3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3432942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3602034" y="47466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3602038" y="4746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3603327" y="47466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3600154" y="47484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3598620" y="464447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041"/>
                  </a:moveTo>
                  <a:lnTo>
                    <a:pt x="51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3429276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3429277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3436114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3600156" y="47475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5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3600164" y="47475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3607012" y="4747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3611452" y="464652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18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3429095" y="4717580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0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3429096" y="4678202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1780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3424799" y="4646533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1018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3610611" y="465284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2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3425659" y="465284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49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3425659" y="465285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3425653" y="4747875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184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3370902" y="47311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3343497" y="47311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0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3343497" y="47311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3343499" y="473525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3370902" y="46609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3343497" y="46609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0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3343497" y="466095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3343499" y="466507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3327078" y="507027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3327081" y="507883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3335636" y="507027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3327078" y="507027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3309951" y="463102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3309951" y="463960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3318506" y="463102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3309951" y="46310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2487797" y="3430725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26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2487791" y="343072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2624782" y="3430715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2487797" y="3430725"/>
              <a:ext cx="137160" cy="171450"/>
            </a:xfrm>
            <a:custGeom>
              <a:avLst/>
              <a:gdLst/>
              <a:ahLst/>
              <a:cxnLst/>
              <a:rect l="l" t="t" r="r" b="b"/>
              <a:pathLst>
                <a:path w="137159" h="171450">
                  <a:moveTo>
                    <a:pt x="0" y="0"/>
                  </a:moveTo>
                  <a:lnTo>
                    <a:pt x="136990" y="17126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2487797" y="3430715"/>
              <a:ext cx="137160" cy="171450"/>
            </a:xfrm>
            <a:custGeom>
              <a:avLst/>
              <a:gdLst/>
              <a:ahLst/>
              <a:cxnLst/>
              <a:rect l="l" t="t" r="r" b="b"/>
              <a:pathLst>
                <a:path w="137159" h="171450">
                  <a:moveTo>
                    <a:pt x="0" y="171261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2487791" y="377321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2487797" y="3601977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2487791" y="360197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2624782" y="3601972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2487797" y="3601977"/>
              <a:ext cx="137160" cy="171450"/>
            </a:xfrm>
            <a:custGeom>
              <a:avLst/>
              <a:gdLst/>
              <a:ahLst/>
              <a:cxnLst/>
              <a:rect l="l" t="t" r="r" b="b"/>
              <a:pathLst>
                <a:path w="137159" h="171450">
                  <a:moveTo>
                    <a:pt x="0" y="0"/>
                  </a:moveTo>
                  <a:lnTo>
                    <a:pt x="136990" y="171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2487797" y="3601972"/>
              <a:ext cx="137160" cy="171450"/>
            </a:xfrm>
            <a:custGeom>
              <a:avLst/>
              <a:gdLst/>
              <a:ahLst/>
              <a:cxnLst/>
              <a:rect l="l" t="t" r="r" b="b"/>
              <a:pathLst>
                <a:path w="137159" h="171450">
                  <a:moveTo>
                    <a:pt x="0" y="17124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2582547" y="379210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2589583" y="37856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3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2582545" y="37856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2582545" y="378566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2498270" y="388584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82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2507107" y="38851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2496515" y="388518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198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2498270" y="38851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2563501" y="388584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3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2605803" y="38851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2598767" y="38851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2612871" y="38851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2563500" y="38851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2616407" y="3782462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7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2496519" y="378246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89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2496519" y="378246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2581834" y="37991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2581245" y="37988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07"/>
                  </a:moveTo>
                  <a:lnTo>
                    <a:pt x="177" y="177"/>
                  </a:lnTo>
                  <a:lnTo>
                    <a:pt x="607" y="0"/>
                  </a:lnTo>
                  <a:lnTo>
                    <a:pt x="1036" y="177"/>
                  </a:lnTo>
                  <a:lnTo>
                    <a:pt x="1214" y="607"/>
                  </a:lnTo>
                  <a:lnTo>
                    <a:pt x="1036" y="1036"/>
                  </a:lnTo>
                  <a:lnTo>
                    <a:pt x="607" y="1214"/>
                  </a:lnTo>
                  <a:lnTo>
                    <a:pt x="177" y="1036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rgbClr val="CACD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2581921" y="37997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2581984" y="38001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2582090" y="3800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2582240" y="38007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2582392" y="3801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2582606" y="3801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2582822" y="38016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51" y="2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2583070" y="38018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82" y="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2583352" y="3802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82" y="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2583624" y="3802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2583940" y="38024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2584287" y="38026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2584633" y="38027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2584984" y="38028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2585325" y="38029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2585693" y="38029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2586087" y="38029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2586451" y="3802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2586813" y="38028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2587161" y="38027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2587512" y="38026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2587837" y="38024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2588156" y="38023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2588485" y="3802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03" y="0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2588780" y="38018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2589050" y="3801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51" y="0"/>
                  </a:moveTo>
                  <a:lnTo>
                    <a:pt x="0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2589291" y="38013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40" y="0"/>
                  </a:moveTo>
                  <a:lnTo>
                    <a:pt x="0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2589522" y="38010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9" y="0"/>
                  </a:moveTo>
                  <a:lnTo>
                    <a:pt x="0" y="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2589723" y="3800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3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2589913" y="3800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2590025" y="3800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2590158" y="3799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2590245" y="3799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2590271" y="37991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2590276" y="37988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2590241" y="3798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2590161" y="3798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2590028" y="37978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2589912" y="3797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2589731" y="379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3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2589531" y="37969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9" y="3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2589301" y="37966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2589052" y="3796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51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2588788" y="37962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72" y="2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2588491" y="3795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03" y="2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2588162" y="37958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35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2587847" y="37956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2587517" y="3795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35" y="1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2587169" y="379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2586807" y="37953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6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2586442" y="3795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2586080" y="3795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2585681" y="3795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8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2585319" y="37953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2584989" y="37953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3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2584643" y="37954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2584296" y="37955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2583948" y="379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2583635" y="37958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2583353" y="37959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2583073" y="3796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28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2582826" y="3796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72"/>
                  </a:moveTo>
                  <a:lnTo>
                    <a:pt x="25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2582611" y="37966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51"/>
                  </a:moveTo>
                  <a:lnTo>
                    <a:pt x="21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2582397" y="3796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03"/>
                  </a:moveTo>
                  <a:lnTo>
                    <a:pt x="21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2582247" y="37972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0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2582099" y="3797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2581984" y="3797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2581917" y="37981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2581852" y="37984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56"/>
                  </a:moveTo>
                  <a:lnTo>
                    <a:pt x="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2581834" y="3798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2585012" y="38020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2587125" y="38014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1036" y="0"/>
                  </a:moveTo>
                  <a:lnTo>
                    <a:pt x="0" y="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2588164" y="380011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88" y="0"/>
                  </a:moveTo>
                  <a:lnTo>
                    <a:pt x="0" y="1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2589253" y="37981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2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2588541" y="37972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12" y="96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2587138" y="379625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403" y="98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2585007" y="37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2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2582910" y="37962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26"/>
                  </a:moveTo>
                  <a:lnTo>
                    <a:pt x="209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2582910" y="37981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2582911" y="38001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1" y="1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2583604" y="38014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03" y="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2604399" y="3789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2603824" y="37892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07"/>
                  </a:moveTo>
                  <a:lnTo>
                    <a:pt x="177" y="177"/>
                  </a:lnTo>
                  <a:lnTo>
                    <a:pt x="607" y="0"/>
                  </a:lnTo>
                  <a:lnTo>
                    <a:pt x="1036" y="177"/>
                  </a:lnTo>
                  <a:lnTo>
                    <a:pt x="1214" y="607"/>
                  </a:lnTo>
                  <a:lnTo>
                    <a:pt x="1036" y="1036"/>
                  </a:lnTo>
                  <a:lnTo>
                    <a:pt x="607" y="1214"/>
                  </a:lnTo>
                  <a:lnTo>
                    <a:pt x="177" y="1036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rgbClr val="CACD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2604462" y="37901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3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2604541" y="3790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2604643" y="3790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2604808" y="37911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2604970" y="3791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2605154" y="3791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2605365" y="3791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2605627" y="37922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2605891" y="37924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2606209" y="37926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03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2606508" y="37928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2606833" y="37930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2607198" y="37931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2607544" y="37932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2607909" y="3793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2608266" y="37933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2608634" y="3793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2608998" y="3793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2609362" y="3793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87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2609738" y="37931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2610053" y="3793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1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2610406" y="3792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35" y="0"/>
                  </a:moveTo>
                  <a:lnTo>
                    <a:pt x="0" y="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2610729" y="3792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2611049" y="37924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03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2611343" y="3792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0" y="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2611607" y="37919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0" y="2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2611874" y="37917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2612094" y="37914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2612287" y="37911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3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2612472" y="37908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2612603" y="37905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2612701" y="37901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2612804" y="37898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2612850" y="3789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2612856" y="37891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2612805" y="37888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2612708" y="37885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3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2612608" y="37882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2612475" y="3787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2612293" y="37875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3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2612094" y="3787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9" y="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2611880" y="37870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2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2611616" y="37868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72" y="2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2611353" y="37865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72" y="2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2611053" y="37863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03" y="1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2610741" y="37861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8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2610410" y="3786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35" y="16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2610063" y="37858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1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2609750" y="37858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8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2609354" y="37857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87" y="8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2608990" y="37856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2608643" y="3785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56" y="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2608265" y="37856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36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2607900" y="37856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2607554" y="37857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2607190" y="3785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2606843" y="37858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2606513" y="3786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3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2606216" y="37861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0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2605900" y="3786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2605637" y="37865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40"/>
                  </a:moveTo>
                  <a:lnTo>
                    <a:pt x="27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2605374" y="3786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51"/>
                  </a:moveTo>
                  <a:lnTo>
                    <a:pt x="27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2605158" y="37870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72"/>
                  </a:moveTo>
                  <a:lnTo>
                    <a:pt x="21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2604976" y="3787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2604811" y="37875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03"/>
                  </a:moveTo>
                  <a:lnTo>
                    <a:pt x="16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2604646" y="3787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6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2604546" y="37881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2604465" y="37885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2604432" y="3788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2604399" y="3789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2607569" y="37924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2609694" y="37917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1047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2610746" y="37904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68" y="0"/>
                  </a:moveTo>
                  <a:lnTo>
                    <a:pt x="0" y="12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2611815" y="37885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2611105" y="37875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12" y="98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2609684" y="37866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424" y="98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2607570" y="37866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2605456" y="37866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47"/>
                  </a:moveTo>
                  <a:lnTo>
                    <a:pt x="211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2605456" y="37885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2605459" y="379047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1" y="1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2606146" y="37917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2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79" name="object 3379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2507176" y="3907156"/>
              <a:ext cx="103940" cy="121108"/>
            </a:xfrm>
            <a:prstGeom prst="rect">
              <a:avLst/>
            </a:prstGeom>
          </p:spPr>
        </p:pic>
        <p:pic>
          <p:nvPicPr>
            <p:cNvPr id="3380" name="object 338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2497580" y="4059074"/>
              <a:ext cx="121085" cy="138201"/>
            </a:xfrm>
            <a:prstGeom prst="rect">
              <a:avLst/>
            </a:prstGeom>
          </p:spPr>
        </p:pic>
        <p:pic>
          <p:nvPicPr>
            <p:cNvPr id="3381" name="object 338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2469247" y="4520723"/>
              <a:ext cx="156422" cy="258069"/>
            </a:xfrm>
            <a:prstGeom prst="rect">
              <a:avLst/>
            </a:prstGeom>
          </p:spPr>
        </p:pic>
        <p:sp>
          <p:nvSpPr>
            <p:cNvPr id="3382" name="object 3382"/>
            <p:cNvSpPr/>
            <p:nvPr/>
          </p:nvSpPr>
          <p:spPr>
            <a:xfrm>
              <a:off x="12469247" y="3373854"/>
              <a:ext cx="0" cy="1404620"/>
            </a:xfrm>
            <a:custGeom>
              <a:avLst/>
              <a:gdLst/>
              <a:ahLst/>
              <a:cxnLst/>
              <a:rect l="l" t="t" r="r" b="b"/>
              <a:pathLst>
                <a:path h="1404620">
                  <a:moveTo>
                    <a:pt x="0" y="0"/>
                  </a:moveTo>
                  <a:lnTo>
                    <a:pt x="0" y="140415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2486378" y="3373849"/>
              <a:ext cx="0" cy="1404620"/>
            </a:xfrm>
            <a:custGeom>
              <a:avLst/>
              <a:gdLst/>
              <a:ahLst/>
              <a:cxnLst/>
              <a:rect l="l" t="t" r="r" b="b"/>
              <a:pathLst>
                <a:path h="1404620">
                  <a:moveTo>
                    <a:pt x="0" y="1404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3112138" y="3003486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4">
                  <a:moveTo>
                    <a:pt x="9589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3112130" y="300348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3112138" y="3140471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4">
                  <a:moveTo>
                    <a:pt x="9589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4071051" y="3003486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4043688" y="30376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4043699" y="304623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4052253" y="30376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4043688" y="303766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4355584" y="4942095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6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4355573" y="5524307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2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4394508" y="4942095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0"/>
                  </a:moveTo>
                  <a:lnTo>
                    <a:pt x="0" y="5822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4526835" y="4942094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582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4394814" y="4942095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0"/>
                  </a:moveTo>
                  <a:lnTo>
                    <a:pt x="0" y="5822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4399158" y="4942094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582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4355584" y="4942095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0"/>
                  </a:moveTo>
                  <a:lnTo>
                    <a:pt x="0" y="5822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4400964" y="5527724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4400967" y="4945514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4533284" y="4945512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582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4400967" y="4945514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0"/>
                  </a:moveTo>
                  <a:lnTo>
                    <a:pt x="0" y="5822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4532979" y="4945512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582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4528619" y="4945514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0"/>
                  </a:moveTo>
                  <a:lnTo>
                    <a:pt x="0" y="5822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4572194" y="4945512"/>
              <a:ext cx="0" cy="582295"/>
            </a:xfrm>
            <a:custGeom>
              <a:avLst/>
              <a:gdLst/>
              <a:ahLst/>
              <a:cxnLst/>
              <a:rect l="l" t="t" r="r" b="b"/>
              <a:pathLst>
                <a:path h="582295">
                  <a:moveTo>
                    <a:pt x="0" y="582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06" name="object 3406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4426911" y="5417355"/>
              <a:ext cx="79965" cy="80335"/>
            </a:xfrm>
            <a:prstGeom prst="rect">
              <a:avLst/>
            </a:prstGeom>
          </p:spPr>
        </p:pic>
        <p:pic>
          <p:nvPicPr>
            <p:cNvPr id="3407" name="object 340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4430315" y="5244577"/>
              <a:ext cx="70573" cy="142493"/>
            </a:xfrm>
            <a:prstGeom prst="rect">
              <a:avLst/>
            </a:prstGeom>
          </p:spPr>
        </p:pic>
        <p:pic>
          <p:nvPicPr>
            <p:cNvPr id="3408" name="object 3408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4423682" y="4997929"/>
              <a:ext cx="77710" cy="215998"/>
            </a:xfrm>
            <a:prstGeom prst="rect">
              <a:avLst/>
            </a:prstGeom>
          </p:spPr>
        </p:pic>
        <p:sp>
          <p:nvSpPr>
            <p:cNvPr id="3409" name="object 3409"/>
            <p:cNvSpPr/>
            <p:nvPr/>
          </p:nvSpPr>
          <p:spPr>
            <a:xfrm>
              <a:off x="13874654" y="69965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5289078" y="69965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5621280" y="699743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5953471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6285674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6617885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6950065" y="699743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7282283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7614484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7946672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8347383" y="627652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6855894" y="759574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5250374" y="7585470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3709240" y="7589913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3195695" y="520052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3963354" y="297506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4040403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3963354" y="28980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3963354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3860616" y="297506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3937661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3860612" y="28980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3860612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3757869" y="297506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3834933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3757869" y="28980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3757869" y="28980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3634577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3711619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3634577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3634577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3531836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3608877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3531836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3531836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3429095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3506151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3429095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3429095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3326336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3403409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3326336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3326336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3223594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3300666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3223594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3223594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3120868" y="29776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3197925" y="29005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3120868" y="29005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3120868" y="29005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2903738" y="657089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2766726" y="6570889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2766737" y="6570889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2766737" y="677635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2689692" y="66821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2689697" y="66821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2689697" y="675924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2689692" y="66650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2689697" y="6587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2689697" y="65880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2903738" y="66821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2980794" y="66821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2903728" y="675924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2903738" y="66650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2980794" y="6587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2903728" y="65880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2903738" y="708545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2766737" y="7085441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2766737" y="729094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2689692" y="71967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2689697" y="71967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2689697" y="727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2689692" y="71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2689697" y="71025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2689697" y="71025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2903738" y="71967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2980794" y="71967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2903728" y="727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2903738" y="71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2980794" y="71025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2903728" y="71025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2766737" y="708544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2903738" y="677722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2766726" y="67772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2766737" y="677723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2903738" y="69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2980794" y="69912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2903728" y="70683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2903738" y="697415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2980794" y="68970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2903728" y="68970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2903738" y="68799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2980794" y="680291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2903728" y="680291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2689692" y="69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2689697" y="69912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2689697" y="70683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2689692" y="697415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2689697" y="68970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2689697" y="68970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2689692" y="68799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2689697" y="680291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2689697" y="680291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2903738" y="6262658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2766726" y="626266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2766737" y="6262662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2903738" y="64767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2980794" y="64767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2903728" y="655376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2903738" y="64595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2980794" y="638252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2903728" y="63825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2903738" y="63654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2980794" y="628833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2903728" y="62883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2689692" y="64767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2689697" y="64767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2689697" y="655376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2689692" y="64595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2689697" y="638252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2689697" y="63825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2689692" y="63654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2689697" y="628833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2689697" y="62883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2766737" y="595271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2766737" y="626180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2903738" y="595355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2766726" y="595356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2766737" y="595356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2903738" y="61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2980794" y="616761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2903728" y="62446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2903738" y="61504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2980794" y="6073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2903728" y="60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2903738" y="60563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2980794" y="597925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2903728" y="59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2689692" y="61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2689697" y="616761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2689697" y="62446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2689692" y="61504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2689697" y="6073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2689697" y="60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2689692" y="60563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2689697" y="597925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2689697" y="59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3265038" y="658630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3128052" y="658630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3128052" y="679178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3050987" y="6697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3050997" y="6697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3050997" y="67746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3050987" y="66804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3050997" y="660342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3050997" y="660343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3265038" y="6697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3342093" y="6697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3265027" y="67746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3265038" y="66804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3342093" y="660342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3265027" y="660343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3265038" y="71008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3128052" y="7100854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3128052" y="730633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3050987" y="721216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3050997" y="72121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3050997" y="728924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3050987" y="71950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3050997" y="71179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3050997" y="711798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3265038" y="721216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3342093" y="72121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3265027" y="728924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3265038" y="71950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3342093" y="71179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3265027" y="711798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3128052" y="710085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3265038" y="679264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3128047" y="679264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3128052" y="679264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3265038" y="700668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3342093" y="70066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3265027" y="70837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3265038" y="69895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3342093" y="69124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3265027" y="691249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3265038" y="689538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3342093" y="681830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3265027" y="68183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3050987" y="700668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3050997" y="70066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3050997" y="70837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3050987" y="69895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3050997" y="69124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3050997" y="691249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3050987" y="689538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3050997" y="681830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3050997" y="68183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3128047" y="6278048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09">
                  <a:moveTo>
                    <a:pt x="136990" y="308252"/>
                  </a:moveTo>
                  <a:lnTo>
                    <a:pt x="0" y="308252"/>
                  </a:lnTo>
                </a:path>
                <a:path w="137159" h="308609">
                  <a:moveTo>
                    <a:pt x="136990" y="308252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3128047" y="627805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3128052" y="6278058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3265038" y="64921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3342093" y="649211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3265027" y="65691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3265038" y="647498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3342093" y="639794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3265027" y="639794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3265038" y="63807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3342093" y="630375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3265027" y="630376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3050987" y="64921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3050997" y="649211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3050997" y="65691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3050987" y="647498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3050997" y="639794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3050997" y="639794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3050987" y="63807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3050997" y="630375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3050997" y="630376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3128052" y="596811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3128047" y="5968982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10">
                  <a:moveTo>
                    <a:pt x="136990" y="308231"/>
                  </a:moveTo>
                  <a:lnTo>
                    <a:pt x="0" y="308231"/>
                  </a:lnTo>
                </a:path>
                <a:path w="137159" h="308610">
                  <a:moveTo>
                    <a:pt x="136990" y="308231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3128047" y="596898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3128052" y="5968987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3265038" y="61830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3342093" y="618302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3265027" y="62601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3265038" y="61658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3342093" y="608883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3265027" y="608884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3265038" y="60717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3342093" y="59946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3265027" y="59946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3050987" y="61830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3050997" y="618302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3050997" y="62601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3050987" y="61658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3050997" y="608883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3050997" y="608884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3050987" y="607171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3050997" y="59946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3050997" y="59946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3634925" y="658545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3497943" y="6585441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3497943" y="679094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3420866" y="669674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3420869" y="669674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3420869" y="677379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3420866" y="66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3420869" y="660255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3420869" y="660255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3634925" y="669674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3711965" y="669674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3634921" y="677379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3634925" y="66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3711965" y="660255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3634921" y="660255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3634925" y="7100014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3497943" y="710001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3497943" y="730549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3420866" y="721131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3420869" y="721131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3420869" y="728836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3420866" y="71941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3420869" y="711713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3420869" y="71171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3634925" y="721131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3711965" y="721131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3634921" y="728836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3634925" y="71941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3711965" y="711713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3634921" y="71171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3497943" y="710001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3634925" y="679178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3497934" y="679178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3497943" y="679178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3634925" y="700582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3711965" y="700582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3634921" y="70828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3634925" y="69887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3711965" y="691163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3634921" y="69116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3634925" y="689452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3711965" y="681746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3634921" y="68174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3420866" y="700582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3420869" y="700582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3420869" y="70828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3420866" y="69887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3420869" y="691163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3420869" y="69116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3420866" y="689452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3420869" y="681746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3420869" y="68174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3497943" y="658544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3634925" y="6277209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3497934" y="627721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3497943" y="6277214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3634925" y="649127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3711965" y="64912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3634921" y="65683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3634925" y="647412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3711965" y="63970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3634921" y="63970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3634925" y="63799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3711965" y="630289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3634921" y="630290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3420866" y="649127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3420869" y="64912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3420869" y="65683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3420866" y="647412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3420869" y="63970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3420869" y="63970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3420866" y="63799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3420869" y="630289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3420869" y="630290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3497943" y="5967269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3497934" y="5968104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10">
                  <a:moveTo>
                    <a:pt x="136990" y="308252"/>
                  </a:moveTo>
                  <a:lnTo>
                    <a:pt x="0" y="308252"/>
                  </a:lnTo>
                </a:path>
                <a:path w="137159" h="308610">
                  <a:moveTo>
                    <a:pt x="136990" y="308252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3497934" y="596811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3497943" y="596811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3634925" y="618216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3711965" y="618216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3634921" y="62592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3634925" y="616504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3711965" y="608799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3634921" y="608800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3634925" y="60708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3711965" y="599380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3634921" y="59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3420866" y="618216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3420869" y="618216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3420869" y="62592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3420866" y="616504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3420869" y="608799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3420869" y="608800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3420866" y="60708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3420869" y="599380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3420869" y="59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3874651" y="648200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3874654" y="6482860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09">
                  <a:moveTo>
                    <a:pt x="136990" y="308231"/>
                  </a:moveTo>
                  <a:lnTo>
                    <a:pt x="0" y="308231"/>
                  </a:lnTo>
                </a:path>
                <a:path w="137159" h="308609">
                  <a:moveTo>
                    <a:pt x="136990" y="308231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3874654" y="648286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3874651" y="648286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4011644" y="66969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4088693" y="66969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4011649" y="67739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4011644" y="66797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4088693" y="660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4011649" y="660273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4011644" y="65856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4088693" y="65085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4011649" y="650856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3797586" y="66969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3797587" y="66969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3797587" y="67739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3797586" y="66797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3797587" y="660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3797587" y="660273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3797586" y="65856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3797587" y="65085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3797587" y="650856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3874651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4011644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4088693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4011649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4011644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4088693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4011649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4011644" y="70993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4088693" y="70222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4011649" y="70222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3797586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3797587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3797587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3797586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3797587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3797587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3797586" y="70993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3797587" y="70222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3797587" y="70222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4011644" y="6791089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513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3874651" y="6791091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0"/>
                  </a:moveTo>
                  <a:lnTo>
                    <a:pt x="0" y="513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4011644" y="69839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4088693" y="690691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4011649" y="69069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4011644" y="68898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4088693" y="681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4011649" y="68127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3797586" y="69839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3797587" y="690691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3797587" y="69069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3797586" y="68898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3797587" y="681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3797587" y="68127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4429460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4292474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4292474" y="679024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4215409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4215410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4215410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4215409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4215410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4215410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4429460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4506517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4429451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4429460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4506517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4429451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4429460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4292474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4292474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4215409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4215410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4215410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4215409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4215410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4215410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4429460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4506517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4429451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4429460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4506517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4429451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4292474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4429460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4292469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4292474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4429460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4506517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4429451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4429460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4506517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4429451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4429460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4506517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4429451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4215409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4215410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4215410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4215409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4215410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4215410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4215409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4215410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4215410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4292474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4429460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4292469" y="627652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4292474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4429460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4506517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4429451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4429460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4506517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4429451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4429460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4506517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4429451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4215409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4215410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4215410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4215409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4215410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4215410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4215409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4215410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4215410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4292474" y="596657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4292469" y="5967450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10">
                  <a:moveTo>
                    <a:pt x="136990" y="308210"/>
                  </a:moveTo>
                  <a:lnTo>
                    <a:pt x="0" y="308210"/>
                  </a:lnTo>
                </a:path>
                <a:path w="137159" h="308610">
                  <a:moveTo>
                    <a:pt x="136990" y="30821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4292469" y="596745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4292474" y="5967452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4429460" y="61814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4506517" y="618149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4429451" y="625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4429460" y="61643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4506517" y="60873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4429451" y="60873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4429460" y="60701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4506517" y="599311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4429451" y="59931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4215409" y="61814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4215410" y="618149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4215410" y="625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4215409" y="61643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4215410" y="60873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4215410" y="60873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4215409" y="60701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4215410" y="599311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4215410" y="59931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4761671" y="658218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4624662" y="658217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4547617" y="66934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4547613" y="66934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4547613" y="67705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4547617" y="6676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4547613" y="659929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4547613" y="65992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4761671" y="66934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4838720" y="66934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4761675" y="67705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4761671" y="6676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4838720" y="659929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4761675" y="65992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4624662" y="7096757"/>
              <a:ext cx="137160" cy="106045"/>
            </a:xfrm>
            <a:custGeom>
              <a:avLst/>
              <a:gdLst/>
              <a:ahLst/>
              <a:cxnLst/>
              <a:rect l="l" t="t" r="r" b="b"/>
              <a:pathLst>
                <a:path w="137159" h="106045">
                  <a:moveTo>
                    <a:pt x="137008" y="3"/>
                  </a:moveTo>
                  <a:lnTo>
                    <a:pt x="137008" y="105598"/>
                  </a:lnTo>
                </a:path>
                <a:path w="137159" h="106045">
                  <a:moveTo>
                    <a:pt x="0" y="0"/>
                  </a:moveTo>
                  <a:lnTo>
                    <a:pt x="0" y="10559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4547617" y="7208071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5">
                  <a:moveTo>
                    <a:pt x="0" y="0"/>
                  </a:moveTo>
                  <a:lnTo>
                    <a:pt x="4634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4547613" y="72080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4547613" y="7285112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5">
                  <a:moveTo>
                    <a:pt x="0" y="0"/>
                  </a:moveTo>
                  <a:lnTo>
                    <a:pt x="463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4547617" y="71909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4547613" y="71138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4547613" y="71138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4761671" y="71909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4838720" y="71138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4761675" y="71138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4624662" y="709675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4761671" y="678850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4624670" y="678851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4624662" y="6788514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4761671" y="70025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4838720" y="700257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4761675" y="70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4761671" y="69854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4838720" y="69083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4761675" y="69084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4761671" y="68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4838720" y="681420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4761675" y="68142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4547617" y="70025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4547613" y="700257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4547613" y="70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4547617" y="69854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4547613" y="69083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4547613" y="69084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4547617" y="68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4547613" y="681420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4547613" y="68142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4624670" y="6273959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09">
                  <a:moveTo>
                    <a:pt x="137001" y="308210"/>
                  </a:moveTo>
                  <a:lnTo>
                    <a:pt x="0" y="308210"/>
                  </a:lnTo>
                </a:path>
                <a:path w="137159" h="308609">
                  <a:moveTo>
                    <a:pt x="137001" y="308210"/>
                  </a:moveTo>
                  <a:lnTo>
                    <a:pt x="1370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4624670" y="627396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4624662" y="627396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4761671" y="64880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4838720" y="64880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4761675" y="65650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4761671" y="64708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4838720" y="639381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4761675" y="63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4761671" y="63767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4838720" y="629962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4761675" y="62996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4547617" y="64880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4547613" y="64880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4547613" y="65650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4547617" y="64708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4547613" y="639381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4547613" y="63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4547617" y="63767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4547613" y="629962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4547613" y="62996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4624662" y="596401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4624662" y="627310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4761671" y="596487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4624662" y="5964874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4761671" y="61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4838720" y="617893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4761675" y="62559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4761671" y="616180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4838720" y="608473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4761675" y="60847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4761671" y="60676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4838720" y="59905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4761675" y="59905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4547617" y="61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4547613" y="617893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4547613" y="62559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4547617" y="616180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4547613" y="608473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4547613" y="60847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4547617" y="60676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4547613" y="59905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4547613" y="59905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5096434" y="658218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4959444" y="658217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4959450" y="658217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4882374" y="66934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4882376" y="66934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4882376" y="67705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4882374" y="6676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4882376" y="659929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4882376" y="65992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5096434" y="66934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5173483" y="66934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5096438" y="677055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5096434" y="6676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5173483" y="659929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5096438" y="659929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5096434" y="709676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4959444" y="709675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4959450" y="7096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4959450" y="730224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4882374" y="720807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4882376" y="72080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4882376" y="72851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4882374" y="71909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4882376" y="71138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4882376" y="71138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5096434" y="720807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5173483" y="72080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5096438" y="72851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5096434" y="719092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5173483" y="711388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5096438" y="711388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5096434" y="678850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4959444" y="678851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4959450" y="6788514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5096434" y="70025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5173483" y="700257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5096438" y="70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5096434" y="69854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5173483" y="69083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5096438" y="69084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5096434" y="68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5173483" y="681420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5096438" y="68142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4882374" y="700257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4882376" y="700257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4882376" y="707962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4882374" y="69854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4882376" y="69083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4882376" y="69084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4882374" y="68912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4882376" y="681420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4882376" y="68142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5096434" y="6273959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4959444" y="627396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4959450" y="627396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5096434" y="64880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5173483" y="64880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5096438" y="65650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5096434" y="64708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5173483" y="639381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5096438" y="63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5096434" y="63767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5173483" y="629962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5096438" y="62996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4882374" y="64880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4882376" y="64880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4882376" y="65650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4882374" y="64708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4882376" y="639381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4882376" y="63938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4882374" y="637670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4882376" y="629962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4882376" y="62996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4959450" y="596401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4959450" y="627310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5096434" y="596487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4959450" y="5964874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5096434" y="61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5173483" y="617893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5096438" y="62559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5096434" y="616180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5173483" y="608473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5096438" y="60847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5096434" y="60676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5173483" y="59905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5096438" y="59905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4882374" y="61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4882376" y="617893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4882376" y="62559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4882374" y="616180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4882376" y="608473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4882376" y="60847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4882374" y="60676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4882376" y="599057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4882376" y="59905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5289076" y="648200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5289076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5426068" y="6482860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5289078" y="648286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5289076" y="6482863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5426068" y="66969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5503118" y="66969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5426073" y="67739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5426068" y="66797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5503118" y="660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5426073" y="660273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5426068" y="65856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5503118" y="65085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5426073" y="650856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5212010" y="66969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5212011" y="66969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5212011" y="67739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5212010" y="66797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5212011" y="660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5212011" y="660273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5212010" y="658560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5212011" y="65085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5212011" y="650856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5289076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5426068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5503118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5426073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5426068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5503118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5426073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5426068" y="70993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5503118" y="70222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5426073" y="70222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5212010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5212011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5212011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5212010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5212011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5212011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5212010" y="709933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5212011" y="70222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5212011" y="70222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5426068" y="6791089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513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5289076" y="6791091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0"/>
                  </a:moveTo>
                  <a:lnTo>
                    <a:pt x="0" y="513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5426068" y="69839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5503118" y="690691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5426073" y="69069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5426068" y="68898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5503118" y="681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5426073" y="68127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5212010" y="69839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5212011" y="690691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5212011" y="69069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5212010" y="68898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5212011" y="681272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5212011" y="68127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5621286" y="648286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5621286" y="679195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5758271" y="6483729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5621280" y="6483739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5621286" y="6483739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5758271" y="669776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5835320" y="66977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5758275" y="67748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5758271" y="668063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5835320" y="66035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5758275" y="66035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5758271" y="658646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5835320" y="650939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5758275" y="650940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5544210" y="669776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5544212" y="66977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5544212" y="67748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5544210" y="668063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5544212" y="66035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5544212" y="66035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5544210" y="658646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5544212" y="650939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5544212" y="650940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5621280" y="730566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5758271" y="721147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5835320" y="72114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5758275" y="728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5758271" y="71943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5835320" y="71172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5758275" y="71172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5758271" y="71001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5835320" y="702311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5758275" y="70231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5544210" y="721147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5544212" y="72114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5544212" y="728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5544210" y="71943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5544212" y="71172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5544212" y="71172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5544210" y="71001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5544212" y="702311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5544212" y="70231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5758271" y="6791949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513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5621286" y="6791950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0"/>
                  </a:moveTo>
                  <a:lnTo>
                    <a:pt x="0" y="513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5758271" y="69848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5835320" y="69077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5758275" y="69077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5758271" y="68906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5835320" y="68135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5758275" y="68135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5544210" y="69848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5544212" y="69077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5544212" y="69077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5544210" y="68906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5544212" y="68135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5544212" y="68135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6090456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5953471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5953471" y="679024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5876427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5876423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5876423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5876427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5876423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5876423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6090456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6167530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6090453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6090456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6167530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6090453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6090456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5953471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5953471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5876427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5876423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5876423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5876427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5876423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5876423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6090456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6167530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6090453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6090456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6167530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6090453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15953471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6090456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5953466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5953471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6090456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6167530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6090453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6090456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6167530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6090453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6090456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6167530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6090453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5876427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5876423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5876423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5876427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5876423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5876423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5876427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5876423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5876423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5953471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6090456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15953471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16090456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16167530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6090453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6090456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16167530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6090453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6090456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6167530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16090453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5876427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5876423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5876423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5876427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5876423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5876423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5876427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15876423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15876423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16422668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16285674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16285674" y="679024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16208630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16208626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6208626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6208630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6208626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16208626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6422668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6499716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6422671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6422668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16499716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6422671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6422668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6285674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6285674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6208630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16208626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16208626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6208630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6208626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16208626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6422668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16499716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16422671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6422668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16499716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16422671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16285674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16422668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6285678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6285674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16422668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16499716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16422671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16422668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6499716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16422671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16422668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6499716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16422671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16208630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6208626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6208626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16208630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6208626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6208626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16208630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16208626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16208626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16285674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6422668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6285674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16422668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6499716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6422671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16422668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6499716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6422671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16422668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16499716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16422671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16208630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16208626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16208626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16208630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16208626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16208626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16208630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16208626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16208626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16754868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16617885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16617885" y="679024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16540809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16540813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16540813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16540809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16540813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16540813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16754868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16831919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16754874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16754868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16831919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16754874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16754868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16617885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16617885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16540809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16540813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16540813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16540809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6540813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16540813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16754868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16831919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16754874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16754868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16831919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16754874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16617885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6754868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16617878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16617885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6754868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6831919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6754874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16754868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16831919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6754874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6754868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16831919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6754874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16540809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16540813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16540813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6540809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6540813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6540813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16540809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16540813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6540813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6617885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6754868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6617885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6754868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6831919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16754874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16754868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16831919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16754874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16754868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16831919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16754874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16540809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16540813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6540813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6540809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6540813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16540813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16540809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6540813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16540813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16950073" y="648286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16950065" y="6483729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09">
                  <a:moveTo>
                    <a:pt x="136990" y="308220"/>
                  </a:moveTo>
                  <a:lnTo>
                    <a:pt x="0" y="308220"/>
                  </a:lnTo>
                </a:path>
                <a:path w="137159" h="308609">
                  <a:moveTo>
                    <a:pt x="136990" y="30822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16950065" y="6483739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6950073" y="6483739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7087056" y="669776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7164127" y="66977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7087051" y="67748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7087056" y="668063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7164127" y="66035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7087051" y="66035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7087056" y="658646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7164127" y="650939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7087051" y="650940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6873029" y="669776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16873024" y="66977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6873024" y="67748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16873029" y="668063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16873024" y="66035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6873024" y="66035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6873029" y="658646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16873024" y="650939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6873024" y="650940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6950065" y="730566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7087056" y="721147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17164127" y="72114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17087051" y="728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7087056" y="71943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7164127" y="71172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17087051" y="71172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17087056" y="71001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17164127" y="702311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17087051" y="70231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16873029" y="721147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6873024" y="72114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6873024" y="72885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6873029" y="71943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16873024" y="71172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16873024" y="71172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6873029" y="710019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6873024" y="702311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6873024" y="70231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7087056" y="6791949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513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6950073" y="6791950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5">
                  <a:moveTo>
                    <a:pt x="0" y="0"/>
                  </a:moveTo>
                  <a:lnTo>
                    <a:pt x="0" y="5137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7087056" y="69848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7164127" y="69077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7087051" y="69077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7087056" y="68906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7164127" y="68135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7087051" y="68135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6873029" y="69848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6873024" y="690778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6873024" y="69077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6873029" y="68906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16873024" y="68135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6873024" y="681358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7419267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7282283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7282283" y="679024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7205238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7205234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7205234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7205238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17205234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7205234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7419267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7496332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7419266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7419267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7496332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7419266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7419267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7282283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7282283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7205238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7205234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7205234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7205238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17205234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17205234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7419267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7496332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17419266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17419267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17496332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7419266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17282283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17419267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17282276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7282283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7419267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7496332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7419266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17419267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7496332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17419266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17419267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17496332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17419266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17205238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17205234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17205234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17205238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17205234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17205234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17205238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7205234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7205234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7282276" y="6276515"/>
              <a:ext cx="137160" cy="308610"/>
            </a:xfrm>
            <a:custGeom>
              <a:avLst/>
              <a:gdLst/>
              <a:ahLst/>
              <a:cxnLst/>
              <a:rect l="l" t="t" r="r" b="b"/>
              <a:pathLst>
                <a:path w="137159" h="308609">
                  <a:moveTo>
                    <a:pt x="136990" y="308231"/>
                  </a:moveTo>
                  <a:lnTo>
                    <a:pt x="0" y="308231"/>
                  </a:lnTo>
                </a:path>
                <a:path w="137159" h="308609">
                  <a:moveTo>
                    <a:pt x="136990" y="308231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7282283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7419267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17496332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17419266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17419267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17496332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7419266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7419267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17496332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17419266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17205238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17205234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17205234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17205238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17205234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17205234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17205238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17205234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17205234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17751469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17614484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17537419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17537420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17537420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7537419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7537420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7537420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7751469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7828526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7751460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7751469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7828526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7751460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7751469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7614484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7614484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7537419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7537420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17537420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7537419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7537420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7537420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7751469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7828526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7751460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17751469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17828526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7751460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7614484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7751469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7614479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7614484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7751469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7828526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7751460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7751469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7828526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17751460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7751469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17828526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7751460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17537419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7537420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7537420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7537419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17537420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17537420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7537419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7537420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7537420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7614484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7751469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7614484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7751469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7828526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7751460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7751469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7828526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7751460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7751469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7828526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17751460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17537419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7537420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17537420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17537419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17537420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17537420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17537419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17537420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17537420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18083680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17946672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17869627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17869623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17869623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17869627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17869623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17869623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18083680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18160730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8083685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8083680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8160730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18083685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8083680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7946672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7946672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7869627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7869623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7869623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7869627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7869623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7869623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18083680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8160730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8083685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8083680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8160730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8083685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7946672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8083680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7946669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7946672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8083680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8160730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8083685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18083680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8160730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8083685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8083680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8160730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8083685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17869627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17869623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7869623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7869627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7869623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7869623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7869627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7869623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7869623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7946672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0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8083680" y="6276515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7946672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8083680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8160730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8083685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8083680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8160730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8083685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8083680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8160730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18083685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7869627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7869623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7869623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7869627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7869623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7869623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7869627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7869623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7869623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8484374" y="658475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8347383" y="658474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9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8270317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8270318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8270318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8270317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8270318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8270318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8484374" y="66960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8561415" y="669606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8484370" y="67731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8484374" y="667893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8561415" y="660188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8484370" y="6601894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8484374" y="70993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205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8347383" y="709933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4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8347383" y="73048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8270317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8270318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8270318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8270317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8270318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8270318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8484374" y="72106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8561415" y="72106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8484370" y="728769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8484374" y="719352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8561415" y="711644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8484370" y="711644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8347383" y="709933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8484374" y="679108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308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8347383" y="679109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8347383" y="679109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8484374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8561415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8484370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8484374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8561415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8484370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8484374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8561415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8484370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8270317" y="700513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8270318" y="70051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8270318" y="708220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8270317" y="698801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8270318" y="691094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8270318" y="691094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8270317" y="689384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8270318" y="68167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8270318" y="681677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8347383" y="6584747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8484374" y="6323284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20">
                  <a:moveTo>
                    <a:pt x="0" y="0"/>
                  </a:moveTo>
                  <a:lnTo>
                    <a:pt x="0" y="26146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8347383" y="6276521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09">
                  <a:moveTo>
                    <a:pt x="0" y="0"/>
                  </a:moveTo>
                  <a:lnTo>
                    <a:pt x="0" y="3082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8484374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8561415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8484370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8484374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8561415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8484370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8484374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8561415" y="6323284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0"/>
                  </a:moveTo>
                  <a:lnTo>
                    <a:pt x="0" y="5597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8270317" y="64905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8270318" y="649057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8270318" y="656761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8270317" y="647344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8270318" y="639638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8270318" y="639639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8270317" y="637926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8270318" y="630221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8270318" y="63022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8482219" y="67902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4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7069951" y="75186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7069951" y="75186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7146999" y="751867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7052823" y="75186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6975757" y="75186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6975766" y="751867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6958636" y="75186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6881592" y="75186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6881587" y="751867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7069951" y="773273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7069951" y="78097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7146999" y="77327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7052823" y="773273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6975757" y="78097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6975766" y="77327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6958636" y="773273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6881592" y="78097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6881587" y="77327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7369621" y="759574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6855899" y="7595750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5137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6855894" y="7732735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7258307" y="75186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7258307" y="75186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7335355" y="751867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7241177" y="751867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7164132" y="751867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7164127" y="751867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7258307" y="773273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7258307" y="78097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7335355" y="77327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7241177" y="773273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7164132" y="78097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7164127" y="773273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5464432" y="75083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5464432" y="75084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5541470" y="75084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5447295" y="75083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5370250" y="75084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5370245" y="75084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5353116" y="75083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5276071" y="75084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5276066" y="75084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5464432" y="77224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5464432" y="77995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5541470" y="772245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5447295" y="77224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5370250" y="77995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5370245" y="772245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5353116" y="77224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5276071" y="77995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5276066" y="772245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5250378" y="7585476"/>
              <a:ext cx="514350" cy="137160"/>
            </a:xfrm>
            <a:custGeom>
              <a:avLst/>
              <a:gdLst/>
              <a:ahLst/>
              <a:cxnLst/>
              <a:rect l="l" t="t" r="r" b="b"/>
              <a:pathLst>
                <a:path w="514350" h="137159">
                  <a:moveTo>
                    <a:pt x="513722" y="0"/>
                  </a:moveTo>
                  <a:lnTo>
                    <a:pt x="513722" y="136990"/>
                  </a:lnTo>
                </a:path>
                <a:path w="514350" h="137159">
                  <a:moveTo>
                    <a:pt x="5137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5250374" y="7722461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372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5652786" y="75083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5652786" y="75084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5729835" y="75084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5635657" y="75083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5558612" y="750840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5558608" y="750840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5652786" y="77224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5652786" y="77995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5729835" y="772245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5635657" y="772246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5558612" y="779951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5558608" y="772245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3923290" y="75128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3923290" y="75128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4000338" y="75128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3906162" y="75128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3829117" y="75128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3829113" y="75128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3811974" y="75128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3734929" y="75128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3734928" y="75128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3923290" y="77269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3923290" y="78039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4000338" y="77269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3906162" y="77269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3829117" y="78039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3829113" y="77269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3811974" y="77269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3734929" y="78039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3734928" y="77269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3709244" y="7589918"/>
              <a:ext cx="513715" cy="137160"/>
            </a:xfrm>
            <a:custGeom>
              <a:avLst/>
              <a:gdLst/>
              <a:ahLst/>
              <a:cxnLst/>
              <a:rect l="l" t="t" r="r" b="b"/>
              <a:pathLst>
                <a:path w="513715" h="137159">
                  <a:moveTo>
                    <a:pt x="513691" y="0"/>
                  </a:moveTo>
                  <a:lnTo>
                    <a:pt x="513691" y="136990"/>
                  </a:lnTo>
                </a:path>
                <a:path w="513715" h="137159">
                  <a:moveTo>
                    <a:pt x="5136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3709240" y="7726903"/>
              <a:ext cx="513715" cy="0"/>
            </a:xfrm>
            <a:custGeom>
              <a:avLst/>
              <a:gdLst/>
              <a:ahLst/>
              <a:cxnLst/>
              <a:rect l="l" t="t" r="r" b="b"/>
              <a:pathLst>
                <a:path w="513715">
                  <a:moveTo>
                    <a:pt x="0" y="0"/>
                  </a:moveTo>
                  <a:lnTo>
                    <a:pt x="51369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4111644" y="75128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4111644" y="75128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4188694" y="75128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4094514" y="75128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4017469" y="75128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4017468" y="75128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4111644" y="77269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4111644" y="78039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4188694" y="77269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4094514" y="77269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4017469" y="780397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4017468" y="772690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3503931" y="5200534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3503921" y="5337520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9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3615236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3615236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3692277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3598107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3521041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3521050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3615236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3615236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3692277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3598107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3521041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3521050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4018483" y="520052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3710262" y="5200534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09">
                  <a:moveTo>
                    <a:pt x="3082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3710264" y="520053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3710264" y="5337520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09">
                  <a:moveTo>
                    <a:pt x="0" y="0"/>
                  </a:moveTo>
                  <a:lnTo>
                    <a:pt x="30821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3924305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3924305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4001370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3907191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3830115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3830120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3813016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3735950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3735950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3924305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3924305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4001370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3907191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3830115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3830120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3813016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3735950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3735950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3503921" y="520052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3195689" y="5200534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09">
                  <a:moveTo>
                    <a:pt x="30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3195695" y="5337520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09">
                  <a:moveTo>
                    <a:pt x="0" y="0"/>
                  </a:moveTo>
                  <a:lnTo>
                    <a:pt x="3082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3409752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3409752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3486791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3392608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3315563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3315566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3298437" y="5123468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3221371" y="512347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3221379" y="512347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3409752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3409752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3486791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3392608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3315563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3315566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3298437" y="533752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3221371" y="541459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3221379" y="533751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3709422" y="520053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4018483" y="52005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4018483" y="53375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14" name="object 4914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4552323" y="2503035"/>
              <a:ext cx="295084" cy="285766"/>
            </a:xfrm>
            <a:prstGeom prst="rect">
              <a:avLst/>
            </a:prstGeom>
          </p:spPr>
        </p:pic>
        <p:sp>
          <p:nvSpPr>
            <p:cNvPr id="4915" name="object 4915"/>
            <p:cNvSpPr/>
            <p:nvPr/>
          </p:nvSpPr>
          <p:spPr>
            <a:xfrm>
              <a:off x="14547332" y="213522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4601809" y="218972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4377808" y="218972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4377809" y="213522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4432309" y="213522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4422970" y="236517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4368488" y="236516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4368493" y="231067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4392705" y="2159465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41" y="0"/>
                  </a:moveTo>
                  <a:lnTo>
                    <a:pt x="0" y="1209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4607880" y="231079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4607875" y="236529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4553379" y="236529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4517049" y="2159458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74" y="121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4513777" y="2280533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4392707" y="2280410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74" y="1210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4877264" y="20245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4931741" y="20245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4931741" y="207900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4707765" y="20245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4762240" y="20245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4752921" y="225443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4698445" y="225443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4698448" y="219995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4937812" y="220007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4937810" y="225457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4883332" y="225457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4847001" y="2048718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95" y="121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4843732" y="2169807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59"/>
                  </a:moveTo>
                  <a:lnTo>
                    <a:pt x="12437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4722655" y="2169689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74" y="1210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4294021" y="243073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4348497" y="243073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4348497" y="248521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4124492" y="248520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4124495" y="243073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4178972" y="243073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4169657" y="266066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4115176" y="266066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4115181" y="260618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4139391" y="2454948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41" y="0"/>
                  </a:moveTo>
                  <a:lnTo>
                    <a:pt x="0" y="1209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4354543" y="260631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4354547" y="266078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4300042" y="266078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4263736" y="2454950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74" y="121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4260464" y="2576025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4139394" y="257590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74" y="1210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60" name="object 4960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4146845" y="1829059"/>
              <a:ext cx="295085" cy="285769"/>
            </a:xfrm>
            <a:prstGeom prst="rect">
              <a:avLst/>
            </a:prstGeom>
          </p:spPr>
        </p:pic>
        <p:sp>
          <p:nvSpPr>
            <p:cNvPr id="4961" name="object 4961"/>
            <p:cNvSpPr/>
            <p:nvPr/>
          </p:nvSpPr>
          <p:spPr>
            <a:xfrm>
              <a:off x="13843987" y="220736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3898462" y="220736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3898464" y="226184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3674466" y="226183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3674470" y="220736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3728946" y="220736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3719622" y="243729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3665150" y="243729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3665154" y="238281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3689349" y="2231573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52" y="0"/>
                  </a:moveTo>
                  <a:lnTo>
                    <a:pt x="0" y="1209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3904517" y="238293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3904508" y="243741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3850037" y="243741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3813699" y="223157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95" y="121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3810438" y="2352663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59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3689353" y="2352553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85" y="1210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77" name="object 4977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3672021" y="1821267"/>
              <a:ext cx="295091" cy="285744"/>
            </a:xfrm>
            <a:prstGeom prst="rect">
              <a:avLst/>
            </a:prstGeom>
          </p:spPr>
        </p:pic>
        <p:sp>
          <p:nvSpPr>
            <p:cNvPr id="4978" name="object 4978"/>
            <p:cNvSpPr/>
            <p:nvPr/>
          </p:nvSpPr>
          <p:spPr>
            <a:xfrm>
              <a:off x="13533521" y="204353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3587998" y="204354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3587990" y="209801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3363994" y="209802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3363998" y="204353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3418474" y="204354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3409150" y="227347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3354677" y="227347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3354681" y="221897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48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3378886" y="2067741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41" y="0"/>
                  </a:moveTo>
                  <a:lnTo>
                    <a:pt x="0" y="1209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3594042" y="221909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3594041" y="227359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3539541" y="227359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3503226" y="2067739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95" y="121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3499972" y="2188841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38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3378895" y="2188709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74" y="1210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3540310" y="240743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3594803" y="240743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3594796" y="246191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3370784" y="246191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3370786" y="240743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3425296" y="240743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3415956" y="263736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3361461" y="263735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3361468" y="258288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3385682" y="2431649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52" y="0"/>
                  </a:moveTo>
                  <a:lnTo>
                    <a:pt x="0" y="1209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3600867" y="25830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3600863" y="263748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3546366" y="263747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3510031" y="2431651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95" y="121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3506780" y="2552726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3385684" y="255260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95" y="12108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3045629" y="204666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3100121" y="204667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3100114" y="210114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2876108" y="210114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2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2876120" y="204666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2930630" y="204667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2921293" y="227659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2866786" y="227659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2866788" y="222211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2891011" y="2070887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73" y="0"/>
                  </a:moveTo>
                  <a:lnTo>
                    <a:pt x="0" y="12093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3106201" y="222224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3106196" y="227671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3051700" y="227671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3015386" y="2070880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74" y="121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3012115" y="2191956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2891020" y="219183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85" y="1210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3047051" y="240152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3101542" y="240152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3101534" y="245600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2877523" y="245600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2877523" y="240152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2932034" y="240152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2922715" y="263146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2868206" y="263145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2868207" y="257698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2892414" y="2425743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73" y="0"/>
                  </a:moveTo>
                  <a:lnTo>
                    <a:pt x="0" y="1209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3107604" y="257709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3107602" y="263157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3053092" y="263157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3016790" y="242573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74" y="121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3013519" y="2546821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2892423" y="25466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95" y="1210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42" name="object 5042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2501657" y="2183124"/>
              <a:ext cx="295091" cy="285772"/>
            </a:xfrm>
            <a:prstGeom prst="rect">
              <a:avLst/>
            </a:prstGeom>
          </p:spPr>
        </p:pic>
        <p:pic>
          <p:nvPicPr>
            <p:cNvPr id="5043" name="object 5043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2517893" y="1850936"/>
              <a:ext cx="295083" cy="285774"/>
            </a:xfrm>
            <a:prstGeom prst="rect">
              <a:avLst/>
            </a:prstGeom>
          </p:spPr>
        </p:pic>
        <p:sp>
          <p:nvSpPr>
            <p:cNvPr id="5044" name="object 5044"/>
            <p:cNvSpPr/>
            <p:nvPr/>
          </p:nvSpPr>
          <p:spPr>
            <a:xfrm>
              <a:off x="12695727" y="254411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2750220" y="254412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2750216" y="259859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2526211" y="2598594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2526218" y="254411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8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2580712" y="254412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2571386" y="277402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69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2516893" y="277401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2516903" y="271955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469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2541108" y="2568328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73" y="0"/>
                  </a:moveTo>
                  <a:lnTo>
                    <a:pt x="0" y="1209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2756297" y="271969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2756294" y="277416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0"/>
                  </a:moveTo>
                  <a:lnTo>
                    <a:pt x="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2701786" y="277416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11" y="545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2665484" y="2568331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74" y="121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2662211" y="2689405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70"/>
                  </a:moveTo>
                  <a:lnTo>
                    <a:pt x="12435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2541116" y="2689281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85" y="12109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2681819" y="284740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2736310" y="284740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2736304" y="290190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2512299" y="290189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21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2512309" y="284740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51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2566821" y="284740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48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2557462" y="3077347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2502969" y="3077345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2502978" y="3022846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54500"/>
                  </a:moveTo>
                  <a:lnTo>
                    <a:pt x="5450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2527205" y="2871616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124352" y="0"/>
                  </a:moveTo>
                  <a:lnTo>
                    <a:pt x="0" y="1209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2742373" y="3022970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0" y="0"/>
                  </a:moveTo>
                  <a:lnTo>
                    <a:pt x="54500" y="545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2742365" y="3077472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500" y="0"/>
                  </a:moveTo>
                  <a:lnTo>
                    <a:pt x="0" y="544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2687893" y="3077468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54480" y="5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2651564" y="2871613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121085" y="121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2648287" y="2992702"/>
              <a:ext cx="124460" cy="121285"/>
            </a:xfrm>
            <a:custGeom>
              <a:avLst/>
              <a:gdLst/>
              <a:ahLst/>
              <a:cxnLst/>
              <a:rect l="l" t="t" r="r" b="b"/>
              <a:pathLst>
                <a:path w="124459" h="121285">
                  <a:moveTo>
                    <a:pt x="0" y="120959"/>
                  </a:moveTo>
                  <a:lnTo>
                    <a:pt x="12437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2527210" y="299258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5">
                  <a:moveTo>
                    <a:pt x="0" y="0"/>
                  </a:moveTo>
                  <a:lnTo>
                    <a:pt x="121074" y="12107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4182830" y="2290173"/>
              <a:ext cx="29845" cy="20955"/>
            </a:xfrm>
            <a:custGeom>
              <a:avLst/>
              <a:gdLst/>
              <a:ahLst/>
              <a:cxnLst/>
              <a:rect l="l" t="t" r="r" b="b"/>
              <a:pathLst>
                <a:path w="29844" h="20955">
                  <a:moveTo>
                    <a:pt x="0" y="0"/>
                  </a:moveTo>
                  <a:lnTo>
                    <a:pt x="29611" y="20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4105981" y="2286283"/>
              <a:ext cx="12065" cy="34925"/>
            </a:xfrm>
            <a:custGeom>
              <a:avLst/>
              <a:gdLst/>
              <a:ahLst/>
              <a:cxnLst/>
              <a:rect l="l" t="t" r="r" b="b"/>
              <a:pathLst>
                <a:path w="12065" h="34925">
                  <a:moveTo>
                    <a:pt x="10743" y="0"/>
                  </a:moveTo>
                  <a:lnTo>
                    <a:pt x="11601" y="0"/>
                  </a:lnTo>
                </a:path>
                <a:path w="12065" h="34925">
                  <a:moveTo>
                    <a:pt x="10743" y="0"/>
                  </a:moveTo>
                  <a:lnTo>
                    <a:pt x="0" y="34637"/>
                  </a:lnTo>
                </a:path>
                <a:path w="12065" h="34925">
                  <a:moveTo>
                    <a:pt x="10743" y="0"/>
                  </a:moveTo>
                  <a:lnTo>
                    <a:pt x="1162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4116724" y="22860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4170977" y="227657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69">
                  <a:moveTo>
                    <a:pt x="0" y="0"/>
                  </a:moveTo>
                  <a:lnTo>
                    <a:pt x="11853" y="1360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4122422" y="2296534"/>
              <a:ext cx="17780" cy="31750"/>
            </a:xfrm>
            <a:custGeom>
              <a:avLst/>
              <a:gdLst/>
              <a:ahLst/>
              <a:cxnLst/>
              <a:rect l="l" t="t" r="r" b="b"/>
              <a:pathLst>
                <a:path w="17780" h="31750">
                  <a:moveTo>
                    <a:pt x="0" y="31737"/>
                  </a:moveTo>
                  <a:lnTo>
                    <a:pt x="1731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4207045" y="2206705"/>
              <a:ext cx="29209" cy="22225"/>
            </a:xfrm>
            <a:custGeom>
              <a:avLst/>
              <a:gdLst/>
              <a:ahLst/>
              <a:cxnLst/>
              <a:rect l="l" t="t" r="r" b="b"/>
              <a:pathLst>
                <a:path w="29209" h="22225">
                  <a:moveTo>
                    <a:pt x="0" y="21706"/>
                  </a:moveTo>
                  <a:lnTo>
                    <a:pt x="2903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4139742" y="229076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0" y="5769"/>
                  </a:moveTo>
                  <a:lnTo>
                    <a:pt x="20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4072143" y="2261092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4">
                  <a:moveTo>
                    <a:pt x="26658" y="0"/>
                  </a:moveTo>
                  <a:lnTo>
                    <a:pt x="0" y="245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4084751" y="2179408"/>
              <a:ext cx="31750" cy="17780"/>
            </a:xfrm>
            <a:custGeom>
              <a:avLst/>
              <a:gdLst/>
              <a:ahLst/>
              <a:cxnLst/>
              <a:rect l="l" t="t" r="r" b="b"/>
              <a:pathLst>
                <a:path w="31750" h="17780">
                  <a:moveTo>
                    <a:pt x="31643" y="17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4099886" y="2222033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486" y="2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4179762" y="2206491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14596" y="0"/>
                  </a:moveTo>
                  <a:lnTo>
                    <a:pt x="0" y="10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4116553" y="2263726"/>
              <a:ext cx="8255" cy="20955"/>
            </a:xfrm>
            <a:custGeom>
              <a:avLst/>
              <a:gdLst/>
              <a:ahLst/>
              <a:cxnLst/>
              <a:rect l="l" t="t" r="r" b="b"/>
              <a:pathLst>
                <a:path w="8255" h="20955">
                  <a:moveTo>
                    <a:pt x="7968" y="0"/>
                  </a:moveTo>
                  <a:lnTo>
                    <a:pt x="0" y="2061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4063622" y="2222036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30" h="635">
                  <a:moveTo>
                    <a:pt x="36271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4116386" y="2197122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4">
                  <a:moveTo>
                    <a:pt x="24596" y="2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4108473" y="220571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5">
                  <a:moveTo>
                    <a:pt x="20606" y="7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4179138" y="2197643"/>
              <a:ext cx="8255" cy="20955"/>
            </a:xfrm>
            <a:custGeom>
              <a:avLst/>
              <a:gdLst/>
              <a:ahLst/>
              <a:cxnLst/>
              <a:rect l="l" t="t" r="r" b="b"/>
              <a:pathLst>
                <a:path w="8255" h="20955">
                  <a:moveTo>
                    <a:pt x="0" y="20617"/>
                  </a:moveTo>
                  <a:lnTo>
                    <a:pt x="7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4124514" y="2253618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8240" y="0"/>
                  </a:moveTo>
                  <a:lnTo>
                    <a:pt x="0" y="1011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4113676" y="2276456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5109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4138949" y="2272803"/>
              <a:ext cx="3810" cy="22225"/>
            </a:xfrm>
            <a:custGeom>
              <a:avLst/>
              <a:gdLst/>
              <a:ahLst/>
              <a:cxnLst/>
              <a:rect l="l" t="t" r="r" b="b"/>
              <a:pathLst>
                <a:path w="3809" h="22225">
                  <a:moveTo>
                    <a:pt x="0" y="0"/>
                  </a:moveTo>
                  <a:lnTo>
                    <a:pt x="3413" y="218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4074099" y="2194087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0" y="0"/>
                  </a:moveTo>
                  <a:lnTo>
                    <a:pt x="25559" y="219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4174569" y="2268294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5">
                  <a:moveTo>
                    <a:pt x="0" y="0"/>
                  </a:moveTo>
                  <a:lnTo>
                    <a:pt x="20606" y="796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4096066" y="2227197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21831" y="0"/>
                  </a:moveTo>
                  <a:lnTo>
                    <a:pt x="0" y="33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4196778" y="2228405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4">
                  <a:moveTo>
                    <a:pt x="0" y="4366"/>
                  </a:moveTo>
                  <a:lnTo>
                    <a:pt x="1027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4194355" y="2191007"/>
              <a:ext cx="33020" cy="15875"/>
            </a:xfrm>
            <a:custGeom>
              <a:avLst/>
              <a:gdLst/>
              <a:ahLst/>
              <a:cxnLst/>
              <a:rect l="l" t="t" r="r" b="b"/>
              <a:pathLst>
                <a:path w="33019" h="15875">
                  <a:moveTo>
                    <a:pt x="32658" y="0"/>
                  </a:moveTo>
                  <a:lnTo>
                    <a:pt x="0" y="154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4160097" y="2184275"/>
              <a:ext cx="3810" cy="22225"/>
            </a:xfrm>
            <a:custGeom>
              <a:avLst/>
              <a:gdLst/>
              <a:ahLst/>
              <a:cxnLst/>
              <a:rect l="l" t="t" r="r" b="b"/>
              <a:pathLst>
                <a:path w="3809" h="22225">
                  <a:moveTo>
                    <a:pt x="3413" y="218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4061734" y="2240570"/>
              <a:ext cx="35560" cy="6985"/>
            </a:xfrm>
            <a:custGeom>
              <a:avLst/>
              <a:gdLst/>
              <a:ahLst/>
              <a:cxnLst/>
              <a:rect l="l" t="t" r="r" b="b"/>
              <a:pathLst>
                <a:path w="35559" h="6985">
                  <a:moveTo>
                    <a:pt x="0" y="0"/>
                  </a:moveTo>
                  <a:lnTo>
                    <a:pt x="35506" y="6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4170797" y="221826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4">
                  <a:moveTo>
                    <a:pt x="0" y="10250"/>
                  </a:moveTo>
                  <a:lnTo>
                    <a:pt x="83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4184845" y="215855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80" h="25400">
                  <a:moveTo>
                    <a:pt x="0" y="24795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4138946" y="2251651"/>
              <a:ext cx="3810" cy="21590"/>
            </a:xfrm>
            <a:custGeom>
              <a:avLst/>
              <a:gdLst/>
              <a:ahLst/>
              <a:cxnLst/>
              <a:rect l="l" t="t" r="r" b="b"/>
              <a:pathLst>
                <a:path w="3809" h="21589">
                  <a:moveTo>
                    <a:pt x="3413" y="0"/>
                  </a:moveTo>
                  <a:lnTo>
                    <a:pt x="0" y="211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4154799" y="2298968"/>
              <a:ext cx="14604" cy="31750"/>
            </a:xfrm>
            <a:custGeom>
              <a:avLst/>
              <a:gdLst/>
              <a:ahLst/>
              <a:cxnLst/>
              <a:rect l="l" t="t" r="r" b="b"/>
              <a:pathLst>
                <a:path w="14605" h="31750">
                  <a:moveTo>
                    <a:pt x="0" y="0"/>
                  </a:moveTo>
                  <a:lnTo>
                    <a:pt x="14544" y="315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4117907" y="2227201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140" y="3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4184580" y="2248321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0" y="3413"/>
                  </a:moveTo>
                  <a:lnTo>
                    <a:pt x="218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4098809" y="225435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125" y="0"/>
                  </a:moveTo>
                  <a:lnTo>
                    <a:pt x="0" y="67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4160100" y="2206130"/>
              <a:ext cx="3810" cy="21590"/>
            </a:xfrm>
            <a:custGeom>
              <a:avLst/>
              <a:gdLst/>
              <a:ahLst/>
              <a:cxnLst/>
              <a:rect l="l" t="t" r="r" b="b"/>
              <a:pathLst>
                <a:path w="3809" h="21589">
                  <a:moveTo>
                    <a:pt x="0" y="21140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4129120" y="2277186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0" y="14407"/>
                  </a:moveTo>
                  <a:lnTo>
                    <a:pt x="1052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4168194" y="2263116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376" y="51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4082829" y="2281561"/>
              <a:ext cx="31115" cy="19050"/>
            </a:xfrm>
            <a:custGeom>
              <a:avLst/>
              <a:gdLst/>
              <a:ahLst/>
              <a:cxnLst/>
              <a:rect l="l" t="t" r="r" b="b"/>
              <a:pathLst>
                <a:path w="31115" h="19050">
                  <a:moveTo>
                    <a:pt x="0" y="18826"/>
                  </a:moveTo>
                  <a:lnTo>
                    <a:pt x="3084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4163428" y="2248325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0" y="0"/>
                  </a:moveTo>
                  <a:lnTo>
                    <a:pt x="21140" y="341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4101212" y="2218301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0" y="0"/>
                  </a:moveTo>
                  <a:lnTo>
                    <a:pt x="12994" y="9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4163450" y="2190395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11078" y="0"/>
                  </a:moveTo>
                  <a:lnTo>
                    <a:pt x="0" y="1522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4159692" y="2152949"/>
              <a:ext cx="13335" cy="31115"/>
            </a:xfrm>
            <a:custGeom>
              <a:avLst/>
              <a:gdLst/>
              <a:ahLst/>
              <a:cxnLst/>
              <a:rect l="l" t="t" r="r" b="b"/>
              <a:pathLst>
                <a:path w="13334" h="31114">
                  <a:moveTo>
                    <a:pt x="12805" y="0"/>
                  </a:moveTo>
                  <a:lnTo>
                    <a:pt x="0" y="307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4185787" y="2251561"/>
              <a:ext cx="17145" cy="12700"/>
            </a:xfrm>
            <a:custGeom>
              <a:avLst/>
              <a:gdLst/>
              <a:ahLst/>
              <a:cxnLst/>
              <a:rect l="l" t="t" r="r" b="b"/>
              <a:pathLst>
                <a:path w="17144" h="12700">
                  <a:moveTo>
                    <a:pt x="16648" y="1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4097233" y="2247225"/>
              <a:ext cx="18415" cy="635"/>
            </a:xfrm>
            <a:custGeom>
              <a:avLst/>
              <a:gdLst/>
              <a:ahLst/>
              <a:cxnLst/>
              <a:rect l="l" t="t" r="r" b="b"/>
              <a:pathLst>
                <a:path w="18415" h="635">
                  <a:moveTo>
                    <a:pt x="0" y="0"/>
                  </a:moveTo>
                  <a:lnTo>
                    <a:pt x="18386" y="4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4174324" y="2280416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4" h="9525">
                  <a:moveTo>
                    <a:pt x="3937" y="9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4157548" y="222751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345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4156887" y="2273939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0" y="20700"/>
                  </a:moveTo>
                  <a:lnTo>
                    <a:pt x="221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4206012" y="2251957"/>
              <a:ext cx="36195" cy="4445"/>
            </a:xfrm>
            <a:custGeom>
              <a:avLst/>
              <a:gdLst/>
              <a:ahLst/>
              <a:cxnLst/>
              <a:rect l="l" t="t" r="r" b="b"/>
              <a:pathLst>
                <a:path w="36194" h="4444">
                  <a:moveTo>
                    <a:pt x="0" y="4261"/>
                  </a:moveTo>
                  <a:lnTo>
                    <a:pt x="360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4096058" y="2245093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19" h="2539">
                  <a:moveTo>
                    <a:pt x="0" y="0"/>
                  </a:moveTo>
                  <a:lnTo>
                    <a:pt x="20041" y="21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4212447" y="2311124"/>
              <a:ext cx="22860" cy="5715"/>
            </a:xfrm>
            <a:custGeom>
              <a:avLst/>
              <a:gdLst/>
              <a:ahLst/>
              <a:cxnLst/>
              <a:rect l="l" t="t" r="r" b="b"/>
              <a:pathLst>
                <a:path w="22859" h="5714">
                  <a:moveTo>
                    <a:pt x="0" y="0"/>
                  </a:moveTo>
                  <a:lnTo>
                    <a:pt x="22313" y="556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4143959" y="2184283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1622" y="0"/>
                  </a:moveTo>
                  <a:lnTo>
                    <a:pt x="0" y="1530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4224565" y="2297616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10188" y="190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4189404" y="2254187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4" h="2539">
                  <a:moveTo>
                    <a:pt x="0" y="0"/>
                  </a:moveTo>
                  <a:lnTo>
                    <a:pt x="16606" y="20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4192838" y="223237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5">
                  <a:moveTo>
                    <a:pt x="13580" y="1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4236091" y="2187228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0" y="19486"/>
                  </a:moveTo>
                  <a:lnTo>
                    <a:pt x="1219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4107424" y="2328273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549"/>
                  </a:moveTo>
                  <a:lnTo>
                    <a:pt x="150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4154113" y="2264908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69">
                  <a:moveTo>
                    <a:pt x="0" y="0"/>
                  </a:moveTo>
                  <a:lnTo>
                    <a:pt x="7455" y="135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4115798" y="2239940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13528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4146851" y="2201627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69">
                  <a:moveTo>
                    <a:pt x="7444" y="1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4179079" y="2232677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0" y="7444"/>
                  </a:moveTo>
                  <a:lnTo>
                    <a:pt x="1352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4105863" y="2320888"/>
              <a:ext cx="1905" cy="23495"/>
            </a:xfrm>
            <a:custGeom>
              <a:avLst/>
              <a:gdLst/>
              <a:ahLst/>
              <a:cxnLst/>
              <a:rect l="l" t="t" r="r" b="b"/>
              <a:pathLst>
                <a:path w="1905" h="23494">
                  <a:moveTo>
                    <a:pt x="0" y="0"/>
                  </a:moveTo>
                  <a:lnTo>
                    <a:pt x="1560" y="229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4178269" y="2289760"/>
              <a:ext cx="8890" cy="35560"/>
            </a:xfrm>
            <a:custGeom>
              <a:avLst/>
              <a:gdLst/>
              <a:ahLst/>
              <a:cxnLst/>
              <a:rect l="l" t="t" r="r" b="b"/>
              <a:pathLst>
                <a:path w="8890" h="35560">
                  <a:moveTo>
                    <a:pt x="8334" y="351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4169349" y="2330551"/>
              <a:ext cx="17145" cy="16510"/>
            </a:xfrm>
            <a:custGeom>
              <a:avLst/>
              <a:gdLst/>
              <a:ahLst/>
              <a:cxnLst/>
              <a:rect l="l" t="t" r="r" b="b"/>
              <a:pathLst>
                <a:path w="17144" h="16510">
                  <a:moveTo>
                    <a:pt x="0" y="0"/>
                  </a:moveTo>
                  <a:lnTo>
                    <a:pt x="16523" y="1596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4200044" y="2230905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5968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4062068" y="228568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5">
                  <a:moveTo>
                    <a:pt x="10083" y="0"/>
                  </a:moveTo>
                  <a:lnTo>
                    <a:pt x="0" y="2066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4042319" y="2222522"/>
              <a:ext cx="21590" cy="8890"/>
            </a:xfrm>
            <a:custGeom>
              <a:avLst/>
              <a:gdLst/>
              <a:ahLst/>
              <a:cxnLst/>
              <a:rect l="l" t="t" r="r" b="b"/>
              <a:pathLst>
                <a:path w="21590" h="8889">
                  <a:moveTo>
                    <a:pt x="21308" y="0"/>
                  </a:moveTo>
                  <a:lnTo>
                    <a:pt x="0" y="86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4206007" y="2230901"/>
              <a:ext cx="36195" cy="3175"/>
            </a:xfrm>
            <a:custGeom>
              <a:avLst/>
              <a:gdLst/>
              <a:ahLst/>
              <a:cxnLst/>
              <a:rect l="l" t="t" r="r" b="b"/>
              <a:pathLst>
                <a:path w="36194" h="3175">
                  <a:moveTo>
                    <a:pt x="36030" y="2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4142360" y="229464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628" y="122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4083766" y="2230583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12292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4151289" y="2250191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0" y="0"/>
                  </a:moveTo>
                  <a:lnTo>
                    <a:pt x="2827" y="1471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4129329" y="2237117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732" y="0"/>
                  </a:moveTo>
                  <a:lnTo>
                    <a:pt x="0" y="282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4134177" y="2246679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0" y="6575"/>
                  </a:moveTo>
                  <a:lnTo>
                    <a:pt x="1336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4151493" y="217199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607" y="12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4227014" y="2187231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276" y="0"/>
                  </a:moveTo>
                  <a:lnTo>
                    <a:pt x="0" y="376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4154298" y="221515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37" y="14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4160861" y="2226809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13360" y="0"/>
                  </a:moveTo>
                  <a:lnTo>
                    <a:pt x="0" y="65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4117881" y="2291589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0" y="7717"/>
                  </a:moveTo>
                  <a:lnTo>
                    <a:pt x="11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4206418" y="2239718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0" y="8607"/>
                  </a:moveTo>
                  <a:lnTo>
                    <a:pt x="1229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4042310" y="2231128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413" y="943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4093523" y="2207036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0"/>
                  </a:moveTo>
                  <a:lnTo>
                    <a:pt x="7696" y="1126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4116560" y="2284349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5" h="15239">
                  <a:moveTo>
                    <a:pt x="0" y="0"/>
                  </a:moveTo>
                  <a:lnTo>
                    <a:pt x="1319" y="1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4174528" y="2182681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11266" y="0"/>
                  </a:moveTo>
                  <a:lnTo>
                    <a:pt x="0" y="771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4062024" y="217619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0"/>
                  </a:moveTo>
                  <a:lnTo>
                    <a:pt x="12072" y="1789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4093530" y="2205715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5">
                  <a:moveTo>
                    <a:pt x="14952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4062067" y="2300383"/>
              <a:ext cx="20955" cy="6350"/>
            </a:xfrm>
            <a:custGeom>
              <a:avLst/>
              <a:gdLst/>
              <a:ahLst/>
              <a:cxnLst/>
              <a:rect l="l" t="t" r="r" b="b"/>
              <a:pathLst>
                <a:path w="20955" h="6350">
                  <a:moveTo>
                    <a:pt x="0" y="5968"/>
                  </a:moveTo>
                  <a:lnTo>
                    <a:pt x="20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4202437" y="226368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769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4142358" y="22475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3329" y="0"/>
                  </a:moveTo>
                  <a:lnTo>
                    <a:pt x="0" y="40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4161579" y="2278444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0" y="0"/>
                  </a:moveTo>
                  <a:lnTo>
                    <a:pt x="8607" y="60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4185796" y="2182686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5" h="15239">
                  <a:moveTo>
                    <a:pt x="1319" y="1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4109770" y="2247408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6020" y="0"/>
                  </a:moveTo>
                  <a:lnTo>
                    <a:pt x="0" y="86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4062022" y="2176195"/>
              <a:ext cx="22860" cy="3810"/>
            </a:xfrm>
            <a:custGeom>
              <a:avLst/>
              <a:gdLst/>
              <a:ahLst/>
              <a:cxnLst/>
              <a:rect l="l" t="t" r="r" b="b"/>
              <a:pathLst>
                <a:path w="22859" h="3810">
                  <a:moveTo>
                    <a:pt x="22732" y="32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4139051" y="2230590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10230" y="8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4138218" y="2195598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8628" y="6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4192615" y="2224046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8628"/>
                  </a:moveTo>
                  <a:lnTo>
                    <a:pt x="60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4152850" y="2239719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0" y="0"/>
                  </a:moveTo>
                  <a:lnTo>
                    <a:pt x="10575" y="86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4150982" y="2294639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12282"/>
                  </a:moveTo>
                  <a:lnTo>
                    <a:pt x="590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4083762" y="2239206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0"/>
                  </a:moveTo>
                  <a:lnTo>
                    <a:pt x="12292" y="588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4167426" y="2260054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09" h="15239">
                  <a:moveTo>
                    <a:pt x="3717" y="14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4119259" y="2253254"/>
              <a:ext cx="15240" cy="3810"/>
            </a:xfrm>
            <a:custGeom>
              <a:avLst/>
              <a:gdLst/>
              <a:ahLst/>
              <a:cxnLst/>
              <a:rect l="l" t="t" r="r" b="b"/>
              <a:pathLst>
                <a:path w="15240" h="3810">
                  <a:moveTo>
                    <a:pt x="0" y="3717"/>
                  </a:moveTo>
                  <a:lnTo>
                    <a:pt x="1492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4145579" y="2171986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916" y="0"/>
                  </a:moveTo>
                  <a:lnTo>
                    <a:pt x="0" y="122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4137280" y="2205087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09" h="15239">
                  <a:moveTo>
                    <a:pt x="0" y="0"/>
                  </a:moveTo>
                  <a:lnTo>
                    <a:pt x="3706" y="1492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14174218" y="2223117"/>
              <a:ext cx="15240" cy="3810"/>
            </a:xfrm>
            <a:custGeom>
              <a:avLst/>
              <a:gdLst/>
              <a:ahLst/>
              <a:cxnLst/>
              <a:rect l="l" t="t" r="r" b="b"/>
              <a:pathLst>
                <a:path w="15240" h="3810">
                  <a:moveTo>
                    <a:pt x="14921" y="0"/>
                  </a:moveTo>
                  <a:lnTo>
                    <a:pt x="0" y="368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4172500" y="2135918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13277" y="0"/>
                  </a:moveTo>
                  <a:lnTo>
                    <a:pt x="0" y="170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4206422" y="2233813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292" y="5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4185786" y="213592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4" h="22860">
                  <a:moveTo>
                    <a:pt x="3989" y="22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4185877" y="2324943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69" h="21589">
                  <a:moveTo>
                    <a:pt x="0" y="21580"/>
                  </a:moveTo>
                  <a:lnTo>
                    <a:pt x="72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4144055" y="2237116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015" y="3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4242037" y="2241183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19" h="10794">
                  <a:moveTo>
                    <a:pt x="0" y="10774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4153989" y="2229893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0" y="9015"/>
                  </a:moveTo>
                  <a:lnTo>
                    <a:pt x="314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4170185" y="2274967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0" y="9507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4109762" y="225601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9507" y="96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4137281" y="2195590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931" y="0"/>
                  </a:moveTo>
                  <a:lnTo>
                    <a:pt x="0" y="95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4147531" y="224025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6429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4189138" y="22231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507" y="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4154980" y="223161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4429"/>
                  </a:moveTo>
                  <a:lnTo>
                    <a:pt x="2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4242046" y="2233808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19" h="7619">
                  <a:moveTo>
                    <a:pt x="20292" y="7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4140982" y="2220011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19">
                  <a:moveTo>
                    <a:pt x="0" y="0"/>
                  </a:moveTo>
                  <a:lnTo>
                    <a:pt x="12093" y="2022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4129070" y="2213687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5">
                  <a:moveTo>
                    <a:pt x="15800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4151293" y="2241039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09" h="9525">
                  <a:moveTo>
                    <a:pt x="3183" y="0"/>
                  </a:moveTo>
                  <a:lnTo>
                    <a:pt x="0" y="915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4154377" y="2233408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6491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4158268" y="2240129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5" h="4444">
                  <a:moveTo>
                    <a:pt x="0" y="3989"/>
                  </a:moveTo>
                  <a:lnTo>
                    <a:pt x="2080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4160443" y="2245906"/>
              <a:ext cx="6985" cy="14604"/>
            </a:xfrm>
            <a:custGeom>
              <a:avLst/>
              <a:gdLst/>
              <a:ahLst/>
              <a:cxnLst/>
              <a:rect l="l" t="t" r="r" b="b"/>
              <a:pathLst>
                <a:path w="6984" h="14605">
                  <a:moveTo>
                    <a:pt x="6984" y="14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4195169" y="2274956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5">
                  <a:moveTo>
                    <a:pt x="0" y="1298"/>
                  </a:moveTo>
                  <a:lnTo>
                    <a:pt x="1496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4203670" y="2275497"/>
              <a:ext cx="20955" cy="22225"/>
            </a:xfrm>
            <a:custGeom>
              <a:avLst/>
              <a:gdLst/>
              <a:ahLst/>
              <a:cxnLst/>
              <a:rect l="l" t="t" r="r" b="b"/>
              <a:pathLst>
                <a:path w="20955" h="22225">
                  <a:moveTo>
                    <a:pt x="20910" y="22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3298372" y="2416544"/>
              <a:ext cx="29845" cy="20955"/>
            </a:xfrm>
            <a:custGeom>
              <a:avLst/>
              <a:gdLst/>
              <a:ahLst/>
              <a:cxnLst/>
              <a:rect l="l" t="t" r="r" b="b"/>
              <a:pathLst>
                <a:path w="29844" h="20955">
                  <a:moveTo>
                    <a:pt x="0" y="0"/>
                  </a:moveTo>
                  <a:lnTo>
                    <a:pt x="29611" y="209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3221492" y="2412611"/>
              <a:ext cx="12065" cy="34925"/>
            </a:xfrm>
            <a:custGeom>
              <a:avLst/>
              <a:gdLst/>
              <a:ahLst/>
              <a:cxnLst/>
              <a:rect l="l" t="t" r="r" b="b"/>
              <a:pathLst>
                <a:path w="12065" h="34925">
                  <a:moveTo>
                    <a:pt x="10774" y="0"/>
                  </a:moveTo>
                  <a:lnTo>
                    <a:pt x="11633" y="0"/>
                  </a:lnTo>
                </a:path>
                <a:path w="12065" h="34925">
                  <a:moveTo>
                    <a:pt x="10774" y="0"/>
                  </a:moveTo>
                  <a:lnTo>
                    <a:pt x="0" y="34627"/>
                  </a:lnTo>
                </a:path>
                <a:path w="12065" h="34925">
                  <a:moveTo>
                    <a:pt x="10774" y="0"/>
                  </a:moveTo>
                  <a:lnTo>
                    <a:pt x="1163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3232249" y="24124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3286510" y="2402924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69">
                  <a:moveTo>
                    <a:pt x="0" y="0"/>
                  </a:moveTo>
                  <a:lnTo>
                    <a:pt x="11853" y="1361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3237965" y="2422909"/>
              <a:ext cx="17780" cy="31750"/>
            </a:xfrm>
            <a:custGeom>
              <a:avLst/>
              <a:gdLst/>
              <a:ahLst/>
              <a:cxnLst/>
              <a:rect l="l" t="t" r="r" b="b"/>
              <a:pathLst>
                <a:path w="17780" h="31750">
                  <a:moveTo>
                    <a:pt x="0" y="31716"/>
                  </a:moveTo>
                  <a:lnTo>
                    <a:pt x="1729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3322569" y="2333076"/>
              <a:ext cx="29209" cy="22225"/>
            </a:xfrm>
            <a:custGeom>
              <a:avLst/>
              <a:gdLst/>
              <a:ahLst/>
              <a:cxnLst/>
              <a:rect l="l" t="t" r="r" b="b"/>
              <a:pathLst>
                <a:path w="29209" h="22225">
                  <a:moveTo>
                    <a:pt x="0" y="21706"/>
                  </a:moveTo>
                  <a:lnTo>
                    <a:pt x="2905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3255274" y="2417122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0" y="5779"/>
                  </a:moveTo>
                  <a:lnTo>
                    <a:pt x="203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3187706" y="2387423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4">
                  <a:moveTo>
                    <a:pt x="26637" y="0"/>
                  </a:moveTo>
                  <a:lnTo>
                    <a:pt x="0" y="246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3200302" y="2305732"/>
              <a:ext cx="31750" cy="17780"/>
            </a:xfrm>
            <a:custGeom>
              <a:avLst/>
              <a:gdLst/>
              <a:ahLst/>
              <a:cxnLst/>
              <a:rect l="l" t="t" r="r" b="b"/>
              <a:pathLst>
                <a:path w="31750" h="17780">
                  <a:moveTo>
                    <a:pt x="31632" y="17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3215428" y="234841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486" y="2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3295325" y="2332864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14575" y="0"/>
                  </a:moveTo>
                  <a:lnTo>
                    <a:pt x="0" y="1013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3232093" y="2390082"/>
              <a:ext cx="8255" cy="20955"/>
            </a:xfrm>
            <a:custGeom>
              <a:avLst/>
              <a:gdLst/>
              <a:ahLst/>
              <a:cxnLst/>
              <a:rect l="l" t="t" r="r" b="b"/>
              <a:pathLst>
                <a:path w="8255" h="20955">
                  <a:moveTo>
                    <a:pt x="7968" y="0"/>
                  </a:moveTo>
                  <a:lnTo>
                    <a:pt x="0" y="2060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3179152" y="2348407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30" h="635">
                  <a:moveTo>
                    <a:pt x="36281" y="0"/>
                  </a:moveTo>
                  <a:lnTo>
                    <a:pt x="0" y="47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3231938" y="2323470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4">
                  <a:moveTo>
                    <a:pt x="24575" y="2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3224013" y="233207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5">
                  <a:moveTo>
                    <a:pt x="20606" y="7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3294670" y="2324005"/>
              <a:ext cx="8255" cy="20955"/>
            </a:xfrm>
            <a:custGeom>
              <a:avLst/>
              <a:gdLst/>
              <a:ahLst/>
              <a:cxnLst/>
              <a:rect l="l" t="t" r="r" b="b"/>
              <a:pathLst>
                <a:path w="8255" h="20955">
                  <a:moveTo>
                    <a:pt x="0" y="20585"/>
                  </a:moveTo>
                  <a:lnTo>
                    <a:pt x="797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3240063" y="2379973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8240" y="0"/>
                  </a:moveTo>
                  <a:lnTo>
                    <a:pt x="0" y="1011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3273075" y="235389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335" y="0"/>
                  </a:moveTo>
                  <a:lnTo>
                    <a:pt x="0" y="407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3229226" y="240281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5088"/>
                  </a:moveTo>
                  <a:lnTo>
                    <a:pt x="591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3254483" y="2399148"/>
              <a:ext cx="3810" cy="22225"/>
            </a:xfrm>
            <a:custGeom>
              <a:avLst/>
              <a:gdLst/>
              <a:ahLst/>
              <a:cxnLst/>
              <a:rect l="l" t="t" r="r" b="b"/>
              <a:pathLst>
                <a:path w="3809" h="22225">
                  <a:moveTo>
                    <a:pt x="0" y="0"/>
                  </a:moveTo>
                  <a:lnTo>
                    <a:pt x="3413" y="218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3189633" y="2320441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0" y="0"/>
                  </a:moveTo>
                  <a:lnTo>
                    <a:pt x="25580" y="2192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3290094" y="2394648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5">
                  <a:moveTo>
                    <a:pt x="0" y="0"/>
                  </a:moveTo>
                  <a:lnTo>
                    <a:pt x="20617" y="797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3211606" y="2353527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21831" y="0"/>
                  </a:moveTo>
                  <a:lnTo>
                    <a:pt x="0" y="341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3312312" y="2354777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4">
                  <a:moveTo>
                    <a:pt x="0" y="4366"/>
                  </a:moveTo>
                  <a:lnTo>
                    <a:pt x="102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3309897" y="2317353"/>
              <a:ext cx="33020" cy="15875"/>
            </a:xfrm>
            <a:custGeom>
              <a:avLst/>
              <a:gdLst/>
              <a:ahLst/>
              <a:cxnLst/>
              <a:rect l="l" t="t" r="r" b="b"/>
              <a:pathLst>
                <a:path w="33019" h="15875">
                  <a:moveTo>
                    <a:pt x="32658" y="0"/>
                  </a:moveTo>
                  <a:lnTo>
                    <a:pt x="0" y="155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3275641" y="2310638"/>
              <a:ext cx="3810" cy="22225"/>
            </a:xfrm>
            <a:custGeom>
              <a:avLst/>
              <a:gdLst/>
              <a:ahLst/>
              <a:cxnLst/>
              <a:rect l="l" t="t" r="r" b="b"/>
              <a:pathLst>
                <a:path w="3809" h="22225">
                  <a:moveTo>
                    <a:pt x="3403" y="21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3177260" y="2366939"/>
              <a:ext cx="35560" cy="6985"/>
            </a:xfrm>
            <a:custGeom>
              <a:avLst/>
              <a:gdLst/>
              <a:ahLst/>
              <a:cxnLst/>
              <a:rect l="l" t="t" r="r" b="b"/>
              <a:pathLst>
                <a:path w="35559" h="6985">
                  <a:moveTo>
                    <a:pt x="0" y="0"/>
                  </a:moveTo>
                  <a:lnTo>
                    <a:pt x="35517" y="66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3286329" y="234460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4">
                  <a:moveTo>
                    <a:pt x="0" y="10261"/>
                  </a:moveTo>
                  <a:lnTo>
                    <a:pt x="833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3300369" y="2284916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4">
                  <a:moveTo>
                    <a:pt x="0" y="24763"/>
                  </a:moveTo>
                  <a:lnTo>
                    <a:pt x="492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3254488" y="2377999"/>
              <a:ext cx="3810" cy="21590"/>
            </a:xfrm>
            <a:custGeom>
              <a:avLst/>
              <a:gdLst/>
              <a:ahLst/>
              <a:cxnLst/>
              <a:rect l="l" t="t" r="r" b="b"/>
              <a:pathLst>
                <a:path w="3809" h="21589">
                  <a:moveTo>
                    <a:pt x="3413" y="0"/>
                  </a:moveTo>
                  <a:lnTo>
                    <a:pt x="0" y="2114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3270340" y="2425314"/>
              <a:ext cx="14604" cy="31750"/>
            </a:xfrm>
            <a:custGeom>
              <a:avLst/>
              <a:gdLst/>
              <a:ahLst/>
              <a:cxnLst/>
              <a:rect l="l" t="t" r="r" b="b"/>
              <a:pathLst>
                <a:path w="14605" h="31750">
                  <a:moveTo>
                    <a:pt x="0" y="0"/>
                  </a:moveTo>
                  <a:lnTo>
                    <a:pt x="14544" y="315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3233437" y="2353524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161" y="3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3300121" y="2374693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0" y="3413"/>
                  </a:moveTo>
                  <a:lnTo>
                    <a:pt x="2182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3214337" y="238068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146" y="0"/>
                  </a:moveTo>
                  <a:lnTo>
                    <a:pt x="0" y="67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3275640" y="2332461"/>
              <a:ext cx="3810" cy="21590"/>
            </a:xfrm>
            <a:custGeom>
              <a:avLst/>
              <a:gdLst/>
              <a:ahLst/>
              <a:cxnLst/>
              <a:rect l="l" t="t" r="r" b="b"/>
              <a:pathLst>
                <a:path w="3809" h="21589">
                  <a:moveTo>
                    <a:pt x="0" y="21140"/>
                  </a:moveTo>
                  <a:lnTo>
                    <a:pt x="340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3244670" y="2403519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0" y="14428"/>
                  </a:moveTo>
                  <a:lnTo>
                    <a:pt x="1050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3283720" y="238947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0" y="0"/>
                  </a:moveTo>
                  <a:lnTo>
                    <a:pt x="6376" y="51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3198372" y="2407908"/>
              <a:ext cx="31115" cy="19050"/>
            </a:xfrm>
            <a:custGeom>
              <a:avLst/>
              <a:gdLst/>
              <a:ahLst/>
              <a:cxnLst/>
              <a:rect l="l" t="t" r="r" b="b"/>
              <a:pathLst>
                <a:path w="31115" h="19050">
                  <a:moveTo>
                    <a:pt x="0" y="18826"/>
                  </a:moveTo>
                  <a:lnTo>
                    <a:pt x="3084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3278961" y="2374695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0" y="0"/>
                  </a:moveTo>
                  <a:lnTo>
                    <a:pt x="21161" y="341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3216754" y="2344632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0" y="0"/>
                  </a:moveTo>
                  <a:lnTo>
                    <a:pt x="12973" y="94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3278968" y="2316742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11109" y="0"/>
                  </a:moveTo>
                  <a:lnTo>
                    <a:pt x="0" y="152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3275219" y="2279294"/>
              <a:ext cx="13335" cy="31115"/>
            </a:xfrm>
            <a:custGeom>
              <a:avLst/>
              <a:gdLst/>
              <a:ahLst/>
              <a:cxnLst/>
              <a:rect l="l" t="t" r="r" b="b"/>
              <a:pathLst>
                <a:path w="13334" h="31114">
                  <a:moveTo>
                    <a:pt x="12826" y="0"/>
                  </a:moveTo>
                  <a:lnTo>
                    <a:pt x="0" y="3073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3301318" y="2377895"/>
              <a:ext cx="17145" cy="12700"/>
            </a:xfrm>
            <a:custGeom>
              <a:avLst/>
              <a:gdLst/>
              <a:ahLst/>
              <a:cxnLst/>
              <a:rect l="l" t="t" r="r" b="b"/>
              <a:pathLst>
                <a:path w="17144" h="12700">
                  <a:moveTo>
                    <a:pt x="16659" y="12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3212774" y="2373596"/>
              <a:ext cx="18415" cy="635"/>
            </a:xfrm>
            <a:custGeom>
              <a:avLst/>
              <a:gdLst/>
              <a:ahLst/>
              <a:cxnLst/>
              <a:rect l="l" t="t" r="r" b="b"/>
              <a:pathLst>
                <a:path w="18415" h="635">
                  <a:moveTo>
                    <a:pt x="0" y="0"/>
                  </a:moveTo>
                  <a:lnTo>
                    <a:pt x="18397" y="38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3289854" y="2406772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4" h="9525">
                  <a:moveTo>
                    <a:pt x="3957" y="9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3272437" y="2400293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0" y="2070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3321545" y="2378336"/>
              <a:ext cx="36195" cy="4445"/>
            </a:xfrm>
            <a:custGeom>
              <a:avLst/>
              <a:gdLst/>
              <a:ahLst/>
              <a:cxnLst/>
              <a:rect l="l" t="t" r="r" b="b"/>
              <a:pathLst>
                <a:path w="36194" h="4444">
                  <a:moveTo>
                    <a:pt x="0" y="4230"/>
                  </a:moveTo>
                  <a:lnTo>
                    <a:pt x="3604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3211600" y="2371448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19" h="2539">
                  <a:moveTo>
                    <a:pt x="0" y="0"/>
                  </a:moveTo>
                  <a:lnTo>
                    <a:pt x="20041" y="214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3327988" y="2437473"/>
              <a:ext cx="22860" cy="5715"/>
            </a:xfrm>
            <a:custGeom>
              <a:avLst/>
              <a:gdLst/>
              <a:ahLst/>
              <a:cxnLst/>
              <a:rect l="l" t="t" r="r" b="b"/>
              <a:pathLst>
                <a:path w="22859" h="5714">
                  <a:moveTo>
                    <a:pt x="0" y="0"/>
                  </a:moveTo>
                  <a:lnTo>
                    <a:pt x="22292" y="558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3259499" y="2310637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1622" y="0"/>
                  </a:moveTo>
                  <a:lnTo>
                    <a:pt x="0" y="1532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3340119" y="2423986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10167" y="190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3304946" y="2380542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4" h="2539">
                  <a:moveTo>
                    <a:pt x="0" y="0"/>
                  </a:moveTo>
                  <a:lnTo>
                    <a:pt x="16596" y="203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3308361" y="2358726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5">
                  <a:moveTo>
                    <a:pt x="13580" y="1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13351624" y="231359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0" y="19486"/>
                  </a:moveTo>
                  <a:lnTo>
                    <a:pt x="1220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13222967" y="2454624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528"/>
                  </a:moveTo>
                  <a:lnTo>
                    <a:pt x="1500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3269646" y="2391253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69">
                  <a:moveTo>
                    <a:pt x="0" y="0"/>
                  </a:moveTo>
                  <a:lnTo>
                    <a:pt x="7476" y="1357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3231321" y="2366288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13549" y="0"/>
                  </a:moveTo>
                  <a:lnTo>
                    <a:pt x="0" y="747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3262372" y="2327957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69">
                  <a:moveTo>
                    <a:pt x="7455" y="13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3294621" y="235903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0" y="7455"/>
                  </a:moveTo>
                  <a:lnTo>
                    <a:pt x="1352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3221379" y="2447234"/>
              <a:ext cx="1905" cy="23495"/>
            </a:xfrm>
            <a:custGeom>
              <a:avLst/>
              <a:gdLst/>
              <a:ahLst/>
              <a:cxnLst/>
              <a:rect l="l" t="t" r="r" b="b"/>
              <a:pathLst>
                <a:path w="1905" h="23494">
                  <a:moveTo>
                    <a:pt x="0" y="0"/>
                  </a:moveTo>
                  <a:lnTo>
                    <a:pt x="1591" y="229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3293818" y="2416123"/>
              <a:ext cx="8890" cy="35560"/>
            </a:xfrm>
            <a:custGeom>
              <a:avLst/>
              <a:gdLst/>
              <a:ahLst/>
              <a:cxnLst/>
              <a:rect l="l" t="t" r="r" b="b"/>
              <a:pathLst>
                <a:path w="8890" h="35560">
                  <a:moveTo>
                    <a:pt x="8334" y="351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3284892" y="2456897"/>
              <a:ext cx="17145" cy="16510"/>
            </a:xfrm>
            <a:custGeom>
              <a:avLst/>
              <a:gdLst/>
              <a:ahLst/>
              <a:cxnLst/>
              <a:rect l="l" t="t" r="r" b="b"/>
              <a:pathLst>
                <a:path w="17144" h="16510">
                  <a:moveTo>
                    <a:pt x="0" y="0"/>
                  </a:moveTo>
                  <a:lnTo>
                    <a:pt x="16523" y="1594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3315577" y="2357260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5968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3177605" y="2412058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5">
                  <a:moveTo>
                    <a:pt x="10093" y="0"/>
                  </a:moveTo>
                  <a:lnTo>
                    <a:pt x="0" y="206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3157851" y="2348878"/>
              <a:ext cx="21590" cy="8890"/>
            </a:xfrm>
            <a:custGeom>
              <a:avLst/>
              <a:gdLst/>
              <a:ahLst/>
              <a:cxnLst/>
              <a:rect l="l" t="t" r="r" b="b"/>
              <a:pathLst>
                <a:path w="21590" h="8889">
                  <a:moveTo>
                    <a:pt x="21308" y="0"/>
                  </a:moveTo>
                  <a:lnTo>
                    <a:pt x="0" y="857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3321547" y="2357270"/>
              <a:ext cx="36195" cy="3175"/>
            </a:xfrm>
            <a:custGeom>
              <a:avLst/>
              <a:gdLst/>
              <a:ahLst/>
              <a:cxnLst/>
              <a:rect l="l" t="t" r="r" b="b"/>
              <a:pathLst>
                <a:path w="36194" h="3175">
                  <a:moveTo>
                    <a:pt x="36040" y="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3257902" y="2420994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628" y="1229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3199287" y="2356937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12313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3266837" y="237654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0" y="0"/>
                  </a:moveTo>
                  <a:lnTo>
                    <a:pt x="2806" y="1471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3244870" y="2363471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732" y="0"/>
                  </a:moveTo>
                  <a:lnTo>
                    <a:pt x="0" y="282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13249724" y="2373028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0" y="6596"/>
                  </a:moveTo>
                  <a:lnTo>
                    <a:pt x="1335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13267033" y="2298323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607" y="123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3342555" y="2313594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276" y="0"/>
                  </a:moveTo>
                  <a:lnTo>
                    <a:pt x="0" y="375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13269825" y="234153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27" y="14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13276414" y="2353155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13350" y="0"/>
                  </a:moveTo>
                  <a:lnTo>
                    <a:pt x="0" y="659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3233422" y="2417941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0" y="7696"/>
                  </a:moveTo>
                  <a:lnTo>
                    <a:pt x="1124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3321942" y="2366067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0" y="8628"/>
                  </a:moveTo>
                  <a:lnTo>
                    <a:pt x="1232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3157853" y="2357459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0" y="0"/>
                  </a:moveTo>
                  <a:lnTo>
                    <a:pt x="19402" y="948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13209041" y="2333390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0"/>
                  </a:moveTo>
                  <a:lnTo>
                    <a:pt x="7717" y="1124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13232100" y="2410679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5" h="15239">
                  <a:moveTo>
                    <a:pt x="0" y="0"/>
                  </a:moveTo>
                  <a:lnTo>
                    <a:pt x="1319" y="1495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13290078" y="2309036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11266" y="0"/>
                  </a:moveTo>
                  <a:lnTo>
                    <a:pt x="0" y="771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3177540" y="230253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0" y="0"/>
                  </a:moveTo>
                  <a:lnTo>
                    <a:pt x="12093" y="1791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13209039" y="2332070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5">
                  <a:moveTo>
                    <a:pt x="14983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3177607" y="2426738"/>
              <a:ext cx="20955" cy="6350"/>
            </a:xfrm>
            <a:custGeom>
              <a:avLst/>
              <a:gdLst/>
              <a:ahLst/>
              <a:cxnLst/>
              <a:rect l="l" t="t" r="r" b="b"/>
              <a:pathLst>
                <a:path w="20955" h="6350">
                  <a:moveTo>
                    <a:pt x="0" y="5968"/>
                  </a:moveTo>
                  <a:lnTo>
                    <a:pt x="2077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13317977" y="239003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769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13257902" y="2373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3319" y="0"/>
                  </a:moveTo>
                  <a:lnTo>
                    <a:pt x="0" y="406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13277128" y="240481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0" y="0"/>
                  </a:moveTo>
                  <a:lnTo>
                    <a:pt x="8607" y="602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13301351" y="2309037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5" h="15239">
                  <a:moveTo>
                    <a:pt x="1298" y="14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13225303" y="2373762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602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13177538" y="2302547"/>
              <a:ext cx="22860" cy="3810"/>
            </a:xfrm>
            <a:custGeom>
              <a:avLst/>
              <a:gdLst/>
              <a:ahLst/>
              <a:cxnLst/>
              <a:rect l="l" t="t" r="r" b="b"/>
              <a:pathLst>
                <a:path w="22859" h="3810">
                  <a:moveTo>
                    <a:pt x="22763" y="3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13254604" y="2356940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10219" y="83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13253755" y="2321943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8607" y="6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13308150" y="2350400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8628"/>
                  </a:moveTo>
                  <a:lnTo>
                    <a:pt x="602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13268390" y="2366065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0" y="0"/>
                  </a:moveTo>
                  <a:lnTo>
                    <a:pt x="10575" y="86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13266525" y="2421000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12292"/>
                  </a:moveTo>
                  <a:lnTo>
                    <a:pt x="5916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13199296" y="2365561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0"/>
                  </a:moveTo>
                  <a:lnTo>
                    <a:pt x="12313" y="5884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13282960" y="2386423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09" h="15239">
                  <a:moveTo>
                    <a:pt x="3717" y="14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13234810" y="2379625"/>
              <a:ext cx="15240" cy="3810"/>
            </a:xfrm>
            <a:custGeom>
              <a:avLst/>
              <a:gdLst/>
              <a:ahLst/>
              <a:cxnLst/>
              <a:rect l="l" t="t" r="r" b="b"/>
              <a:pathLst>
                <a:path w="15240" h="3810">
                  <a:moveTo>
                    <a:pt x="0" y="3675"/>
                  </a:moveTo>
                  <a:lnTo>
                    <a:pt x="14921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13261120" y="2298332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916" y="0"/>
                  </a:moveTo>
                  <a:lnTo>
                    <a:pt x="0" y="1231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3252830" y="2331459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09" h="15239">
                  <a:moveTo>
                    <a:pt x="0" y="0"/>
                  </a:moveTo>
                  <a:lnTo>
                    <a:pt x="3685" y="1490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3289760" y="2349463"/>
              <a:ext cx="15240" cy="3810"/>
            </a:xfrm>
            <a:custGeom>
              <a:avLst/>
              <a:gdLst/>
              <a:ahLst/>
              <a:cxnLst/>
              <a:rect l="l" t="t" r="r" b="b"/>
              <a:pathLst>
                <a:path w="15240" h="3810">
                  <a:moveTo>
                    <a:pt x="14921" y="0"/>
                  </a:moveTo>
                  <a:lnTo>
                    <a:pt x="0" y="3685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3288045" y="226226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13266" y="0"/>
                  </a:moveTo>
                  <a:lnTo>
                    <a:pt x="0" y="17036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3321931" y="236015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334" y="5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3301313" y="226227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4" h="22860">
                  <a:moveTo>
                    <a:pt x="3978" y="22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3301412" y="2451274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69" h="21589">
                  <a:moveTo>
                    <a:pt x="0" y="2158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3259605" y="2363476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015" y="31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3357588" y="2367523"/>
              <a:ext cx="20320" cy="11430"/>
            </a:xfrm>
            <a:custGeom>
              <a:avLst/>
              <a:gdLst/>
              <a:ahLst/>
              <a:cxnLst/>
              <a:rect l="l" t="t" r="r" b="b"/>
              <a:pathLst>
                <a:path w="20319" h="11430">
                  <a:moveTo>
                    <a:pt x="0" y="10805"/>
                  </a:moveTo>
                  <a:lnTo>
                    <a:pt x="2028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3269531" y="2356239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0" y="9015"/>
                  </a:moveTo>
                  <a:lnTo>
                    <a:pt x="313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3285734" y="2401327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0" y="9518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3225295" y="238238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9507" y="91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3252824" y="2321946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931" y="0"/>
                  </a:moveTo>
                  <a:lnTo>
                    <a:pt x="0" y="950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3263072" y="2366619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6408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13304673" y="234946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507" y="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13270521" y="235797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4397"/>
                  </a:moveTo>
                  <a:lnTo>
                    <a:pt x="2554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3357590" y="2360155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19" h="7619">
                  <a:moveTo>
                    <a:pt x="20282" y="7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3256513" y="2346359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19">
                  <a:moveTo>
                    <a:pt x="0" y="0"/>
                  </a:moveTo>
                  <a:lnTo>
                    <a:pt x="12114" y="2026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3244612" y="2340022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5">
                  <a:moveTo>
                    <a:pt x="15800" y="12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13266842" y="2367368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09" h="9525">
                  <a:moveTo>
                    <a:pt x="3183" y="0"/>
                  </a:moveTo>
                  <a:lnTo>
                    <a:pt x="0" y="917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13269905" y="2359754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6512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13273808" y="2366495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5" h="4444">
                  <a:moveTo>
                    <a:pt x="0" y="3978"/>
                  </a:moveTo>
                  <a:lnTo>
                    <a:pt x="20805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13275974" y="2372246"/>
              <a:ext cx="6985" cy="14604"/>
            </a:xfrm>
            <a:custGeom>
              <a:avLst/>
              <a:gdLst/>
              <a:ahLst/>
              <a:cxnLst/>
              <a:rect l="l" t="t" r="r" b="b"/>
              <a:pathLst>
                <a:path w="6984" h="14605">
                  <a:moveTo>
                    <a:pt x="6984" y="14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3310710" y="240130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5">
                  <a:moveTo>
                    <a:pt x="0" y="1319"/>
                  </a:moveTo>
                  <a:lnTo>
                    <a:pt x="1497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13319217" y="2401868"/>
              <a:ext cx="20955" cy="22225"/>
            </a:xfrm>
            <a:custGeom>
              <a:avLst/>
              <a:gdLst/>
              <a:ahLst/>
              <a:cxnLst/>
              <a:rect l="l" t="t" r="r" b="b"/>
              <a:pathLst>
                <a:path w="20955" h="22225">
                  <a:moveTo>
                    <a:pt x="20910" y="22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15455846" y="3620039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391" y="0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5455857" y="3623872"/>
              <a:ext cx="0" cy="1167765"/>
            </a:xfrm>
            <a:custGeom>
              <a:avLst/>
              <a:gdLst/>
              <a:ahLst/>
              <a:cxnLst/>
              <a:rect l="l" t="t" r="r" b="b"/>
              <a:pathLst>
                <a:path h="1167764">
                  <a:moveTo>
                    <a:pt x="0" y="0"/>
                  </a:moveTo>
                  <a:lnTo>
                    <a:pt x="0" y="116744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5558608" y="4894042"/>
              <a:ext cx="668020" cy="0"/>
            </a:xfrm>
            <a:custGeom>
              <a:avLst/>
              <a:gdLst/>
              <a:ahLst/>
              <a:cxnLst/>
              <a:rect l="l" t="t" r="r" b="b"/>
              <a:pathLst>
                <a:path w="668019">
                  <a:moveTo>
                    <a:pt x="0" y="0"/>
                  </a:moveTo>
                  <a:lnTo>
                    <a:pt x="667822" y="0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1134573" y="7976342"/>
              <a:ext cx="1040130" cy="487680"/>
            </a:xfrm>
            <a:custGeom>
              <a:avLst/>
              <a:gdLst/>
              <a:ahLst/>
              <a:cxnLst/>
              <a:rect l="l" t="t" r="r" b="b"/>
              <a:pathLst>
                <a:path w="1040129" h="487679">
                  <a:moveTo>
                    <a:pt x="12179" y="0"/>
                  </a:moveTo>
                  <a:lnTo>
                    <a:pt x="0" y="0"/>
                  </a:lnTo>
                  <a:lnTo>
                    <a:pt x="0" y="487489"/>
                  </a:lnTo>
                  <a:lnTo>
                    <a:pt x="12179" y="487489"/>
                  </a:lnTo>
                  <a:lnTo>
                    <a:pt x="12179" y="0"/>
                  </a:lnTo>
                  <a:close/>
                </a:path>
                <a:path w="1040129" h="487679">
                  <a:moveTo>
                    <a:pt x="1039596" y="0"/>
                  </a:moveTo>
                  <a:lnTo>
                    <a:pt x="1027417" y="0"/>
                  </a:lnTo>
                  <a:lnTo>
                    <a:pt x="1027417" y="487489"/>
                  </a:lnTo>
                  <a:lnTo>
                    <a:pt x="1039596" y="487489"/>
                  </a:lnTo>
                  <a:lnTo>
                    <a:pt x="103959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8725608" y="8438649"/>
              <a:ext cx="2184400" cy="0"/>
            </a:xfrm>
            <a:custGeom>
              <a:avLst/>
              <a:gdLst/>
              <a:ahLst/>
              <a:cxnLst/>
              <a:rect l="l" t="t" r="r" b="b"/>
              <a:pathLst>
                <a:path w="2184400">
                  <a:moveTo>
                    <a:pt x="0" y="0"/>
                  </a:moveTo>
                  <a:lnTo>
                    <a:pt x="2183896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1628694" y="7976326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0"/>
                  </a:moveTo>
                  <a:lnTo>
                    <a:pt x="0" y="487499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1680065" y="7976317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487508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0909499" y="7976328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5">
                  <a:moveTo>
                    <a:pt x="0" y="462321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0960869" y="7976330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487496"/>
                  </a:moveTo>
                  <a:lnTo>
                    <a:pt x="0" y="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9599519" y="239910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91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9805019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9599528" y="394025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9599519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9753631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9650890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9650890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9650890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9650890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9650890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9650890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9650890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9650890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9650890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9650890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9650890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9650890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9650890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9650890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9650890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9650890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9650890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0626958" y="239910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8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0832443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0626962" y="394025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0626958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10781071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0678329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0678329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0678329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10678329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0678329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0678329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0678329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0678329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10678329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0678329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0678329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0678329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0678329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0678329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0678329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0678329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0678329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0284472" y="239910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91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10489972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10284481" y="394025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10284472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10438602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10335843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10335843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10335843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10335843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10335843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10335843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10335843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10335843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10335843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10335843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10335843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10335843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10335843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10335843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10335843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10335843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10335843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9942003" y="239910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8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10147489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9942008" y="394025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9942003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10096117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9993374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9993374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9993374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9993374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9993374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9993374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9993374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9993374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9993374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9993374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9993374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9993374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9993374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9993374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9993374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9993374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9993374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10986571" y="239910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45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11192040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10986580" y="394025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10986571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11140669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11037942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11037942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11037942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11037942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11037942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11037942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11037942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11037942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11037942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11037942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11037942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11037942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11037942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11037942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11037942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11037942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11037942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11603009" y="2399109"/>
              <a:ext cx="222885" cy="0"/>
            </a:xfrm>
            <a:custGeom>
              <a:avLst/>
              <a:gdLst/>
              <a:ahLst/>
              <a:cxnLst/>
              <a:rect l="l" t="t" r="r" b="b"/>
              <a:pathLst>
                <a:path w="222884">
                  <a:moveTo>
                    <a:pt x="0" y="0"/>
                  </a:moveTo>
                  <a:lnTo>
                    <a:pt x="222611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11825622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11603011" y="3940259"/>
              <a:ext cx="222885" cy="0"/>
            </a:xfrm>
            <a:custGeom>
              <a:avLst/>
              <a:gdLst/>
              <a:ahLst/>
              <a:cxnLst/>
              <a:rect l="l" t="t" r="r" b="b"/>
              <a:pathLst>
                <a:path w="222884">
                  <a:moveTo>
                    <a:pt x="222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11603009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11765695" y="2399109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0"/>
                  </a:moveTo>
                  <a:lnTo>
                    <a:pt x="0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11662952" y="2399112"/>
              <a:ext cx="0" cy="1541145"/>
            </a:xfrm>
            <a:custGeom>
              <a:avLst/>
              <a:gdLst/>
              <a:ahLst/>
              <a:cxnLst/>
              <a:rect l="l" t="t" r="r" b="b"/>
              <a:pathLst>
                <a:path h="1541145">
                  <a:moveTo>
                    <a:pt x="0" y="1541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11662952" y="243335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11662952" y="2467591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11662952" y="2501858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11662952" y="25361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11662952" y="25703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11662952" y="260458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11662952" y="263884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11662952" y="267308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11662952" y="3905983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11662952" y="387174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11662952" y="383749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11662952" y="3803259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11662952" y="3769000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11662952" y="373475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11662952" y="370051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11662952" y="3666256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4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10626958" y="4231357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9496804" y="4231355"/>
              <a:ext cx="1130300" cy="0"/>
            </a:xfrm>
            <a:custGeom>
              <a:avLst/>
              <a:gdLst/>
              <a:ahLst/>
              <a:cxnLst/>
              <a:rect l="l" t="t" r="r" b="b"/>
              <a:pathLst>
                <a:path w="1130300">
                  <a:moveTo>
                    <a:pt x="11301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9599519" y="4231357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1027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9496793" y="4231355"/>
              <a:ext cx="0" cy="411480"/>
            </a:xfrm>
            <a:custGeom>
              <a:avLst/>
              <a:gdLst/>
              <a:ahLst/>
              <a:cxnLst/>
              <a:rect l="l" t="t" r="r" b="b"/>
              <a:pathLst>
                <a:path h="411479">
                  <a:moveTo>
                    <a:pt x="0" y="0"/>
                  </a:moveTo>
                  <a:lnTo>
                    <a:pt x="0" y="41095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9496793" y="4642307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19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10626958" y="42313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10704031" y="4231355"/>
              <a:ext cx="0" cy="423545"/>
            </a:xfrm>
            <a:custGeom>
              <a:avLst/>
              <a:gdLst/>
              <a:ahLst/>
              <a:cxnLst/>
              <a:rect l="l" t="t" r="r" b="b"/>
              <a:pathLst>
                <a:path h="423545">
                  <a:moveTo>
                    <a:pt x="0" y="0"/>
                  </a:moveTo>
                  <a:lnTo>
                    <a:pt x="0" y="42296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10626956" y="4654317"/>
              <a:ext cx="394335" cy="0"/>
            </a:xfrm>
            <a:custGeom>
              <a:avLst/>
              <a:gdLst/>
              <a:ahLst/>
              <a:cxnLst/>
              <a:rect l="l" t="t" r="r" b="b"/>
              <a:pathLst>
                <a:path w="394334">
                  <a:moveTo>
                    <a:pt x="3938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10909499" y="4231355"/>
              <a:ext cx="282575" cy="120014"/>
            </a:xfrm>
            <a:custGeom>
              <a:avLst/>
              <a:gdLst/>
              <a:ahLst/>
              <a:cxnLst/>
              <a:rect l="l" t="t" r="r" b="b"/>
              <a:pathLst>
                <a:path w="282575" h="120014">
                  <a:moveTo>
                    <a:pt x="0" y="0"/>
                  </a:moveTo>
                  <a:lnTo>
                    <a:pt x="282535" y="0"/>
                  </a:lnTo>
                </a:path>
                <a:path w="282575" h="120014">
                  <a:moveTo>
                    <a:pt x="0" y="0"/>
                  </a:moveTo>
                  <a:lnTo>
                    <a:pt x="0" y="11986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10909499" y="4351211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3973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11149225" y="4351211"/>
              <a:ext cx="0" cy="440690"/>
            </a:xfrm>
            <a:custGeom>
              <a:avLst/>
              <a:gdLst/>
              <a:ahLst/>
              <a:cxnLst/>
              <a:rect l="l" t="t" r="r" b="b"/>
              <a:pathLst>
                <a:path h="440689">
                  <a:moveTo>
                    <a:pt x="0" y="0"/>
                  </a:moveTo>
                  <a:lnTo>
                    <a:pt x="0" y="44010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10935184" y="4791301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0" y="0"/>
                  </a:moveTo>
                  <a:lnTo>
                    <a:pt x="21403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11705767" y="4231355"/>
              <a:ext cx="0" cy="560070"/>
            </a:xfrm>
            <a:custGeom>
              <a:avLst/>
              <a:gdLst/>
              <a:ahLst/>
              <a:cxnLst/>
              <a:rect l="l" t="t" r="r" b="b"/>
              <a:pathLst>
                <a:path h="560070">
                  <a:moveTo>
                    <a:pt x="0" y="0"/>
                  </a:moveTo>
                  <a:lnTo>
                    <a:pt x="0" y="55994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11603009" y="4231355"/>
              <a:ext cx="0" cy="560070"/>
            </a:xfrm>
            <a:custGeom>
              <a:avLst/>
              <a:gdLst/>
              <a:ahLst/>
              <a:cxnLst/>
              <a:rect l="l" t="t" r="r" b="b"/>
              <a:pathLst>
                <a:path h="560070">
                  <a:moveTo>
                    <a:pt x="0" y="0"/>
                  </a:moveTo>
                  <a:lnTo>
                    <a:pt x="0" y="55994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11192040" y="4231355"/>
              <a:ext cx="0" cy="611505"/>
            </a:xfrm>
            <a:custGeom>
              <a:avLst/>
              <a:gdLst/>
              <a:ahLst/>
              <a:cxnLst/>
              <a:rect l="l" t="t" r="r" b="b"/>
              <a:pathLst>
                <a:path h="611504">
                  <a:moveTo>
                    <a:pt x="0" y="0"/>
                  </a:moveTo>
                  <a:lnTo>
                    <a:pt x="0" y="61132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11603009" y="4231355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70">
                  <a:moveTo>
                    <a:pt x="0" y="0"/>
                  </a:moveTo>
                  <a:lnTo>
                    <a:pt x="10275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11020797" y="4351211"/>
              <a:ext cx="0" cy="303530"/>
            </a:xfrm>
            <a:custGeom>
              <a:avLst/>
              <a:gdLst/>
              <a:ahLst/>
              <a:cxnLst/>
              <a:rect l="l" t="t" r="r" b="b"/>
              <a:pathLst>
                <a:path h="303529">
                  <a:moveTo>
                    <a:pt x="0" y="0"/>
                  </a:moveTo>
                  <a:lnTo>
                    <a:pt x="0" y="30311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11825622" y="3940254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11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11825622" y="2399109"/>
              <a:ext cx="586740" cy="0"/>
            </a:xfrm>
            <a:custGeom>
              <a:avLst/>
              <a:gdLst/>
              <a:ahLst/>
              <a:cxnLst/>
              <a:rect l="l" t="t" r="r" b="b"/>
              <a:pathLst>
                <a:path w="586740">
                  <a:moveTo>
                    <a:pt x="0" y="0"/>
                  </a:moveTo>
                  <a:lnTo>
                    <a:pt x="58649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12347886" y="337515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12347886" y="322789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2347889" y="2399112"/>
              <a:ext cx="64769" cy="1541145"/>
            </a:xfrm>
            <a:custGeom>
              <a:avLst/>
              <a:gdLst/>
              <a:ahLst/>
              <a:cxnLst/>
              <a:rect l="l" t="t" r="r" b="b"/>
              <a:pathLst>
                <a:path w="64770" h="1541145">
                  <a:moveTo>
                    <a:pt x="0" y="1541146"/>
                  </a:moveTo>
                  <a:lnTo>
                    <a:pt x="0" y="0"/>
                  </a:lnTo>
                </a:path>
                <a:path w="64770" h="1541145">
                  <a:moveTo>
                    <a:pt x="0" y="1541146"/>
                  </a:moveTo>
                  <a:lnTo>
                    <a:pt x="64228" y="154114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2335046" y="423135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2335054" y="4231355"/>
              <a:ext cx="0" cy="560070"/>
            </a:xfrm>
            <a:custGeom>
              <a:avLst/>
              <a:gdLst/>
              <a:ahLst/>
              <a:cxnLst/>
              <a:rect l="l" t="t" r="r" b="b"/>
              <a:pathLst>
                <a:path h="560070">
                  <a:moveTo>
                    <a:pt x="0" y="0"/>
                  </a:moveTo>
                  <a:lnTo>
                    <a:pt x="0" y="55994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2335054" y="479130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532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2177473" y="255741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2177473" y="2587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12254514" y="25873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2177469" y="26644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1963412" y="258737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1963417" y="258737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1963417" y="266442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2040482" y="255741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2040489" y="2557410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2177473" y="269439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2177473" y="27243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2254514" y="27243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2177469" y="28014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1963412" y="272435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1963417" y="272435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1963417" y="280142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2040482" y="2694401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2040489" y="269440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2040482" y="2831379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136990" y="136990"/>
                  </a:moveTo>
                  <a:lnTo>
                    <a:pt x="0" y="136990"/>
                  </a:lnTo>
                </a:path>
                <a:path w="137159" h="137160">
                  <a:moveTo>
                    <a:pt x="136990" y="13699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2177473" y="28613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2254514" y="286134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2177469" y="29384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1963412" y="286134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1963417" y="286134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0"/>
                  </a:moveTo>
                  <a:lnTo>
                    <a:pt x="0" y="77076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1963417" y="293841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2040482" y="283138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2040489" y="283138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2177473" y="3329113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7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2177473" y="335909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2254514" y="33590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2177469" y="343614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1963412" y="335909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1963417" y="335909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1963417" y="3436143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2040482" y="332911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2040489" y="3329116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0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2177473" y="3466118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2177473" y="34960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2254514" y="34960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2177469" y="35731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1963412" y="349608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1963417" y="3496081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44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11963417" y="357312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12040482" y="346612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12040489" y="346612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12040482" y="3603102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136990" y="136990"/>
                  </a:moveTo>
                  <a:lnTo>
                    <a:pt x="0" y="136990"/>
                  </a:lnTo>
                </a:path>
                <a:path w="137159" h="137160">
                  <a:moveTo>
                    <a:pt x="136990" y="13699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12177473" y="36330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12254514" y="363307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12177469" y="371013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11963412" y="36330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11963417" y="363307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065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11963417" y="371013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12040482" y="3603109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2040489" y="360310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0815312" y="2094310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0738267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0738273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10738273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10952296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11029370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10952293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10815312" y="223129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10952296" y="20943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10815312" y="1957318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10738267" y="20643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10738273" y="19872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10738273" y="19872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10952296" y="206434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11029370" y="1987280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10952293" y="1987280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10815312" y="2094310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10952296" y="195731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10815312" y="1820332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0" y="0"/>
                  </a:moveTo>
                  <a:lnTo>
                    <a:pt x="136990" y="0"/>
                  </a:lnTo>
                </a:path>
                <a:path w="137159"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10738267" y="192733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10738273" y="185029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10738273" y="18502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10952296" y="192733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11029370" y="185029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10952293" y="1850288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10815312" y="195731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10952296" y="1820327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11281946" y="2094310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0" y="0"/>
                  </a:moveTo>
                  <a:lnTo>
                    <a:pt x="136990" y="0"/>
                  </a:lnTo>
                </a:path>
                <a:path w="137159"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11204870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11204873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11204873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11418931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11495989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11418923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11281946" y="223129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11418931" y="20943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12069625" y="2094310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0" y="0"/>
                  </a:moveTo>
                  <a:lnTo>
                    <a:pt x="136990" y="0"/>
                  </a:lnTo>
                </a:path>
                <a:path w="137159" h="137160">
                  <a:moveTo>
                    <a:pt x="0" y="0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11992580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11992586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11992586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12206610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76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12283682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12206606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12069625" y="223129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99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12206610" y="20943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11675788" y="2094310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121266" y="0"/>
                  </a:moveTo>
                  <a:lnTo>
                    <a:pt x="137011" y="0"/>
                  </a:lnTo>
                </a:path>
                <a:path w="137159" h="137160">
                  <a:moveTo>
                    <a:pt x="0" y="111005"/>
                  </a:moveTo>
                  <a:lnTo>
                    <a:pt x="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11812788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11889843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11812777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11675788" y="223129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011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11812788" y="20943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10348688" y="2094310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136990" y="0"/>
                  </a:moveTo>
                  <a:lnTo>
                    <a:pt x="0" y="0"/>
                  </a:lnTo>
                </a:path>
                <a:path w="137159" h="137160">
                  <a:moveTo>
                    <a:pt x="136990" y="0"/>
                  </a:moveTo>
                  <a:lnTo>
                    <a:pt x="136990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10485678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10562736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10485670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10271649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10271655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10271655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44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10348688" y="223129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10348694" y="20943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9989085" y="2094310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60">
                  <a:moveTo>
                    <a:pt x="137011" y="0"/>
                  </a:moveTo>
                  <a:lnTo>
                    <a:pt x="0" y="0"/>
                  </a:lnTo>
                </a:path>
                <a:path w="137159" h="137160">
                  <a:moveTo>
                    <a:pt x="137011" y="0"/>
                  </a:moveTo>
                  <a:lnTo>
                    <a:pt x="137011" y="13699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10126097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10203154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10126088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9912031" y="220133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7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9912041" y="212426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69">
                  <a:moveTo>
                    <a:pt x="0" y="77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9912041" y="212426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7065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9989085" y="223129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9989097" y="209430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11" name="object 561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1897835" y="4374964"/>
              <a:ext cx="295103" cy="285745"/>
            </a:xfrm>
            <a:prstGeom prst="rect">
              <a:avLst/>
            </a:prstGeom>
          </p:spPr>
        </p:pic>
        <p:pic>
          <p:nvPicPr>
            <p:cNvPr id="5612" name="object 561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285221" y="1702930"/>
              <a:ext cx="63547" cy="63558"/>
            </a:xfrm>
            <a:prstGeom prst="rect">
              <a:avLst/>
            </a:prstGeom>
          </p:spPr>
        </p:pic>
        <p:pic>
          <p:nvPicPr>
            <p:cNvPr id="5613" name="object 5613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9285220" y="7918867"/>
              <a:ext cx="63547" cy="63547"/>
            </a:xfrm>
            <a:prstGeom prst="rect">
              <a:avLst/>
            </a:prstGeom>
          </p:spPr>
        </p:pic>
        <p:pic>
          <p:nvPicPr>
            <p:cNvPr id="5614" name="object 5614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8583423" y="7918867"/>
              <a:ext cx="63547" cy="63547"/>
            </a:xfrm>
            <a:prstGeom prst="rect">
              <a:avLst/>
            </a:prstGeom>
          </p:spPr>
        </p:pic>
        <p:sp>
          <p:nvSpPr>
            <p:cNvPr id="5615" name="object 5615"/>
            <p:cNvSpPr/>
            <p:nvPr/>
          </p:nvSpPr>
          <p:spPr>
            <a:xfrm>
              <a:off x="10900079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695"/>
                  </a:moveTo>
                  <a:lnTo>
                    <a:pt x="19894" y="25695"/>
                  </a:lnTo>
                  <a:lnTo>
                    <a:pt x="25695" y="19894"/>
                  </a:lnTo>
                  <a:lnTo>
                    <a:pt x="25695" y="12837"/>
                  </a:lnTo>
                  <a:lnTo>
                    <a:pt x="25695" y="5800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37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10841851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915" y="25695"/>
                  </a:lnTo>
                  <a:lnTo>
                    <a:pt x="25695" y="19894"/>
                  </a:lnTo>
                  <a:lnTo>
                    <a:pt x="25695" y="12837"/>
                  </a:lnTo>
                  <a:lnTo>
                    <a:pt x="25695" y="5800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21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21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12441209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894" y="25695"/>
                  </a:lnTo>
                  <a:lnTo>
                    <a:pt x="25716" y="19894"/>
                  </a:lnTo>
                  <a:lnTo>
                    <a:pt x="25716" y="12837"/>
                  </a:lnTo>
                  <a:lnTo>
                    <a:pt x="25716" y="5800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12383001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894" y="25695"/>
                  </a:lnTo>
                  <a:lnTo>
                    <a:pt x="25674" y="19894"/>
                  </a:lnTo>
                  <a:lnTo>
                    <a:pt x="25674" y="12837"/>
                  </a:lnTo>
                  <a:lnTo>
                    <a:pt x="25674" y="5800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13982341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915" y="25695"/>
                  </a:lnTo>
                  <a:lnTo>
                    <a:pt x="25716" y="19894"/>
                  </a:lnTo>
                  <a:lnTo>
                    <a:pt x="25716" y="12837"/>
                  </a:lnTo>
                  <a:lnTo>
                    <a:pt x="25716" y="5800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13924133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894" y="25695"/>
                  </a:lnTo>
                  <a:lnTo>
                    <a:pt x="25674" y="19894"/>
                  </a:lnTo>
                  <a:lnTo>
                    <a:pt x="25674" y="12837"/>
                  </a:lnTo>
                  <a:lnTo>
                    <a:pt x="25674" y="5800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15523484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915" y="25695"/>
                  </a:lnTo>
                  <a:lnTo>
                    <a:pt x="25695" y="19894"/>
                  </a:lnTo>
                  <a:lnTo>
                    <a:pt x="25695" y="12837"/>
                  </a:lnTo>
                  <a:lnTo>
                    <a:pt x="25695" y="5800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15465287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695"/>
                  </a:moveTo>
                  <a:lnTo>
                    <a:pt x="19894" y="25695"/>
                  </a:lnTo>
                  <a:lnTo>
                    <a:pt x="25674" y="19894"/>
                  </a:lnTo>
                  <a:lnTo>
                    <a:pt x="25674" y="12837"/>
                  </a:lnTo>
                  <a:lnTo>
                    <a:pt x="25674" y="5800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37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17064639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695"/>
                  </a:moveTo>
                  <a:lnTo>
                    <a:pt x="19894" y="25695"/>
                  </a:lnTo>
                  <a:lnTo>
                    <a:pt x="25695" y="19894"/>
                  </a:lnTo>
                  <a:lnTo>
                    <a:pt x="25695" y="12837"/>
                  </a:lnTo>
                  <a:lnTo>
                    <a:pt x="25695" y="5800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37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17006407" y="3288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695"/>
                  </a:moveTo>
                  <a:lnTo>
                    <a:pt x="19915" y="25695"/>
                  </a:lnTo>
                  <a:lnTo>
                    <a:pt x="25674" y="19894"/>
                  </a:lnTo>
                  <a:lnTo>
                    <a:pt x="25674" y="12837"/>
                  </a:lnTo>
                  <a:lnTo>
                    <a:pt x="25674" y="5800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00"/>
                  </a:lnTo>
                  <a:lnTo>
                    <a:pt x="0" y="12837"/>
                  </a:lnTo>
                  <a:lnTo>
                    <a:pt x="0" y="19894"/>
                  </a:lnTo>
                  <a:lnTo>
                    <a:pt x="5800" y="25695"/>
                  </a:lnTo>
                  <a:lnTo>
                    <a:pt x="12858" y="25695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10900079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706"/>
                  </a:moveTo>
                  <a:lnTo>
                    <a:pt x="19894" y="25706"/>
                  </a:lnTo>
                  <a:lnTo>
                    <a:pt x="25695" y="19905"/>
                  </a:lnTo>
                  <a:lnTo>
                    <a:pt x="25695" y="12847"/>
                  </a:lnTo>
                  <a:lnTo>
                    <a:pt x="25695" y="5811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37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10841851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915" y="25706"/>
                  </a:lnTo>
                  <a:lnTo>
                    <a:pt x="25695" y="19905"/>
                  </a:lnTo>
                  <a:lnTo>
                    <a:pt x="25695" y="12847"/>
                  </a:lnTo>
                  <a:lnTo>
                    <a:pt x="25695" y="5811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21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21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12441209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894" y="25706"/>
                  </a:lnTo>
                  <a:lnTo>
                    <a:pt x="25716" y="19905"/>
                  </a:lnTo>
                  <a:lnTo>
                    <a:pt x="25716" y="12847"/>
                  </a:lnTo>
                  <a:lnTo>
                    <a:pt x="25716" y="5811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12383001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894" y="25706"/>
                  </a:lnTo>
                  <a:lnTo>
                    <a:pt x="25674" y="19905"/>
                  </a:lnTo>
                  <a:lnTo>
                    <a:pt x="25674" y="12847"/>
                  </a:lnTo>
                  <a:lnTo>
                    <a:pt x="25674" y="5811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13982341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915" y="25706"/>
                  </a:lnTo>
                  <a:lnTo>
                    <a:pt x="25716" y="19905"/>
                  </a:lnTo>
                  <a:lnTo>
                    <a:pt x="25716" y="12847"/>
                  </a:lnTo>
                  <a:lnTo>
                    <a:pt x="25716" y="5811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13924133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894" y="25706"/>
                  </a:lnTo>
                  <a:lnTo>
                    <a:pt x="25674" y="19905"/>
                  </a:lnTo>
                  <a:lnTo>
                    <a:pt x="25674" y="12847"/>
                  </a:lnTo>
                  <a:lnTo>
                    <a:pt x="25674" y="5811"/>
                  </a:lnTo>
                  <a:lnTo>
                    <a:pt x="19894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15523484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915" y="25706"/>
                  </a:lnTo>
                  <a:lnTo>
                    <a:pt x="25695" y="19905"/>
                  </a:lnTo>
                  <a:lnTo>
                    <a:pt x="25695" y="12847"/>
                  </a:lnTo>
                  <a:lnTo>
                    <a:pt x="25695" y="5811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15465287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706"/>
                  </a:moveTo>
                  <a:lnTo>
                    <a:pt x="19894" y="25706"/>
                  </a:lnTo>
                  <a:lnTo>
                    <a:pt x="25674" y="19905"/>
                  </a:lnTo>
                  <a:lnTo>
                    <a:pt x="25674" y="12847"/>
                  </a:lnTo>
                  <a:lnTo>
                    <a:pt x="25674" y="5811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37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17064639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37" y="25706"/>
                  </a:moveTo>
                  <a:lnTo>
                    <a:pt x="19894" y="25706"/>
                  </a:lnTo>
                  <a:lnTo>
                    <a:pt x="25695" y="19905"/>
                  </a:lnTo>
                  <a:lnTo>
                    <a:pt x="25695" y="12847"/>
                  </a:lnTo>
                  <a:lnTo>
                    <a:pt x="25695" y="5811"/>
                  </a:lnTo>
                  <a:lnTo>
                    <a:pt x="19894" y="0"/>
                  </a:lnTo>
                  <a:lnTo>
                    <a:pt x="12837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37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17006407" y="637095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12858" y="25706"/>
                  </a:moveTo>
                  <a:lnTo>
                    <a:pt x="19915" y="25706"/>
                  </a:lnTo>
                  <a:lnTo>
                    <a:pt x="25674" y="19905"/>
                  </a:lnTo>
                  <a:lnTo>
                    <a:pt x="25674" y="12847"/>
                  </a:lnTo>
                  <a:lnTo>
                    <a:pt x="25674" y="5811"/>
                  </a:lnTo>
                  <a:lnTo>
                    <a:pt x="19915" y="0"/>
                  </a:lnTo>
                  <a:lnTo>
                    <a:pt x="12858" y="0"/>
                  </a:lnTo>
                  <a:lnTo>
                    <a:pt x="5800" y="0"/>
                  </a:lnTo>
                  <a:lnTo>
                    <a:pt x="0" y="5811"/>
                  </a:lnTo>
                  <a:lnTo>
                    <a:pt x="0" y="12847"/>
                  </a:lnTo>
                  <a:lnTo>
                    <a:pt x="0" y="19905"/>
                  </a:lnTo>
                  <a:lnTo>
                    <a:pt x="5800" y="25706"/>
                  </a:lnTo>
                  <a:lnTo>
                    <a:pt x="12858" y="25706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35" name="object 563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6545677" y="3375926"/>
              <a:ext cx="243358" cy="243340"/>
            </a:xfrm>
            <a:prstGeom prst="rect">
              <a:avLst/>
            </a:prstGeom>
          </p:spPr>
        </p:pic>
        <p:pic>
          <p:nvPicPr>
            <p:cNvPr id="5636" name="object 563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7324831" y="3840815"/>
              <a:ext cx="149147" cy="149189"/>
            </a:xfrm>
            <a:prstGeom prst="rect">
              <a:avLst/>
            </a:prstGeom>
          </p:spPr>
        </p:pic>
        <p:pic>
          <p:nvPicPr>
            <p:cNvPr id="5637" name="object 563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7324831" y="4029192"/>
              <a:ext cx="149147" cy="149168"/>
            </a:xfrm>
            <a:prstGeom prst="rect">
              <a:avLst/>
            </a:prstGeom>
          </p:spPr>
        </p:pic>
        <p:sp>
          <p:nvSpPr>
            <p:cNvPr id="5638" name="object 5638"/>
            <p:cNvSpPr/>
            <p:nvPr/>
          </p:nvSpPr>
          <p:spPr>
            <a:xfrm>
              <a:off x="17464386" y="43287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418" y="4868"/>
                  </a:moveTo>
                  <a:lnTo>
                    <a:pt x="3759" y="4868"/>
                  </a:lnTo>
                  <a:lnTo>
                    <a:pt x="4858" y="3790"/>
                  </a:lnTo>
                  <a:lnTo>
                    <a:pt x="4858" y="2429"/>
                  </a:lnTo>
                  <a:lnTo>
                    <a:pt x="4858" y="1099"/>
                  </a:lnTo>
                  <a:lnTo>
                    <a:pt x="3759" y="0"/>
                  </a:lnTo>
                  <a:lnTo>
                    <a:pt x="2418" y="0"/>
                  </a:lnTo>
                  <a:lnTo>
                    <a:pt x="1099" y="0"/>
                  </a:lnTo>
                  <a:lnTo>
                    <a:pt x="0" y="1099"/>
                  </a:lnTo>
                  <a:lnTo>
                    <a:pt x="0" y="2429"/>
                  </a:lnTo>
                  <a:lnTo>
                    <a:pt x="0" y="3790"/>
                  </a:lnTo>
                  <a:lnTo>
                    <a:pt x="1099" y="4868"/>
                  </a:lnTo>
                  <a:lnTo>
                    <a:pt x="2418" y="486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16046760" y="439848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47" y="6094"/>
                  </a:moveTo>
                  <a:lnTo>
                    <a:pt x="4701" y="6094"/>
                  </a:lnTo>
                  <a:lnTo>
                    <a:pt x="6094" y="4701"/>
                  </a:lnTo>
                  <a:lnTo>
                    <a:pt x="6094" y="3036"/>
                  </a:lnTo>
                  <a:lnTo>
                    <a:pt x="6094" y="1361"/>
                  </a:lnTo>
                  <a:lnTo>
                    <a:pt x="4701" y="0"/>
                  </a:lnTo>
                  <a:lnTo>
                    <a:pt x="3047" y="0"/>
                  </a:lnTo>
                  <a:lnTo>
                    <a:pt x="1371" y="0"/>
                  </a:lnTo>
                  <a:lnTo>
                    <a:pt x="0" y="1361"/>
                  </a:lnTo>
                  <a:lnTo>
                    <a:pt x="0" y="3036"/>
                  </a:lnTo>
                  <a:lnTo>
                    <a:pt x="0" y="4701"/>
                  </a:lnTo>
                  <a:lnTo>
                    <a:pt x="1371" y="6094"/>
                  </a:lnTo>
                  <a:lnTo>
                    <a:pt x="3047" y="609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15387986" y="472831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47" y="6094"/>
                  </a:moveTo>
                  <a:lnTo>
                    <a:pt x="4732" y="6094"/>
                  </a:lnTo>
                  <a:lnTo>
                    <a:pt x="6104" y="4722"/>
                  </a:lnTo>
                  <a:lnTo>
                    <a:pt x="6104" y="3036"/>
                  </a:lnTo>
                  <a:lnTo>
                    <a:pt x="6104" y="1371"/>
                  </a:lnTo>
                  <a:lnTo>
                    <a:pt x="4732" y="0"/>
                  </a:lnTo>
                  <a:lnTo>
                    <a:pt x="3047" y="0"/>
                  </a:lnTo>
                  <a:lnTo>
                    <a:pt x="1371" y="0"/>
                  </a:lnTo>
                  <a:lnTo>
                    <a:pt x="0" y="1371"/>
                  </a:lnTo>
                  <a:lnTo>
                    <a:pt x="0" y="3036"/>
                  </a:lnTo>
                  <a:lnTo>
                    <a:pt x="0" y="4722"/>
                  </a:lnTo>
                  <a:lnTo>
                    <a:pt x="1371" y="6094"/>
                  </a:lnTo>
                  <a:lnTo>
                    <a:pt x="3047" y="6094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41" name="object 5641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7835982" y="3755202"/>
              <a:ext cx="89222" cy="89243"/>
            </a:xfrm>
            <a:prstGeom prst="rect">
              <a:avLst/>
            </a:prstGeom>
          </p:spPr>
        </p:pic>
        <p:pic>
          <p:nvPicPr>
            <p:cNvPr id="5642" name="object 5642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8374069" y="3742654"/>
              <a:ext cx="127429" cy="116047"/>
            </a:xfrm>
            <a:prstGeom prst="rect">
              <a:avLst/>
            </a:prstGeom>
          </p:spPr>
        </p:pic>
        <p:sp>
          <p:nvSpPr>
            <p:cNvPr id="5643" name="object 5643"/>
            <p:cNvSpPr/>
            <p:nvPr/>
          </p:nvSpPr>
          <p:spPr>
            <a:xfrm>
              <a:off x="18465020" y="415488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29" y="8847"/>
                  </a:moveTo>
                  <a:lnTo>
                    <a:pt x="6847" y="8847"/>
                  </a:lnTo>
                  <a:lnTo>
                    <a:pt x="8858" y="6847"/>
                  </a:lnTo>
                  <a:lnTo>
                    <a:pt x="8858" y="4418"/>
                  </a:lnTo>
                  <a:lnTo>
                    <a:pt x="8858" y="2010"/>
                  </a:lnTo>
                  <a:lnTo>
                    <a:pt x="6847" y="0"/>
                  </a:lnTo>
                  <a:lnTo>
                    <a:pt x="4429" y="0"/>
                  </a:lnTo>
                  <a:lnTo>
                    <a:pt x="1989" y="0"/>
                  </a:lnTo>
                  <a:lnTo>
                    <a:pt x="0" y="2010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1989" y="8847"/>
                  </a:lnTo>
                  <a:lnTo>
                    <a:pt x="4429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18245952" y="382744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29" y="8847"/>
                  </a:moveTo>
                  <a:lnTo>
                    <a:pt x="6847" y="8847"/>
                  </a:lnTo>
                  <a:lnTo>
                    <a:pt x="8858" y="6847"/>
                  </a:lnTo>
                  <a:lnTo>
                    <a:pt x="8858" y="4418"/>
                  </a:lnTo>
                  <a:lnTo>
                    <a:pt x="8858" y="1978"/>
                  </a:lnTo>
                  <a:lnTo>
                    <a:pt x="6847" y="0"/>
                  </a:lnTo>
                  <a:lnTo>
                    <a:pt x="4429" y="0"/>
                  </a:lnTo>
                  <a:lnTo>
                    <a:pt x="1989" y="0"/>
                  </a:lnTo>
                  <a:lnTo>
                    <a:pt x="0" y="1978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1989" y="8847"/>
                  </a:lnTo>
                  <a:lnTo>
                    <a:pt x="4429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18222044" y="382744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50" y="8847"/>
                  </a:moveTo>
                  <a:lnTo>
                    <a:pt x="6868" y="8847"/>
                  </a:lnTo>
                  <a:lnTo>
                    <a:pt x="8879" y="6847"/>
                  </a:lnTo>
                  <a:lnTo>
                    <a:pt x="8879" y="4418"/>
                  </a:lnTo>
                  <a:lnTo>
                    <a:pt x="8879" y="1978"/>
                  </a:lnTo>
                  <a:lnTo>
                    <a:pt x="6868" y="0"/>
                  </a:lnTo>
                  <a:lnTo>
                    <a:pt x="4450" y="0"/>
                  </a:lnTo>
                  <a:lnTo>
                    <a:pt x="2010" y="0"/>
                  </a:lnTo>
                  <a:lnTo>
                    <a:pt x="0" y="1978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2010" y="8847"/>
                  </a:lnTo>
                  <a:lnTo>
                    <a:pt x="4450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18198420" y="33892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29" y="8847"/>
                  </a:moveTo>
                  <a:lnTo>
                    <a:pt x="6868" y="8847"/>
                  </a:lnTo>
                  <a:lnTo>
                    <a:pt x="8879" y="6847"/>
                  </a:lnTo>
                  <a:lnTo>
                    <a:pt x="8879" y="4418"/>
                  </a:lnTo>
                  <a:lnTo>
                    <a:pt x="8879" y="1978"/>
                  </a:lnTo>
                  <a:lnTo>
                    <a:pt x="6868" y="0"/>
                  </a:lnTo>
                  <a:lnTo>
                    <a:pt x="4429" y="0"/>
                  </a:lnTo>
                  <a:lnTo>
                    <a:pt x="2010" y="0"/>
                  </a:lnTo>
                  <a:lnTo>
                    <a:pt x="0" y="1978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2010" y="8847"/>
                  </a:lnTo>
                  <a:lnTo>
                    <a:pt x="4429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18174527" y="33892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29" y="8847"/>
                  </a:moveTo>
                  <a:lnTo>
                    <a:pt x="6868" y="8847"/>
                  </a:lnTo>
                  <a:lnTo>
                    <a:pt x="8858" y="6847"/>
                  </a:lnTo>
                  <a:lnTo>
                    <a:pt x="8858" y="4418"/>
                  </a:lnTo>
                  <a:lnTo>
                    <a:pt x="8858" y="1978"/>
                  </a:lnTo>
                  <a:lnTo>
                    <a:pt x="6868" y="0"/>
                  </a:lnTo>
                  <a:lnTo>
                    <a:pt x="4429" y="0"/>
                  </a:lnTo>
                  <a:lnTo>
                    <a:pt x="2010" y="0"/>
                  </a:lnTo>
                  <a:lnTo>
                    <a:pt x="0" y="1978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2010" y="8847"/>
                  </a:lnTo>
                  <a:lnTo>
                    <a:pt x="4429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18466692" y="456743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429" y="8847"/>
                  </a:moveTo>
                  <a:lnTo>
                    <a:pt x="6868" y="8847"/>
                  </a:lnTo>
                  <a:lnTo>
                    <a:pt x="8847" y="6847"/>
                  </a:lnTo>
                  <a:lnTo>
                    <a:pt x="8847" y="4418"/>
                  </a:lnTo>
                  <a:lnTo>
                    <a:pt x="8847" y="1999"/>
                  </a:lnTo>
                  <a:lnTo>
                    <a:pt x="6868" y="0"/>
                  </a:lnTo>
                  <a:lnTo>
                    <a:pt x="4429" y="0"/>
                  </a:lnTo>
                  <a:lnTo>
                    <a:pt x="2010" y="0"/>
                  </a:lnTo>
                  <a:lnTo>
                    <a:pt x="0" y="1999"/>
                  </a:lnTo>
                  <a:lnTo>
                    <a:pt x="0" y="4418"/>
                  </a:lnTo>
                  <a:lnTo>
                    <a:pt x="0" y="6847"/>
                  </a:lnTo>
                  <a:lnTo>
                    <a:pt x="2010" y="8847"/>
                  </a:lnTo>
                  <a:lnTo>
                    <a:pt x="4429" y="8847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49" name="object 5649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9507817" y="7417131"/>
              <a:ext cx="308414" cy="308416"/>
            </a:xfrm>
            <a:prstGeom prst="rect">
              <a:avLst/>
            </a:prstGeom>
          </p:spPr>
        </p:pic>
        <p:pic>
          <p:nvPicPr>
            <p:cNvPr id="5650" name="object 5650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0418804" y="7417123"/>
              <a:ext cx="308415" cy="308418"/>
            </a:xfrm>
            <a:prstGeom prst="rect">
              <a:avLst/>
            </a:prstGeom>
          </p:spPr>
        </p:pic>
        <p:pic>
          <p:nvPicPr>
            <p:cNvPr id="5651" name="object 5651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798935" y="4412673"/>
              <a:ext cx="97787" cy="97798"/>
            </a:xfrm>
            <a:prstGeom prst="rect">
              <a:avLst/>
            </a:prstGeom>
          </p:spPr>
        </p:pic>
        <p:pic>
          <p:nvPicPr>
            <p:cNvPr id="5652" name="object 5652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8634797" y="6133706"/>
              <a:ext cx="249332" cy="249332"/>
            </a:xfrm>
            <a:prstGeom prst="rect">
              <a:avLst/>
            </a:prstGeom>
          </p:spPr>
        </p:pic>
        <p:sp>
          <p:nvSpPr>
            <p:cNvPr id="5653" name="object 5653"/>
            <p:cNvSpPr/>
            <p:nvPr/>
          </p:nvSpPr>
          <p:spPr>
            <a:xfrm>
              <a:off x="19068974" y="710300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4">
                  <a:moveTo>
                    <a:pt x="0" y="0"/>
                  </a:moveTo>
                  <a:lnTo>
                    <a:pt x="3905" y="19653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19072887" y="7122657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0"/>
                  </a:moveTo>
                  <a:lnTo>
                    <a:pt x="11130" y="16680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19084021" y="7139341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29">
                  <a:moveTo>
                    <a:pt x="0" y="0"/>
                  </a:moveTo>
                  <a:lnTo>
                    <a:pt x="16659" y="11109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19100689" y="7150457"/>
              <a:ext cx="19685" cy="4445"/>
            </a:xfrm>
            <a:custGeom>
              <a:avLst/>
              <a:gdLst/>
              <a:ahLst/>
              <a:cxnLst/>
              <a:rect l="l" t="t" r="r" b="b"/>
              <a:pathLst>
                <a:path w="19684" h="4445">
                  <a:moveTo>
                    <a:pt x="0" y="0"/>
                  </a:moveTo>
                  <a:lnTo>
                    <a:pt x="19653" y="3905"/>
                  </a:lnTo>
                </a:path>
              </a:pathLst>
            </a:custGeom>
            <a:ln w="12177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57" name="object 5657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9062886" y="6120861"/>
              <a:ext cx="63547" cy="63547"/>
            </a:xfrm>
            <a:prstGeom prst="rect">
              <a:avLst/>
            </a:prstGeom>
          </p:spPr>
        </p:pic>
        <p:sp>
          <p:nvSpPr>
            <p:cNvPr id="5658" name="object 5658"/>
            <p:cNvSpPr/>
            <p:nvPr/>
          </p:nvSpPr>
          <p:spPr>
            <a:xfrm>
              <a:off x="10661923" y="482088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21789" y="43558"/>
                  </a:moveTo>
                  <a:lnTo>
                    <a:pt x="30227" y="41836"/>
                  </a:lnTo>
                  <a:lnTo>
                    <a:pt x="37150" y="37150"/>
                  </a:lnTo>
                  <a:lnTo>
                    <a:pt x="41836" y="30227"/>
                  </a:lnTo>
                  <a:lnTo>
                    <a:pt x="43558" y="21789"/>
                  </a:lnTo>
                  <a:lnTo>
                    <a:pt x="41836" y="13340"/>
                  </a:lnTo>
                  <a:lnTo>
                    <a:pt x="37150" y="6410"/>
                  </a:lnTo>
                  <a:lnTo>
                    <a:pt x="30227" y="1723"/>
                  </a:lnTo>
                  <a:lnTo>
                    <a:pt x="21789" y="0"/>
                  </a:lnTo>
                  <a:lnTo>
                    <a:pt x="13340" y="1723"/>
                  </a:lnTo>
                  <a:lnTo>
                    <a:pt x="6410" y="6410"/>
                  </a:lnTo>
                  <a:lnTo>
                    <a:pt x="1723" y="13340"/>
                  </a:lnTo>
                  <a:lnTo>
                    <a:pt x="0" y="21789"/>
                  </a:lnTo>
                  <a:lnTo>
                    <a:pt x="1723" y="30227"/>
                  </a:lnTo>
                  <a:lnTo>
                    <a:pt x="6410" y="37150"/>
                  </a:lnTo>
                  <a:lnTo>
                    <a:pt x="13340" y="41836"/>
                  </a:lnTo>
                  <a:lnTo>
                    <a:pt x="21789" y="43558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59" name="object 5659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5571347" y="2468365"/>
              <a:ext cx="171439" cy="171429"/>
            </a:xfrm>
            <a:prstGeom prst="rect">
              <a:avLst/>
            </a:prstGeom>
          </p:spPr>
        </p:pic>
        <p:sp>
          <p:nvSpPr>
            <p:cNvPr id="5660" name="object 5660"/>
            <p:cNvSpPr/>
            <p:nvPr/>
          </p:nvSpPr>
          <p:spPr>
            <a:xfrm>
              <a:off x="9651948" y="2206978"/>
              <a:ext cx="242570" cy="50800"/>
            </a:xfrm>
            <a:custGeom>
              <a:avLst/>
              <a:gdLst/>
              <a:ahLst/>
              <a:cxnLst/>
              <a:rect l="l" t="t" r="r" b="b"/>
              <a:pathLst>
                <a:path w="242570" h="50800">
                  <a:moveTo>
                    <a:pt x="0" y="0"/>
                  </a:moveTo>
                  <a:lnTo>
                    <a:pt x="26038" y="21434"/>
                  </a:lnTo>
                  <a:lnTo>
                    <a:pt x="55478" y="37231"/>
                  </a:lnTo>
                  <a:lnTo>
                    <a:pt x="87421" y="47010"/>
                  </a:lnTo>
                  <a:lnTo>
                    <a:pt x="120970" y="50385"/>
                  </a:lnTo>
                  <a:lnTo>
                    <a:pt x="154546" y="47138"/>
                  </a:lnTo>
                  <a:lnTo>
                    <a:pt x="186532" y="37489"/>
                  </a:lnTo>
                  <a:lnTo>
                    <a:pt x="216034" y="21815"/>
                  </a:lnTo>
                  <a:lnTo>
                    <a:pt x="242160" y="492"/>
                  </a:lnTo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61" name="object 5661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1575525" y="1814247"/>
              <a:ext cx="157722" cy="157722"/>
            </a:xfrm>
            <a:prstGeom prst="rect">
              <a:avLst/>
            </a:prstGeom>
          </p:spPr>
        </p:pic>
        <p:pic>
          <p:nvPicPr>
            <p:cNvPr id="5662" name="object 5662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3116657" y="1814247"/>
              <a:ext cx="157722" cy="157722"/>
            </a:xfrm>
            <a:prstGeom prst="rect">
              <a:avLst/>
            </a:prstGeom>
          </p:spPr>
        </p:pic>
        <p:pic>
          <p:nvPicPr>
            <p:cNvPr id="5663" name="object 5663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4657799" y="1814247"/>
              <a:ext cx="157722" cy="157722"/>
            </a:xfrm>
            <a:prstGeom prst="rect">
              <a:avLst/>
            </a:prstGeom>
          </p:spPr>
        </p:pic>
        <p:pic>
          <p:nvPicPr>
            <p:cNvPr id="5664" name="object 5664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3115970" y="7456518"/>
              <a:ext cx="159262" cy="159262"/>
            </a:xfrm>
            <a:prstGeom prst="rect">
              <a:avLst/>
            </a:prstGeom>
          </p:spPr>
        </p:pic>
        <p:pic>
          <p:nvPicPr>
            <p:cNvPr id="5665" name="object 5665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4657101" y="7456518"/>
              <a:ext cx="159262" cy="159262"/>
            </a:xfrm>
            <a:prstGeom prst="rect">
              <a:avLst/>
            </a:prstGeom>
          </p:spPr>
        </p:pic>
        <p:pic>
          <p:nvPicPr>
            <p:cNvPr id="5666" name="object 5666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6198236" y="7456518"/>
              <a:ext cx="159283" cy="159262"/>
            </a:xfrm>
            <a:prstGeom prst="rect">
              <a:avLst/>
            </a:prstGeom>
          </p:spPr>
        </p:pic>
        <p:pic>
          <p:nvPicPr>
            <p:cNvPr id="5667" name="object 5667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7739376" y="7456518"/>
              <a:ext cx="159262" cy="159262"/>
            </a:xfrm>
            <a:prstGeom prst="rect">
              <a:avLst/>
            </a:prstGeom>
          </p:spPr>
        </p:pic>
        <p:pic>
          <p:nvPicPr>
            <p:cNvPr id="5668" name="object 5668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2259605" y="7036126"/>
              <a:ext cx="328961" cy="320420"/>
            </a:xfrm>
            <a:prstGeom prst="rect">
              <a:avLst/>
            </a:prstGeom>
          </p:spPr>
        </p:pic>
        <p:sp>
          <p:nvSpPr>
            <p:cNvPr id="5669" name="object 5669"/>
            <p:cNvSpPr/>
            <p:nvPr/>
          </p:nvSpPr>
          <p:spPr>
            <a:xfrm>
              <a:off x="13876280" y="344773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6879" y="13769"/>
                  </a:moveTo>
                  <a:lnTo>
                    <a:pt x="10648" y="13769"/>
                  </a:lnTo>
                  <a:lnTo>
                    <a:pt x="13758" y="10659"/>
                  </a:lnTo>
                  <a:lnTo>
                    <a:pt x="13758" y="6889"/>
                  </a:lnTo>
                  <a:lnTo>
                    <a:pt x="13758" y="3109"/>
                  </a:lnTo>
                  <a:lnTo>
                    <a:pt x="10648" y="0"/>
                  </a:lnTo>
                  <a:lnTo>
                    <a:pt x="6879" y="0"/>
                  </a:lnTo>
                  <a:lnTo>
                    <a:pt x="3109" y="0"/>
                  </a:lnTo>
                  <a:lnTo>
                    <a:pt x="0" y="3109"/>
                  </a:lnTo>
                  <a:lnTo>
                    <a:pt x="0" y="6889"/>
                  </a:lnTo>
                  <a:lnTo>
                    <a:pt x="0" y="10659"/>
                  </a:lnTo>
                  <a:lnTo>
                    <a:pt x="3109" y="13769"/>
                  </a:lnTo>
                  <a:lnTo>
                    <a:pt x="6879" y="13769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13874543" y="344611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575" y="17182"/>
                  </a:moveTo>
                  <a:lnTo>
                    <a:pt x="13308" y="17182"/>
                  </a:lnTo>
                  <a:lnTo>
                    <a:pt x="17182" y="13308"/>
                  </a:lnTo>
                  <a:lnTo>
                    <a:pt x="17182" y="8575"/>
                  </a:lnTo>
                  <a:lnTo>
                    <a:pt x="17182" y="3874"/>
                  </a:lnTo>
                  <a:lnTo>
                    <a:pt x="13308" y="0"/>
                  </a:lnTo>
                  <a:lnTo>
                    <a:pt x="8575" y="0"/>
                  </a:lnTo>
                  <a:lnTo>
                    <a:pt x="3874" y="0"/>
                  </a:lnTo>
                  <a:lnTo>
                    <a:pt x="0" y="3874"/>
                  </a:lnTo>
                  <a:lnTo>
                    <a:pt x="0" y="8575"/>
                  </a:lnTo>
                  <a:lnTo>
                    <a:pt x="0" y="13308"/>
                  </a:lnTo>
                  <a:lnTo>
                    <a:pt x="3874" y="17182"/>
                  </a:lnTo>
                  <a:lnTo>
                    <a:pt x="8575" y="17182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13833473" y="34478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6879" y="13790"/>
                  </a:moveTo>
                  <a:lnTo>
                    <a:pt x="10648" y="13790"/>
                  </a:lnTo>
                  <a:lnTo>
                    <a:pt x="13758" y="10680"/>
                  </a:lnTo>
                  <a:lnTo>
                    <a:pt x="13758" y="6889"/>
                  </a:lnTo>
                  <a:lnTo>
                    <a:pt x="13758" y="3120"/>
                  </a:lnTo>
                  <a:lnTo>
                    <a:pt x="10648" y="0"/>
                  </a:lnTo>
                  <a:lnTo>
                    <a:pt x="6879" y="0"/>
                  </a:lnTo>
                  <a:lnTo>
                    <a:pt x="3109" y="0"/>
                  </a:lnTo>
                  <a:lnTo>
                    <a:pt x="0" y="3120"/>
                  </a:lnTo>
                  <a:lnTo>
                    <a:pt x="0" y="6889"/>
                  </a:lnTo>
                  <a:lnTo>
                    <a:pt x="0" y="10680"/>
                  </a:lnTo>
                  <a:lnTo>
                    <a:pt x="3109" y="13790"/>
                  </a:lnTo>
                  <a:lnTo>
                    <a:pt x="6879" y="1379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13831735" y="344626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575" y="17203"/>
                  </a:moveTo>
                  <a:lnTo>
                    <a:pt x="13308" y="17203"/>
                  </a:lnTo>
                  <a:lnTo>
                    <a:pt x="17182" y="13329"/>
                  </a:lnTo>
                  <a:lnTo>
                    <a:pt x="17182" y="8607"/>
                  </a:lnTo>
                  <a:lnTo>
                    <a:pt x="17182" y="3895"/>
                  </a:lnTo>
                  <a:lnTo>
                    <a:pt x="13308" y="0"/>
                  </a:lnTo>
                  <a:lnTo>
                    <a:pt x="8575" y="0"/>
                  </a:lnTo>
                  <a:lnTo>
                    <a:pt x="3874" y="0"/>
                  </a:lnTo>
                  <a:lnTo>
                    <a:pt x="0" y="3895"/>
                  </a:lnTo>
                  <a:lnTo>
                    <a:pt x="0" y="8607"/>
                  </a:lnTo>
                  <a:lnTo>
                    <a:pt x="0" y="13329"/>
                  </a:lnTo>
                  <a:lnTo>
                    <a:pt x="3874" y="17203"/>
                  </a:lnTo>
                  <a:lnTo>
                    <a:pt x="8575" y="172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13790667" y="344789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6879" y="13790"/>
                  </a:moveTo>
                  <a:lnTo>
                    <a:pt x="10648" y="13790"/>
                  </a:lnTo>
                  <a:lnTo>
                    <a:pt x="13758" y="10680"/>
                  </a:lnTo>
                  <a:lnTo>
                    <a:pt x="13758" y="6889"/>
                  </a:lnTo>
                  <a:lnTo>
                    <a:pt x="13758" y="3120"/>
                  </a:lnTo>
                  <a:lnTo>
                    <a:pt x="10648" y="0"/>
                  </a:lnTo>
                  <a:lnTo>
                    <a:pt x="6879" y="0"/>
                  </a:lnTo>
                  <a:lnTo>
                    <a:pt x="3109" y="0"/>
                  </a:lnTo>
                  <a:lnTo>
                    <a:pt x="0" y="3120"/>
                  </a:lnTo>
                  <a:lnTo>
                    <a:pt x="0" y="6889"/>
                  </a:lnTo>
                  <a:lnTo>
                    <a:pt x="0" y="10680"/>
                  </a:lnTo>
                  <a:lnTo>
                    <a:pt x="3109" y="13790"/>
                  </a:lnTo>
                  <a:lnTo>
                    <a:pt x="6879" y="1379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13788930" y="344626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575" y="17203"/>
                  </a:moveTo>
                  <a:lnTo>
                    <a:pt x="13277" y="17203"/>
                  </a:lnTo>
                  <a:lnTo>
                    <a:pt x="17182" y="13329"/>
                  </a:lnTo>
                  <a:lnTo>
                    <a:pt x="17182" y="8607"/>
                  </a:lnTo>
                  <a:lnTo>
                    <a:pt x="17182" y="3895"/>
                  </a:lnTo>
                  <a:lnTo>
                    <a:pt x="13277" y="0"/>
                  </a:lnTo>
                  <a:lnTo>
                    <a:pt x="8575" y="0"/>
                  </a:lnTo>
                  <a:lnTo>
                    <a:pt x="3874" y="0"/>
                  </a:lnTo>
                  <a:lnTo>
                    <a:pt x="0" y="3895"/>
                  </a:lnTo>
                  <a:lnTo>
                    <a:pt x="0" y="8607"/>
                  </a:lnTo>
                  <a:lnTo>
                    <a:pt x="0" y="13329"/>
                  </a:lnTo>
                  <a:lnTo>
                    <a:pt x="3874" y="17203"/>
                  </a:lnTo>
                  <a:lnTo>
                    <a:pt x="8575" y="172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13221984" y="344620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6879" y="13748"/>
                  </a:moveTo>
                  <a:lnTo>
                    <a:pt x="10648" y="13748"/>
                  </a:lnTo>
                  <a:lnTo>
                    <a:pt x="13758" y="10638"/>
                  </a:lnTo>
                  <a:lnTo>
                    <a:pt x="13758" y="6868"/>
                  </a:lnTo>
                  <a:lnTo>
                    <a:pt x="13758" y="3088"/>
                  </a:lnTo>
                  <a:lnTo>
                    <a:pt x="10648" y="0"/>
                  </a:lnTo>
                  <a:lnTo>
                    <a:pt x="6879" y="0"/>
                  </a:lnTo>
                  <a:lnTo>
                    <a:pt x="3088" y="0"/>
                  </a:lnTo>
                  <a:lnTo>
                    <a:pt x="0" y="3088"/>
                  </a:lnTo>
                  <a:lnTo>
                    <a:pt x="0" y="6868"/>
                  </a:lnTo>
                  <a:lnTo>
                    <a:pt x="0" y="10638"/>
                  </a:lnTo>
                  <a:lnTo>
                    <a:pt x="3088" y="13748"/>
                  </a:lnTo>
                  <a:lnTo>
                    <a:pt x="6879" y="137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13220223" y="344455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607" y="17203"/>
                  </a:moveTo>
                  <a:lnTo>
                    <a:pt x="13308" y="17203"/>
                  </a:lnTo>
                  <a:lnTo>
                    <a:pt x="17203" y="13329"/>
                  </a:lnTo>
                  <a:lnTo>
                    <a:pt x="17203" y="8596"/>
                  </a:lnTo>
                  <a:lnTo>
                    <a:pt x="17203" y="3874"/>
                  </a:lnTo>
                  <a:lnTo>
                    <a:pt x="13308" y="0"/>
                  </a:lnTo>
                  <a:lnTo>
                    <a:pt x="8607" y="0"/>
                  </a:lnTo>
                  <a:lnTo>
                    <a:pt x="3884" y="0"/>
                  </a:lnTo>
                  <a:lnTo>
                    <a:pt x="0" y="3874"/>
                  </a:lnTo>
                  <a:lnTo>
                    <a:pt x="0" y="8596"/>
                  </a:lnTo>
                  <a:lnTo>
                    <a:pt x="0" y="13329"/>
                  </a:lnTo>
                  <a:lnTo>
                    <a:pt x="3884" y="17203"/>
                  </a:lnTo>
                  <a:lnTo>
                    <a:pt x="8607" y="172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13179159" y="344620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6889" y="13748"/>
                  </a:moveTo>
                  <a:lnTo>
                    <a:pt x="10680" y="13748"/>
                  </a:lnTo>
                  <a:lnTo>
                    <a:pt x="13769" y="10638"/>
                  </a:lnTo>
                  <a:lnTo>
                    <a:pt x="13769" y="6868"/>
                  </a:lnTo>
                  <a:lnTo>
                    <a:pt x="13769" y="3088"/>
                  </a:lnTo>
                  <a:lnTo>
                    <a:pt x="10680" y="0"/>
                  </a:lnTo>
                  <a:lnTo>
                    <a:pt x="6889" y="0"/>
                  </a:lnTo>
                  <a:lnTo>
                    <a:pt x="3099" y="0"/>
                  </a:lnTo>
                  <a:lnTo>
                    <a:pt x="0" y="3088"/>
                  </a:lnTo>
                  <a:lnTo>
                    <a:pt x="0" y="6868"/>
                  </a:lnTo>
                  <a:lnTo>
                    <a:pt x="0" y="10638"/>
                  </a:lnTo>
                  <a:lnTo>
                    <a:pt x="3099" y="13748"/>
                  </a:lnTo>
                  <a:lnTo>
                    <a:pt x="6889" y="13748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13177425" y="344455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607" y="17203"/>
                  </a:moveTo>
                  <a:lnTo>
                    <a:pt x="13308" y="17203"/>
                  </a:lnTo>
                  <a:lnTo>
                    <a:pt x="17182" y="13329"/>
                  </a:lnTo>
                  <a:lnTo>
                    <a:pt x="17182" y="8596"/>
                  </a:lnTo>
                  <a:lnTo>
                    <a:pt x="17182" y="3874"/>
                  </a:lnTo>
                  <a:lnTo>
                    <a:pt x="13308" y="0"/>
                  </a:lnTo>
                  <a:lnTo>
                    <a:pt x="8607" y="0"/>
                  </a:lnTo>
                  <a:lnTo>
                    <a:pt x="3874" y="0"/>
                  </a:lnTo>
                  <a:lnTo>
                    <a:pt x="0" y="3874"/>
                  </a:lnTo>
                  <a:lnTo>
                    <a:pt x="0" y="8596"/>
                  </a:lnTo>
                  <a:lnTo>
                    <a:pt x="0" y="13329"/>
                  </a:lnTo>
                  <a:lnTo>
                    <a:pt x="3874" y="17203"/>
                  </a:lnTo>
                  <a:lnTo>
                    <a:pt x="8607" y="17203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14294229" y="41040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780" y="3601"/>
                  </a:moveTo>
                  <a:lnTo>
                    <a:pt x="2774" y="3601"/>
                  </a:lnTo>
                  <a:lnTo>
                    <a:pt x="3570" y="2785"/>
                  </a:lnTo>
                  <a:lnTo>
                    <a:pt x="3570" y="1811"/>
                  </a:lnTo>
                  <a:lnTo>
                    <a:pt x="3570" y="827"/>
                  </a:lnTo>
                  <a:lnTo>
                    <a:pt x="2774" y="0"/>
                  </a:lnTo>
                  <a:lnTo>
                    <a:pt x="1780" y="0"/>
                  </a:lnTo>
                  <a:lnTo>
                    <a:pt x="795" y="0"/>
                  </a:lnTo>
                  <a:lnTo>
                    <a:pt x="0" y="827"/>
                  </a:lnTo>
                  <a:lnTo>
                    <a:pt x="0" y="1811"/>
                  </a:lnTo>
                  <a:lnTo>
                    <a:pt x="0" y="2785"/>
                  </a:lnTo>
                  <a:lnTo>
                    <a:pt x="795" y="3601"/>
                  </a:lnTo>
                  <a:lnTo>
                    <a:pt x="1780" y="3601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80" name="object 5680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3324387" y="4630037"/>
              <a:ext cx="669952" cy="136500"/>
            </a:xfrm>
            <a:prstGeom prst="rect">
              <a:avLst/>
            </a:prstGeom>
          </p:spPr>
        </p:pic>
        <p:pic>
          <p:nvPicPr>
            <p:cNvPr id="5681" name="object 5681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2569676" y="3874405"/>
              <a:ext cx="55070" cy="129460"/>
            </a:xfrm>
            <a:prstGeom prst="rect">
              <a:avLst/>
            </a:prstGeom>
          </p:spPr>
        </p:pic>
        <p:sp>
          <p:nvSpPr>
            <p:cNvPr id="5682" name="object 5682"/>
            <p:cNvSpPr/>
            <p:nvPr/>
          </p:nvSpPr>
          <p:spPr>
            <a:xfrm>
              <a:off x="14355930" y="4033353"/>
              <a:ext cx="12700" cy="30480"/>
            </a:xfrm>
            <a:custGeom>
              <a:avLst/>
              <a:gdLst/>
              <a:ahLst/>
              <a:cxnLst/>
              <a:rect l="l" t="t" r="r" b="b"/>
              <a:pathLst>
                <a:path w="12700" h="30479">
                  <a:moveTo>
                    <a:pt x="0" y="30459"/>
                  </a:moveTo>
                  <a:lnTo>
                    <a:pt x="5580" y="27925"/>
                  </a:lnTo>
                  <a:lnTo>
                    <a:pt x="9622" y="22899"/>
                  </a:lnTo>
                  <a:lnTo>
                    <a:pt x="10931" y="16879"/>
                  </a:lnTo>
                  <a:lnTo>
                    <a:pt x="12229" y="10910"/>
                  </a:lnTo>
                  <a:lnTo>
                    <a:pt x="10627" y="4649"/>
                  </a:lnTo>
                  <a:lnTo>
                    <a:pt x="6628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14357615" y="4030727"/>
              <a:ext cx="15240" cy="36830"/>
            </a:xfrm>
            <a:custGeom>
              <a:avLst/>
              <a:gdLst/>
              <a:ahLst/>
              <a:cxnLst/>
              <a:rect l="l" t="t" r="r" b="b"/>
              <a:pathLst>
                <a:path w="15240" h="36829">
                  <a:moveTo>
                    <a:pt x="0" y="36752"/>
                  </a:moveTo>
                  <a:lnTo>
                    <a:pt x="6711" y="33674"/>
                  </a:lnTo>
                  <a:lnTo>
                    <a:pt x="11601" y="27622"/>
                  </a:lnTo>
                  <a:lnTo>
                    <a:pt x="13172" y="20376"/>
                  </a:lnTo>
                  <a:lnTo>
                    <a:pt x="14753" y="13140"/>
                  </a:lnTo>
                  <a:lnTo>
                    <a:pt x="12816" y="5580"/>
                  </a:lnTo>
                  <a:lnTo>
                    <a:pt x="799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14358242" y="4029728"/>
              <a:ext cx="15875" cy="39370"/>
            </a:xfrm>
            <a:custGeom>
              <a:avLst/>
              <a:gdLst/>
              <a:ahLst/>
              <a:cxnLst/>
              <a:rect l="l" t="t" r="r" b="b"/>
              <a:pathLst>
                <a:path w="15875" h="39370">
                  <a:moveTo>
                    <a:pt x="0" y="39140"/>
                  </a:moveTo>
                  <a:lnTo>
                    <a:pt x="7151" y="35894"/>
                  </a:lnTo>
                  <a:lnTo>
                    <a:pt x="12376" y="29412"/>
                  </a:lnTo>
                  <a:lnTo>
                    <a:pt x="14041" y="21716"/>
                  </a:lnTo>
                  <a:lnTo>
                    <a:pt x="15727" y="14010"/>
                  </a:lnTo>
                  <a:lnTo>
                    <a:pt x="13685" y="5957"/>
                  </a:lnTo>
                  <a:lnTo>
                    <a:pt x="8523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14355846" y="40676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732"/>
                  </a:moveTo>
                  <a:lnTo>
                    <a:pt x="324" y="628"/>
                  </a:lnTo>
                  <a:lnTo>
                    <a:pt x="628" y="513"/>
                  </a:lnTo>
                  <a:lnTo>
                    <a:pt x="931" y="376"/>
                  </a:lnTo>
                  <a:lnTo>
                    <a:pt x="1235" y="272"/>
                  </a:lnTo>
                  <a:lnTo>
                    <a:pt x="1539" y="125"/>
                  </a:lnTo>
                  <a:lnTo>
                    <a:pt x="1842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14356335" y="406935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607"/>
                  </a:moveTo>
                  <a:lnTo>
                    <a:pt x="272" y="523"/>
                  </a:lnTo>
                  <a:lnTo>
                    <a:pt x="523" y="408"/>
                  </a:lnTo>
                  <a:lnTo>
                    <a:pt x="795" y="303"/>
                  </a:lnTo>
                  <a:lnTo>
                    <a:pt x="1047" y="219"/>
                  </a:lnTo>
                  <a:lnTo>
                    <a:pt x="1298" y="94"/>
                  </a:lnTo>
                  <a:lnTo>
                    <a:pt x="1549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18347383" y="7304801"/>
              <a:ext cx="137160" cy="28575"/>
            </a:xfrm>
            <a:custGeom>
              <a:avLst/>
              <a:gdLst/>
              <a:ahLst/>
              <a:cxnLst/>
              <a:rect l="l" t="t" r="r" b="b"/>
              <a:pathLst>
                <a:path w="137159" h="28575">
                  <a:moveTo>
                    <a:pt x="0" y="0"/>
                  </a:moveTo>
                  <a:lnTo>
                    <a:pt x="4298" y="12358"/>
                  </a:lnTo>
                  <a:lnTo>
                    <a:pt x="17157" y="21190"/>
                  </a:lnTo>
                  <a:lnTo>
                    <a:pt x="38571" y="26492"/>
                  </a:lnTo>
                  <a:lnTo>
                    <a:pt x="68531" y="28260"/>
                  </a:lnTo>
                  <a:lnTo>
                    <a:pt x="98491" y="26492"/>
                  </a:lnTo>
                  <a:lnTo>
                    <a:pt x="119889" y="21190"/>
                  </a:lnTo>
                  <a:lnTo>
                    <a:pt x="132722" y="12358"/>
                  </a:lnTo>
                  <a:lnTo>
                    <a:pt x="13699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18347383" y="6220512"/>
              <a:ext cx="137160" cy="56515"/>
            </a:xfrm>
            <a:custGeom>
              <a:avLst/>
              <a:gdLst/>
              <a:ahLst/>
              <a:cxnLst/>
              <a:rect l="l" t="t" r="r" b="b"/>
              <a:pathLst>
                <a:path w="137159" h="56514">
                  <a:moveTo>
                    <a:pt x="136990" y="56008"/>
                  </a:moveTo>
                  <a:lnTo>
                    <a:pt x="114750" y="18072"/>
                  </a:lnTo>
                  <a:lnTo>
                    <a:pt x="80274" y="1114"/>
                  </a:lnTo>
                  <a:lnTo>
                    <a:pt x="68280" y="0"/>
                  </a:lnTo>
                  <a:lnTo>
                    <a:pt x="56293" y="1147"/>
                  </a:lnTo>
                  <a:lnTo>
                    <a:pt x="21957" y="18208"/>
                  </a:lnTo>
                  <a:lnTo>
                    <a:pt x="1325" y="46383"/>
                  </a:lnTo>
                  <a:lnTo>
                    <a:pt x="0" y="56197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13139655" y="5200534"/>
              <a:ext cx="56515" cy="137160"/>
            </a:xfrm>
            <a:custGeom>
              <a:avLst/>
              <a:gdLst/>
              <a:ahLst/>
              <a:cxnLst/>
              <a:rect l="l" t="t" r="r" b="b"/>
              <a:pathLst>
                <a:path w="56515" h="137160">
                  <a:moveTo>
                    <a:pt x="56040" y="0"/>
                  </a:moveTo>
                  <a:lnTo>
                    <a:pt x="18104" y="22240"/>
                  </a:lnTo>
                  <a:lnTo>
                    <a:pt x="1129" y="56707"/>
                  </a:lnTo>
                  <a:lnTo>
                    <a:pt x="0" y="68709"/>
                  </a:lnTo>
                  <a:lnTo>
                    <a:pt x="1151" y="80699"/>
                  </a:lnTo>
                  <a:lnTo>
                    <a:pt x="18219" y="115033"/>
                  </a:lnTo>
                  <a:lnTo>
                    <a:pt x="46409" y="135662"/>
                  </a:lnTo>
                  <a:lnTo>
                    <a:pt x="56228" y="13699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14018483" y="5200974"/>
              <a:ext cx="28575" cy="137160"/>
            </a:xfrm>
            <a:custGeom>
              <a:avLst/>
              <a:gdLst/>
              <a:ahLst/>
              <a:cxnLst/>
              <a:rect l="l" t="t" r="r" b="b"/>
              <a:pathLst>
                <a:path w="28575" h="137160">
                  <a:moveTo>
                    <a:pt x="0" y="136990"/>
                  </a:moveTo>
                  <a:lnTo>
                    <a:pt x="12365" y="132691"/>
                  </a:lnTo>
                  <a:lnTo>
                    <a:pt x="21193" y="119830"/>
                  </a:lnTo>
                  <a:lnTo>
                    <a:pt x="26486" y="98410"/>
                  </a:lnTo>
                  <a:lnTo>
                    <a:pt x="28250" y="68437"/>
                  </a:lnTo>
                  <a:lnTo>
                    <a:pt x="26486" y="38490"/>
                  </a:lnTo>
                  <a:lnTo>
                    <a:pt x="21193" y="17098"/>
                  </a:lnTo>
                  <a:lnTo>
                    <a:pt x="12365" y="426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ACD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91" name="object 5691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2254271" y="5526145"/>
              <a:ext cx="341349" cy="327406"/>
            </a:xfrm>
            <a:prstGeom prst="rect">
              <a:avLst/>
            </a:prstGeom>
          </p:spPr>
        </p:pic>
        <p:pic>
          <p:nvPicPr>
            <p:cNvPr id="5692" name="object 5692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254271" y="5159693"/>
              <a:ext cx="341349" cy="327424"/>
            </a:xfrm>
            <a:prstGeom prst="rect">
              <a:avLst/>
            </a:prstGeom>
          </p:spPr>
        </p:pic>
        <p:sp>
          <p:nvSpPr>
            <p:cNvPr id="5693" name="object 5693"/>
            <p:cNvSpPr/>
            <p:nvPr/>
          </p:nvSpPr>
          <p:spPr>
            <a:xfrm>
              <a:off x="19327889" y="690505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39391" y="39391"/>
                  </a:moveTo>
                  <a:lnTo>
                    <a:pt x="39391" y="0"/>
                  </a:lnTo>
                  <a:lnTo>
                    <a:pt x="0" y="0"/>
                  </a:lnTo>
                  <a:lnTo>
                    <a:pt x="0" y="39391"/>
                  </a:lnTo>
                  <a:lnTo>
                    <a:pt x="39391" y="39391"/>
                  </a:lnTo>
                  <a:close/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19326173" y="690334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815" y="42794"/>
                  </a:moveTo>
                  <a:lnTo>
                    <a:pt x="42815" y="0"/>
                  </a:lnTo>
                  <a:lnTo>
                    <a:pt x="0" y="0"/>
                  </a:lnTo>
                  <a:lnTo>
                    <a:pt x="0" y="42794"/>
                  </a:lnTo>
                  <a:lnTo>
                    <a:pt x="42815" y="42794"/>
                  </a:lnTo>
                  <a:close/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19327889" y="6317039"/>
              <a:ext cx="40005" cy="39370"/>
            </a:xfrm>
            <a:custGeom>
              <a:avLst/>
              <a:gdLst/>
              <a:ahLst/>
              <a:cxnLst/>
              <a:rect l="l" t="t" r="r" b="b"/>
              <a:pathLst>
                <a:path w="40005" h="39370">
                  <a:moveTo>
                    <a:pt x="39391" y="0"/>
                  </a:moveTo>
                  <a:lnTo>
                    <a:pt x="39391" y="39360"/>
                  </a:lnTo>
                  <a:lnTo>
                    <a:pt x="0" y="39360"/>
                  </a:lnTo>
                  <a:lnTo>
                    <a:pt x="0" y="0"/>
                  </a:lnTo>
                  <a:lnTo>
                    <a:pt x="39391" y="0"/>
                  </a:lnTo>
                  <a:close/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19326173" y="631529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815" y="0"/>
                  </a:moveTo>
                  <a:lnTo>
                    <a:pt x="42815" y="42815"/>
                  </a:lnTo>
                  <a:lnTo>
                    <a:pt x="0" y="42815"/>
                  </a:lnTo>
                  <a:lnTo>
                    <a:pt x="0" y="0"/>
                  </a:lnTo>
                  <a:lnTo>
                    <a:pt x="42815" y="0"/>
                  </a:lnTo>
                  <a:close/>
                </a:path>
              </a:pathLst>
            </a:custGeom>
            <a:ln w="121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11705767" y="4231344"/>
              <a:ext cx="120014" cy="120014"/>
            </a:xfrm>
            <a:custGeom>
              <a:avLst/>
              <a:gdLst/>
              <a:ahLst/>
              <a:cxnLst/>
              <a:rect l="l" t="t" r="r" b="b"/>
              <a:pathLst>
                <a:path w="120015" h="120014">
                  <a:moveTo>
                    <a:pt x="0" y="119860"/>
                  </a:moveTo>
                  <a:lnTo>
                    <a:pt x="0" y="0"/>
                  </a:lnTo>
                  <a:lnTo>
                    <a:pt x="119860" y="0"/>
                  </a:lnTo>
                  <a:lnTo>
                    <a:pt x="119860" y="119860"/>
                  </a:lnTo>
                  <a:lnTo>
                    <a:pt x="0" y="119860"/>
                  </a:lnTo>
                  <a:close/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11729565" y="4652197"/>
              <a:ext cx="120014" cy="137160"/>
            </a:xfrm>
            <a:custGeom>
              <a:avLst/>
              <a:gdLst/>
              <a:ahLst/>
              <a:cxnLst/>
              <a:rect l="l" t="t" r="r" b="b"/>
              <a:pathLst>
                <a:path w="120015" h="137160">
                  <a:moveTo>
                    <a:pt x="0" y="136990"/>
                  </a:moveTo>
                  <a:lnTo>
                    <a:pt x="0" y="0"/>
                  </a:lnTo>
                  <a:lnTo>
                    <a:pt x="119860" y="0"/>
                  </a:lnTo>
                  <a:lnTo>
                    <a:pt x="119860" y="136990"/>
                  </a:lnTo>
                  <a:lnTo>
                    <a:pt x="0" y="136990"/>
                  </a:lnTo>
                  <a:close/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9385714" y="5900008"/>
              <a:ext cx="171450" cy="285750"/>
            </a:xfrm>
            <a:custGeom>
              <a:avLst/>
              <a:gdLst/>
              <a:ahLst/>
              <a:cxnLst/>
              <a:rect l="l" t="t" r="r" b="b"/>
              <a:pathLst>
                <a:path w="171450" h="285750">
                  <a:moveTo>
                    <a:pt x="171209" y="0"/>
                  </a:moveTo>
                  <a:lnTo>
                    <a:pt x="0" y="0"/>
                  </a:lnTo>
                  <a:lnTo>
                    <a:pt x="0" y="285342"/>
                  </a:lnTo>
                  <a:lnTo>
                    <a:pt x="171209" y="285342"/>
                  </a:lnTo>
                  <a:lnTo>
                    <a:pt x="171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9385709" y="6185358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2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9556918" y="5900008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35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9385710" y="5900008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09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9385710" y="5900005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2853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11285581" y="4454818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11285589" y="462600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11570931" y="4454813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18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11285581" y="4454813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342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11511696" y="2034122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11511699" y="2205310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3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11797063" y="203412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18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11511696" y="203412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363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14569388" y="2034126"/>
              <a:ext cx="285750" cy="171450"/>
            </a:xfrm>
            <a:custGeom>
              <a:avLst/>
              <a:gdLst/>
              <a:ahLst/>
              <a:cxnLst/>
              <a:rect l="l" t="t" r="r" b="b"/>
              <a:pathLst>
                <a:path w="285750" h="171450">
                  <a:moveTo>
                    <a:pt x="285363" y="0"/>
                  </a:moveTo>
                  <a:lnTo>
                    <a:pt x="0" y="0"/>
                  </a:lnTo>
                  <a:lnTo>
                    <a:pt x="0" y="171188"/>
                  </a:lnTo>
                  <a:lnTo>
                    <a:pt x="285363" y="171188"/>
                  </a:lnTo>
                  <a:lnTo>
                    <a:pt x="2853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14569392" y="2034122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14569395" y="2205310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3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14854758" y="203412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18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14569392" y="203412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363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16149095" y="2426519"/>
              <a:ext cx="285750" cy="137160"/>
            </a:xfrm>
            <a:custGeom>
              <a:avLst/>
              <a:gdLst/>
              <a:ahLst/>
              <a:cxnLst/>
              <a:rect l="l" t="t" r="r" b="b"/>
              <a:pathLst>
                <a:path w="285750" h="137160">
                  <a:moveTo>
                    <a:pt x="199794" y="0"/>
                  </a:moveTo>
                  <a:lnTo>
                    <a:pt x="199794" y="34229"/>
                  </a:lnTo>
                  <a:lnTo>
                    <a:pt x="0" y="34229"/>
                  </a:lnTo>
                  <a:lnTo>
                    <a:pt x="0" y="102719"/>
                  </a:lnTo>
                  <a:lnTo>
                    <a:pt x="199794" y="102719"/>
                  </a:lnTo>
                  <a:lnTo>
                    <a:pt x="199794" y="136969"/>
                  </a:lnTo>
                  <a:lnTo>
                    <a:pt x="285415" y="68479"/>
                  </a:lnTo>
                  <a:lnTo>
                    <a:pt x="199794" y="0"/>
                  </a:lnTo>
                  <a:close/>
                </a:path>
              </a:pathLst>
            </a:custGeom>
            <a:solidFill>
              <a:srgbClr val="3D98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18" name="object 5718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6143006" y="2420416"/>
              <a:ext cx="297583" cy="149169"/>
            </a:xfrm>
            <a:prstGeom prst="rect">
              <a:avLst/>
            </a:prstGeom>
          </p:spPr>
        </p:pic>
        <p:sp>
          <p:nvSpPr>
            <p:cNvPr id="5719" name="object 5719"/>
            <p:cNvSpPr/>
            <p:nvPr/>
          </p:nvSpPr>
          <p:spPr>
            <a:xfrm>
              <a:off x="18401178" y="2265616"/>
              <a:ext cx="171450" cy="285750"/>
            </a:xfrm>
            <a:custGeom>
              <a:avLst/>
              <a:gdLst/>
              <a:ahLst/>
              <a:cxnLst/>
              <a:rect l="l" t="t" r="r" b="b"/>
              <a:pathLst>
                <a:path w="171450" h="285750">
                  <a:moveTo>
                    <a:pt x="171188" y="0"/>
                  </a:moveTo>
                  <a:lnTo>
                    <a:pt x="0" y="0"/>
                  </a:lnTo>
                  <a:lnTo>
                    <a:pt x="0" y="285363"/>
                  </a:lnTo>
                  <a:lnTo>
                    <a:pt x="171188" y="285363"/>
                  </a:lnTo>
                  <a:lnTo>
                    <a:pt x="1711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18401169" y="2550975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18572358" y="2265618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363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18401173" y="2265618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188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18401173" y="2265612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2853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18401178" y="6037920"/>
              <a:ext cx="171450" cy="285750"/>
            </a:xfrm>
            <a:custGeom>
              <a:avLst/>
              <a:gdLst/>
              <a:ahLst/>
              <a:cxnLst/>
              <a:rect l="l" t="t" r="r" b="b"/>
              <a:pathLst>
                <a:path w="171450" h="285750">
                  <a:moveTo>
                    <a:pt x="171188" y="0"/>
                  </a:moveTo>
                  <a:lnTo>
                    <a:pt x="0" y="0"/>
                  </a:lnTo>
                  <a:lnTo>
                    <a:pt x="0" y="285363"/>
                  </a:lnTo>
                  <a:lnTo>
                    <a:pt x="171188" y="285363"/>
                  </a:lnTo>
                  <a:lnTo>
                    <a:pt x="1711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18401169" y="6323284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18572358" y="6037917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363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18401173" y="6037917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188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18401173" y="6037920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2853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14593970" y="7202362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14593974" y="737355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3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14879337" y="7202357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188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14593970" y="7202357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363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12577062" y="5571243"/>
              <a:ext cx="171450" cy="285750"/>
            </a:xfrm>
            <a:custGeom>
              <a:avLst/>
              <a:gdLst/>
              <a:ahLst/>
              <a:cxnLst/>
              <a:rect l="l" t="t" r="r" b="b"/>
              <a:pathLst>
                <a:path w="171450" h="285750">
                  <a:moveTo>
                    <a:pt x="171209" y="0"/>
                  </a:moveTo>
                  <a:lnTo>
                    <a:pt x="0" y="0"/>
                  </a:lnTo>
                  <a:lnTo>
                    <a:pt x="0" y="285342"/>
                  </a:lnTo>
                  <a:lnTo>
                    <a:pt x="171209" y="285342"/>
                  </a:lnTo>
                  <a:lnTo>
                    <a:pt x="171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12577060" y="5856599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2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12748269" y="5571250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342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12577060" y="5571250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0" y="0"/>
                  </a:moveTo>
                  <a:lnTo>
                    <a:pt x="171209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12577060" y="5571247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2853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9385707" y="5899625"/>
              <a:ext cx="171450" cy="285750"/>
            </a:xfrm>
            <a:custGeom>
              <a:avLst/>
              <a:gdLst/>
              <a:ahLst/>
              <a:cxnLst/>
              <a:rect l="l" t="t" r="r" b="b"/>
              <a:pathLst>
                <a:path w="171450" h="285750">
                  <a:moveTo>
                    <a:pt x="159956" y="10833"/>
                  </a:moveTo>
                  <a:lnTo>
                    <a:pt x="133311" y="10833"/>
                  </a:lnTo>
                  <a:lnTo>
                    <a:pt x="133311" y="204381"/>
                  </a:lnTo>
                  <a:lnTo>
                    <a:pt x="133311" y="214274"/>
                  </a:lnTo>
                  <a:lnTo>
                    <a:pt x="107403" y="214274"/>
                  </a:lnTo>
                  <a:lnTo>
                    <a:pt x="96926" y="229450"/>
                  </a:lnTo>
                  <a:lnTo>
                    <a:pt x="117106" y="229450"/>
                  </a:lnTo>
                  <a:lnTo>
                    <a:pt x="117106" y="262407"/>
                  </a:lnTo>
                  <a:lnTo>
                    <a:pt x="109207" y="262407"/>
                  </a:lnTo>
                  <a:lnTo>
                    <a:pt x="109207" y="252514"/>
                  </a:lnTo>
                  <a:lnTo>
                    <a:pt x="109207" y="238683"/>
                  </a:lnTo>
                  <a:lnTo>
                    <a:pt x="84328" y="238683"/>
                  </a:lnTo>
                  <a:lnTo>
                    <a:pt x="59131" y="225475"/>
                  </a:lnTo>
                  <a:lnTo>
                    <a:pt x="59131" y="237032"/>
                  </a:lnTo>
                  <a:lnTo>
                    <a:pt x="73177" y="246265"/>
                  </a:lnTo>
                  <a:lnTo>
                    <a:pt x="70675" y="252514"/>
                  </a:lnTo>
                  <a:lnTo>
                    <a:pt x="49758" y="241300"/>
                  </a:lnTo>
                  <a:lnTo>
                    <a:pt x="49758" y="220878"/>
                  </a:lnTo>
                  <a:lnTo>
                    <a:pt x="55753" y="217830"/>
                  </a:lnTo>
                  <a:lnTo>
                    <a:pt x="56248" y="217576"/>
                  </a:lnTo>
                  <a:lnTo>
                    <a:pt x="59512" y="213614"/>
                  </a:lnTo>
                  <a:lnTo>
                    <a:pt x="59512" y="206032"/>
                  </a:lnTo>
                  <a:lnTo>
                    <a:pt x="76784" y="202399"/>
                  </a:lnTo>
                  <a:lnTo>
                    <a:pt x="76784" y="198805"/>
                  </a:lnTo>
                  <a:lnTo>
                    <a:pt x="76784" y="185585"/>
                  </a:lnTo>
                  <a:lnTo>
                    <a:pt x="85432" y="185585"/>
                  </a:lnTo>
                  <a:lnTo>
                    <a:pt x="85432" y="209677"/>
                  </a:lnTo>
                  <a:lnTo>
                    <a:pt x="73177" y="212953"/>
                  </a:lnTo>
                  <a:lnTo>
                    <a:pt x="90474" y="221195"/>
                  </a:lnTo>
                  <a:lnTo>
                    <a:pt x="103428" y="204381"/>
                  </a:lnTo>
                  <a:lnTo>
                    <a:pt x="133311" y="204381"/>
                  </a:lnTo>
                  <a:lnTo>
                    <a:pt x="133311" y="10833"/>
                  </a:lnTo>
                  <a:lnTo>
                    <a:pt x="132956" y="10833"/>
                  </a:lnTo>
                  <a:lnTo>
                    <a:pt x="132956" y="26657"/>
                  </a:lnTo>
                  <a:lnTo>
                    <a:pt x="132956" y="74129"/>
                  </a:lnTo>
                  <a:lnTo>
                    <a:pt x="130035" y="74129"/>
                  </a:lnTo>
                  <a:lnTo>
                    <a:pt x="130035" y="127698"/>
                  </a:lnTo>
                  <a:lnTo>
                    <a:pt x="130035" y="135978"/>
                  </a:lnTo>
                  <a:lnTo>
                    <a:pt x="55587" y="135978"/>
                  </a:lnTo>
                  <a:lnTo>
                    <a:pt x="55587" y="204838"/>
                  </a:lnTo>
                  <a:lnTo>
                    <a:pt x="55587" y="212115"/>
                  </a:lnTo>
                  <a:lnTo>
                    <a:pt x="52895" y="216052"/>
                  </a:lnTo>
                  <a:lnTo>
                    <a:pt x="48602" y="217830"/>
                  </a:lnTo>
                  <a:lnTo>
                    <a:pt x="45440" y="217830"/>
                  </a:lnTo>
                  <a:lnTo>
                    <a:pt x="40805" y="215798"/>
                  </a:lnTo>
                  <a:lnTo>
                    <a:pt x="38315" y="212115"/>
                  </a:lnTo>
                  <a:lnTo>
                    <a:pt x="38239" y="204838"/>
                  </a:lnTo>
                  <a:lnTo>
                    <a:pt x="40005" y="201612"/>
                  </a:lnTo>
                  <a:lnTo>
                    <a:pt x="44704" y="198805"/>
                  </a:lnTo>
                  <a:lnTo>
                    <a:pt x="48539" y="198805"/>
                  </a:lnTo>
                  <a:lnTo>
                    <a:pt x="53378" y="201091"/>
                  </a:lnTo>
                  <a:lnTo>
                    <a:pt x="55587" y="204838"/>
                  </a:lnTo>
                  <a:lnTo>
                    <a:pt x="55587" y="135978"/>
                  </a:lnTo>
                  <a:lnTo>
                    <a:pt x="55524" y="140309"/>
                  </a:lnTo>
                  <a:lnTo>
                    <a:pt x="39725" y="131851"/>
                  </a:lnTo>
                  <a:lnTo>
                    <a:pt x="55524" y="123393"/>
                  </a:lnTo>
                  <a:lnTo>
                    <a:pt x="55524" y="127698"/>
                  </a:lnTo>
                  <a:lnTo>
                    <a:pt x="130035" y="127698"/>
                  </a:lnTo>
                  <a:lnTo>
                    <a:pt x="130035" y="74129"/>
                  </a:lnTo>
                  <a:lnTo>
                    <a:pt x="37515" y="74129"/>
                  </a:lnTo>
                  <a:lnTo>
                    <a:pt x="37515" y="26657"/>
                  </a:lnTo>
                  <a:lnTo>
                    <a:pt x="132956" y="26657"/>
                  </a:lnTo>
                  <a:lnTo>
                    <a:pt x="132956" y="10833"/>
                  </a:lnTo>
                  <a:lnTo>
                    <a:pt x="10515" y="10833"/>
                  </a:lnTo>
                  <a:lnTo>
                    <a:pt x="10515" y="276593"/>
                  </a:lnTo>
                  <a:lnTo>
                    <a:pt x="159956" y="276593"/>
                  </a:lnTo>
                  <a:lnTo>
                    <a:pt x="159956" y="262407"/>
                  </a:lnTo>
                  <a:lnTo>
                    <a:pt x="159956" y="204381"/>
                  </a:lnTo>
                  <a:lnTo>
                    <a:pt x="159956" y="26657"/>
                  </a:lnTo>
                  <a:lnTo>
                    <a:pt x="159956" y="10833"/>
                  </a:lnTo>
                  <a:close/>
                </a:path>
                <a:path w="171450" h="285750">
                  <a:moveTo>
                    <a:pt x="17120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283210"/>
                  </a:lnTo>
                  <a:lnTo>
                    <a:pt x="0" y="285750"/>
                  </a:lnTo>
                  <a:lnTo>
                    <a:pt x="171208" y="285750"/>
                  </a:lnTo>
                  <a:lnTo>
                    <a:pt x="171208" y="283210"/>
                  </a:lnTo>
                  <a:lnTo>
                    <a:pt x="3378" y="283210"/>
                  </a:lnTo>
                  <a:lnTo>
                    <a:pt x="3378" y="3810"/>
                  </a:lnTo>
                  <a:lnTo>
                    <a:pt x="167817" y="3810"/>
                  </a:lnTo>
                  <a:lnTo>
                    <a:pt x="167817" y="282625"/>
                  </a:lnTo>
                  <a:lnTo>
                    <a:pt x="171208" y="282625"/>
                  </a:lnTo>
                  <a:lnTo>
                    <a:pt x="171208" y="3810"/>
                  </a:lnTo>
                  <a:lnTo>
                    <a:pt x="171208" y="3454"/>
                  </a:lnTo>
                  <a:lnTo>
                    <a:pt x="171208" y="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39" name="object 5739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0805409" y="5062191"/>
              <a:ext cx="171261" cy="171261"/>
            </a:xfrm>
            <a:prstGeom prst="rect">
              <a:avLst/>
            </a:prstGeom>
          </p:spPr>
        </p:pic>
        <p:pic>
          <p:nvPicPr>
            <p:cNvPr id="5740" name="object 5740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0565699" y="5062191"/>
              <a:ext cx="171261" cy="171261"/>
            </a:xfrm>
            <a:prstGeom prst="rect">
              <a:avLst/>
            </a:prstGeom>
          </p:spPr>
        </p:pic>
        <p:sp>
          <p:nvSpPr>
            <p:cNvPr id="5741" name="object 5741"/>
            <p:cNvSpPr/>
            <p:nvPr/>
          </p:nvSpPr>
          <p:spPr>
            <a:xfrm>
              <a:off x="11285563" y="2033745"/>
              <a:ext cx="7287259" cy="5340350"/>
            </a:xfrm>
            <a:custGeom>
              <a:avLst/>
              <a:gdLst/>
              <a:ahLst/>
              <a:cxnLst/>
              <a:rect l="l" t="t" r="r" b="b"/>
              <a:pathLst>
                <a:path w="7287259" h="5340350">
                  <a:moveTo>
                    <a:pt x="274904" y="2431567"/>
                  </a:moveTo>
                  <a:lnTo>
                    <a:pt x="259080" y="2431567"/>
                  </a:lnTo>
                  <a:lnTo>
                    <a:pt x="259080" y="2458605"/>
                  </a:lnTo>
                  <a:lnTo>
                    <a:pt x="259080" y="2554020"/>
                  </a:lnTo>
                  <a:lnTo>
                    <a:pt x="211594" y="2554020"/>
                  </a:lnTo>
                  <a:lnTo>
                    <a:pt x="211594" y="2548928"/>
                  </a:lnTo>
                  <a:lnTo>
                    <a:pt x="211594" y="2458605"/>
                  </a:lnTo>
                  <a:lnTo>
                    <a:pt x="259080" y="2458605"/>
                  </a:lnTo>
                  <a:lnTo>
                    <a:pt x="259080" y="2431567"/>
                  </a:lnTo>
                  <a:lnTo>
                    <a:pt x="162356" y="2431567"/>
                  </a:lnTo>
                  <a:lnTo>
                    <a:pt x="162356" y="2533104"/>
                  </a:lnTo>
                  <a:lnTo>
                    <a:pt x="153898" y="2548928"/>
                  </a:lnTo>
                  <a:lnTo>
                    <a:pt x="145427" y="2533104"/>
                  </a:lnTo>
                  <a:lnTo>
                    <a:pt x="149745" y="2533104"/>
                  </a:lnTo>
                  <a:lnTo>
                    <a:pt x="149745" y="2506484"/>
                  </a:lnTo>
                  <a:lnTo>
                    <a:pt x="149745" y="2476665"/>
                  </a:lnTo>
                  <a:lnTo>
                    <a:pt x="149745" y="2459304"/>
                  </a:lnTo>
                  <a:lnTo>
                    <a:pt x="149745" y="2458593"/>
                  </a:lnTo>
                  <a:lnTo>
                    <a:pt x="158026" y="2458593"/>
                  </a:lnTo>
                  <a:lnTo>
                    <a:pt x="158026" y="2533104"/>
                  </a:lnTo>
                  <a:lnTo>
                    <a:pt x="162356" y="2533104"/>
                  </a:lnTo>
                  <a:lnTo>
                    <a:pt x="162356" y="2431567"/>
                  </a:lnTo>
                  <a:lnTo>
                    <a:pt x="100152" y="2431567"/>
                  </a:lnTo>
                  <a:lnTo>
                    <a:pt x="100152" y="2497836"/>
                  </a:lnTo>
                  <a:lnTo>
                    <a:pt x="100152" y="2506484"/>
                  </a:lnTo>
                  <a:lnTo>
                    <a:pt x="76098" y="2506484"/>
                  </a:lnTo>
                  <a:lnTo>
                    <a:pt x="72771" y="2494254"/>
                  </a:lnTo>
                  <a:lnTo>
                    <a:pt x="64554" y="2511539"/>
                  </a:lnTo>
                  <a:lnTo>
                    <a:pt x="81356" y="2524493"/>
                  </a:lnTo>
                  <a:lnTo>
                    <a:pt x="81356" y="2554376"/>
                  </a:lnTo>
                  <a:lnTo>
                    <a:pt x="71462" y="2554376"/>
                  </a:lnTo>
                  <a:lnTo>
                    <a:pt x="71462" y="2538184"/>
                  </a:lnTo>
                  <a:lnTo>
                    <a:pt x="71462" y="2528455"/>
                  </a:lnTo>
                  <a:lnTo>
                    <a:pt x="56299" y="2518016"/>
                  </a:lnTo>
                  <a:lnTo>
                    <a:pt x="56299" y="2538184"/>
                  </a:lnTo>
                  <a:lnTo>
                    <a:pt x="23329" y="2538184"/>
                  </a:lnTo>
                  <a:lnTo>
                    <a:pt x="23329" y="2530246"/>
                  </a:lnTo>
                  <a:lnTo>
                    <a:pt x="47053" y="2530246"/>
                  </a:lnTo>
                  <a:lnTo>
                    <a:pt x="47053" y="2505405"/>
                  </a:lnTo>
                  <a:lnTo>
                    <a:pt x="52895" y="2494254"/>
                  </a:lnTo>
                  <a:lnTo>
                    <a:pt x="60248" y="2480183"/>
                  </a:lnTo>
                  <a:lnTo>
                    <a:pt x="48729" y="2480183"/>
                  </a:lnTo>
                  <a:lnTo>
                    <a:pt x="39484" y="2494254"/>
                  </a:lnTo>
                  <a:lnTo>
                    <a:pt x="33210" y="2491714"/>
                  </a:lnTo>
                  <a:lnTo>
                    <a:pt x="44424" y="2470848"/>
                  </a:lnTo>
                  <a:lnTo>
                    <a:pt x="64858" y="2470848"/>
                  </a:lnTo>
                  <a:lnTo>
                    <a:pt x="68173" y="2477325"/>
                  </a:lnTo>
                  <a:lnTo>
                    <a:pt x="72123" y="2480551"/>
                  </a:lnTo>
                  <a:lnTo>
                    <a:pt x="79692" y="2480551"/>
                  </a:lnTo>
                  <a:lnTo>
                    <a:pt x="83324" y="2497836"/>
                  </a:lnTo>
                  <a:lnTo>
                    <a:pt x="100152" y="2497836"/>
                  </a:lnTo>
                  <a:lnTo>
                    <a:pt x="100152" y="2431567"/>
                  </a:lnTo>
                  <a:lnTo>
                    <a:pt x="86956" y="2431567"/>
                  </a:lnTo>
                  <a:lnTo>
                    <a:pt x="86956" y="2465730"/>
                  </a:lnTo>
                  <a:lnTo>
                    <a:pt x="86918" y="2469680"/>
                  </a:lnTo>
                  <a:lnTo>
                    <a:pt x="84632" y="2474468"/>
                  </a:lnTo>
                  <a:lnTo>
                    <a:pt x="80886" y="2476665"/>
                  </a:lnTo>
                  <a:lnTo>
                    <a:pt x="73634" y="2476665"/>
                  </a:lnTo>
                  <a:lnTo>
                    <a:pt x="69710" y="2473947"/>
                  </a:lnTo>
                  <a:lnTo>
                    <a:pt x="68402" y="2470848"/>
                  </a:lnTo>
                  <a:lnTo>
                    <a:pt x="67919" y="2469680"/>
                  </a:lnTo>
                  <a:lnTo>
                    <a:pt x="67919" y="2466505"/>
                  </a:lnTo>
                  <a:lnTo>
                    <a:pt x="69926" y="2461882"/>
                  </a:lnTo>
                  <a:lnTo>
                    <a:pt x="73723" y="2459304"/>
                  </a:lnTo>
                  <a:lnTo>
                    <a:pt x="80886" y="2459304"/>
                  </a:lnTo>
                  <a:lnTo>
                    <a:pt x="84124" y="2461082"/>
                  </a:lnTo>
                  <a:lnTo>
                    <a:pt x="86956" y="2465730"/>
                  </a:lnTo>
                  <a:lnTo>
                    <a:pt x="86956" y="2431567"/>
                  </a:lnTo>
                  <a:lnTo>
                    <a:pt x="9144" y="2431567"/>
                  </a:lnTo>
                  <a:lnTo>
                    <a:pt x="9144" y="2581033"/>
                  </a:lnTo>
                  <a:lnTo>
                    <a:pt x="274904" y="2581033"/>
                  </a:lnTo>
                  <a:lnTo>
                    <a:pt x="274904" y="2554376"/>
                  </a:lnTo>
                  <a:lnTo>
                    <a:pt x="274904" y="2554020"/>
                  </a:lnTo>
                  <a:lnTo>
                    <a:pt x="274904" y="2458605"/>
                  </a:lnTo>
                  <a:lnTo>
                    <a:pt x="274904" y="2431567"/>
                  </a:lnTo>
                  <a:close/>
                </a:path>
                <a:path w="7287259" h="5340350">
                  <a:moveTo>
                    <a:pt x="285343" y="2424455"/>
                  </a:moveTo>
                  <a:lnTo>
                    <a:pt x="282282" y="2424455"/>
                  </a:lnTo>
                  <a:lnTo>
                    <a:pt x="282282" y="2588907"/>
                  </a:lnTo>
                  <a:lnTo>
                    <a:pt x="285343" y="2588907"/>
                  </a:lnTo>
                  <a:lnTo>
                    <a:pt x="285343" y="2424455"/>
                  </a:lnTo>
                  <a:close/>
                </a:path>
                <a:path w="7287259" h="5340350">
                  <a:moveTo>
                    <a:pt x="285343" y="2420620"/>
                  </a:moveTo>
                  <a:lnTo>
                    <a:pt x="0" y="2420620"/>
                  </a:lnTo>
                  <a:lnTo>
                    <a:pt x="0" y="2424430"/>
                  </a:lnTo>
                  <a:lnTo>
                    <a:pt x="0" y="2589530"/>
                  </a:lnTo>
                  <a:lnTo>
                    <a:pt x="0" y="2592070"/>
                  </a:lnTo>
                  <a:lnTo>
                    <a:pt x="285343" y="2592070"/>
                  </a:lnTo>
                  <a:lnTo>
                    <a:pt x="285343" y="2589530"/>
                  </a:lnTo>
                  <a:lnTo>
                    <a:pt x="3098" y="2589530"/>
                  </a:lnTo>
                  <a:lnTo>
                    <a:pt x="3098" y="2424430"/>
                  </a:lnTo>
                  <a:lnTo>
                    <a:pt x="285343" y="2424430"/>
                  </a:lnTo>
                  <a:lnTo>
                    <a:pt x="285343" y="2420620"/>
                  </a:lnTo>
                  <a:close/>
                </a:path>
                <a:path w="7287259" h="5340350">
                  <a:moveTo>
                    <a:pt x="501040" y="10909"/>
                  </a:moveTo>
                  <a:lnTo>
                    <a:pt x="485203" y="10909"/>
                  </a:lnTo>
                  <a:lnTo>
                    <a:pt x="485203" y="37922"/>
                  </a:lnTo>
                  <a:lnTo>
                    <a:pt x="485203" y="133337"/>
                  </a:lnTo>
                  <a:lnTo>
                    <a:pt x="437730" y="133337"/>
                  </a:lnTo>
                  <a:lnTo>
                    <a:pt x="437730" y="130441"/>
                  </a:lnTo>
                  <a:lnTo>
                    <a:pt x="437730" y="40106"/>
                  </a:lnTo>
                  <a:lnTo>
                    <a:pt x="437730" y="38620"/>
                  </a:lnTo>
                  <a:lnTo>
                    <a:pt x="437730" y="37922"/>
                  </a:lnTo>
                  <a:lnTo>
                    <a:pt x="485203" y="37922"/>
                  </a:lnTo>
                  <a:lnTo>
                    <a:pt x="485203" y="10909"/>
                  </a:lnTo>
                  <a:lnTo>
                    <a:pt x="388480" y="10909"/>
                  </a:lnTo>
                  <a:lnTo>
                    <a:pt x="388480" y="55918"/>
                  </a:lnTo>
                  <a:lnTo>
                    <a:pt x="384149" y="55918"/>
                  </a:lnTo>
                  <a:lnTo>
                    <a:pt x="384149" y="130441"/>
                  </a:lnTo>
                  <a:lnTo>
                    <a:pt x="375881" y="130441"/>
                  </a:lnTo>
                  <a:lnTo>
                    <a:pt x="375881" y="85788"/>
                  </a:lnTo>
                  <a:lnTo>
                    <a:pt x="375881" y="55981"/>
                  </a:lnTo>
                  <a:lnTo>
                    <a:pt x="371551" y="55918"/>
                  </a:lnTo>
                  <a:lnTo>
                    <a:pt x="380022" y="40106"/>
                  </a:lnTo>
                  <a:lnTo>
                    <a:pt x="388480" y="55918"/>
                  </a:lnTo>
                  <a:lnTo>
                    <a:pt x="388480" y="10909"/>
                  </a:lnTo>
                  <a:lnTo>
                    <a:pt x="326275" y="10909"/>
                  </a:lnTo>
                  <a:lnTo>
                    <a:pt x="326275" y="77177"/>
                  </a:lnTo>
                  <a:lnTo>
                    <a:pt x="326275" y="85788"/>
                  </a:lnTo>
                  <a:lnTo>
                    <a:pt x="302209" y="85788"/>
                  </a:lnTo>
                  <a:lnTo>
                    <a:pt x="298932" y="73558"/>
                  </a:lnTo>
                  <a:lnTo>
                    <a:pt x="290690" y="90843"/>
                  </a:lnTo>
                  <a:lnTo>
                    <a:pt x="307479" y="103822"/>
                  </a:lnTo>
                  <a:lnTo>
                    <a:pt x="307479" y="133692"/>
                  </a:lnTo>
                  <a:lnTo>
                    <a:pt x="297611" y="133692"/>
                  </a:lnTo>
                  <a:lnTo>
                    <a:pt x="297611" y="117500"/>
                  </a:lnTo>
                  <a:lnTo>
                    <a:pt x="297611" y="107772"/>
                  </a:lnTo>
                  <a:lnTo>
                    <a:pt x="282435" y="97320"/>
                  </a:lnTo>
                  <a:lnTo>
                    <a:pt x="282435" y="117500"/>
                  </a:lnTo>
                  <a:lnTo>
                    <a:pt x="249440" y="117500"/>
                  </a:lnTo>
                  <a:lnTo>
                    <a:pt x="249440" y="109562"/>
                  </a:lnTo>
                  <a:lnTo>
                    <a:pt x="273215" y="109562"/>
                  </a:lnTo>
                  <a:lnTo>
                    <a:pt x="273215" y="84721"/>
                  </a:lnTo>
                  <a:lnTo>
                    <a:pt x="279044" y="73558"/>
                  </a:lnTo>
                  <a:lnTo>
                    <a:pt x="286397" y="59512"/>
                  </a:lnTo>
                  <a:lnTo>
                    <a:pt x="274828" y="59512"/>
                  </a:lnTo>
                  <a:lnTo>
                    <a:pt x="265595" y="73558"/>
                  </a:lnTo>
                  <a:lnTo>
                    <a:pt x="259359" y="71031"/>
                  </a:lnTo>
                  <a:lnTo>
                    <a:pt x="270548" y="50139"/>
                  </a:lnTo>
                  <a:lnTo>
                    <a:pt x="290995" y="50139"/>
                  </a:lnTo>
                  <a:lnTo>
                    <a:pt x="294322" y="56629"/>
                  </a:lnTo>
                  <a:lnTo>
                    <a:pt x="298259" y="59867"/>
                  </a:lnTo>
                  <a:lnTo>
                    <a:pt x="305828" y="59867"/>
                  </a:lnTo>
                  <a:lnTo>
                    <a:pt x="309460" y="77177"/>
                  </a:lnTo>
                  <a:lnTo>
                    <a:pt x="326275" y="77177"/>
                  </a:lnTo>
                  <a:lnTo>
                    <a:pt x="326275" y="10909"/>
                  </a:lnTo>
                  <a:lnTo>
                    <a:pt x="313067" y="10909"/>
                  </a:lnTo>
                  <a:lnTo>
                    <a:pt x="313067" y="45059"/>
                  </a:lnTo>
                  <a:lnTo>
                    <a:pt x="313029" y="48996"/>
                  </a:lnTo>
                  <a:lnTo>
                    <a:pt x="310756" y="53771"/>
                  </a:lnTo>
                  <a:lnTo>
                    <a:pt x="307035" y="55981"/>
                  </a:lnTo>
                  <a:lnTo>
                    <a:pt x="299758" y="55981"/>
                  </a:lnTo>
                  <a:lnTo>
                    <a:pt x="295833" y="53263"/>
                  </a:lnTo>
                  <a:lnTo>
                    <a:pt x="294525" y="50139"/>
                  </a:lnTo>
                  <a:lnTo>
                    <a:pt x="294043" y="48996"/>
                  </a:lnTo>
                  <a:lnTo>
                    <a:pt x="294043" y="45834"/>
                  </a:lnTo>
                  <a:lnTo>
                    <a:pt x="296062" y="41198"/>
                  </a:lnTo>
                  <a:lnTo>
                    <a:pt x="299847" y="38620"/>
                  </a:lnTo>
                  <a:lnTo>
                    <a:pt x="307035" y="38620"/>
                  </a:lnTo>
                  <a:lnTo>
                    <a:pt x="310261" y="40386"/>
                  </a:lnTo>
                  <a:lnTo>
                    <a:pt x="313067" y="45059"/>
                  </a:lnTo>
                  <a:lnTo>
                    <a:pt x="313067" y="10909"/>
                  </a:lnTo>
                  <a:lnTo>
                    <a:pt x="235280" y="10909"/>
                  </a:lnTo>
                  <a:lnTo>
                    <a:pt x="235280" y="160350"/>
                  </a:lnTo>
                  <a:lnTo>
                    <a:pt x="501040" y="160350"/>
                  </a:lnTo>
                  <a:lnTo>
                    <a:pt x="501040" y="133692"/>
                  </a:lnTo>
                  <a:lnTo>
                    <a:pt x="501040" y="133337"/>
                  </a:lnTo>
                  <a:lnTo>
                    <a:pt x="501040" y="37922"/>
                  </a:lnTo>
                  <a:lnTo>
                    <a:pt x="501040" y="10909"/>
                  </a:lnTo>
                  <a:close/>
                </a:path>
                <a:path w="7287259" h="5340350">
                  <a:moveTo>
                    <a:pt x="511479" y="0"/>
                  </a:moveTo>
                  <a:lnTo>
                    <a:pt x="508406" y="0"/>
                  </a:lnTo>
                  <a:lnTo>
                    <a:pt x="508406" y="3810"/>
                  </a:lnTo>
                  <a:lnTo>
                    <a:pt x="508406" y="167640"/>
                  </a:lnTo>
                  <a:lnTo>
                    <a:pt x="229235" y="167640"/>
                  </a:lnTo>
                  <a:lnTo>
                    <a:pt x="229235" y="3810"/>
                  </a:lnTo>
                  <a:lnTo>
                    <a:pt x="508406" y="3810"/>
                  </a:lnTo>
                  <a:lnTo>
                    <a:pt x="508406" y="0"/>
                  </a:lnTo>
                  <a:lnTo>
                    <a:pt x="226123" y="0"/>
                  </a:lnTo>
                  <a:lnTo>
                    <a:pt x="226123" y="3810"/>
                  </a:lnTo>
                  <a:lnTo>
                    <a:pt x="226123" y="167640"/>
                  </a:lnTo>
                  <a:lnTo>
                    <a:pt x="226123" y="171450"/>
                  </a:lnTo>
                  <a:lnTo>
                    <a:pt x="511479" y="171450"/>
                  </a:lnTo>
                  <a:lnTo>
                    <a:pt x="511479" y="168198"/>
                  </a:lnTo>
                  <a:lnTo>
                    <a:pt x="511479" y="167640"/>
                  </a:lnTo>
                  <a:lnTo>
                    <a:pt x="511479" y="3810"/>
                  </a:lnTo>
                  <a:lnTo>
                    <a:pt x="511479" y="0"/>
                  </a:lnTo>
                  <a:close/>
                </a:path>
                <a:path w="7287259" h="5340350">
                  <a:moveTo>
                    <a:pt x="1451457" y="3547973"/>
                  </a:moveTo>
                  <a:lnTo>
                    <a:pt x="1424813" y="3547973"/>
                  </a:lnTo>
                  <a:lnTo>
                    <a:pt x="1424813" y="3741509"/>
                  </a:lnTo>
                  <a:lnTo>
                    <a:pt x="1424813" y="3751427"/>
                  </a:lnTo>
                  <a:lnTo>
                    <a:pt x="1398879" y="3751427"/>
                  </a:lnTo>
                  <a:lnTo>
                    <a:pt x="1388427" y="3766578"/>
                  </a:lnTo>
                  <a:lnTo>
                    <a:pt x="1408607" y="3766578"/>
                  </a:lnTo>
                  <a:lnTo>
                    <a:pt x="1408607" y="3799548"/>
                  </a:lnTo>
                  <a:lnTo>
                    <a:pt x="1400695" y="3799548"/>
                  </a:lnTo>
                  <a:lnTo>
                    <a:pt x="1400695" y="3789654"/>
                  </a:lnTo>
                  <a:lnTo>
                    <a:pt x="1400695" y="3775811"/>
                  </a:lnTo>
                  <a:lnTo>
                    <a:pt x="1375841" y="3775811"/>
                  </a:lnTo>
                  <a:lnTo>
                    <a:pt x="1350632" y="3762616"/>
                  </a:lnTo>
                  <a:lnTo>
                    <a:pt x="1350632" y="3774135"/>
                  </a:lnTo>
                  <a:lnTo>
                    <a:pt x="1364678" y="3783368"/>
                  </a:lnTo>
                  <a:lnTo>
                    <a:pt x="1362151" y="3789654"/>
                  </a:lnTo>
                  <a:lnTo>
                    <a:pt x="1341259" y="3778453"/>
                  </a:lnTo>
                  <a:lnTo>
                    <a:pt x="1341259" y="3757993"/>
                  </a:lnTo>
                  <a:lnTo>
                    <a:pt x="1347216" y="3754971"/>
                  </a:lnTo>
                  <a:lnTo>
                    <a:pt x="1347749" y="3754704"/>
                  </a:lnTo>
                  <a:lnTo>
                    <a:pt x="1350987" y="3750741"/>
                  </a:lnTo>
                  <a:lnTo>
                    <a:pt x="1350987" y="3743147"/>
                  </a:lnTo>
                  <a:lnTo>
                    <a:pt x="1368285" y="3739553"/>
                  </a:lnTo>
                  <a:lnTo>
                    <a:pt x="1368285" y="3735921"/>
                  </a:lnTo>
                  <a:lnTo>
                    <a:pt x="1368285" y="3722725"/>
                  </a:lnTo>
                  <a:lnTo>
                    <a:pt x="1376934" y="3722725"/>
                  </a:lnTo>
                  <a:lnTo>
                    <a:pt x="1376934" y="3746779"/>
                  </a:lnTo>
                  <a:lnTo>
                    <a:pt x="1364678" y="3750106"/>
                  </a:lnTo>
                  <a:lnTo>
                    <a:pt x="1381950" y="3758349"/>
                  </a:lnTo>
                  <a:lnTo>
                    <a:pt x="1394929" y="3741509"/>
                  </a:lnTo>
                  <a:lnTo>
                    <a:pt x="1424813" y="3741509"/>
                  </a:lnTo>
                  <a:lnTo>
                    <a:pt x="1424813" y="3547973"/>
                  </a:lnTo>
                  <a:lnTo>
                    <a:pt x="1424444" y="3547973"/>
                  </a:lnTo>
                  <a:lnTo>
                    <a:pt x="1424444" y="3563823"/>
                  </a:lnTo>
                  <a:lnTo>
                    <a:pt x="1424444" y="3611295"/>
                  </a:lnTo>
                  <a:lnTo>
                    <a:pt x="1421536" y="3611295"/>
                  </a:lnTo>
                  <a:lnTo>
                    <a:pt x="1421536" y="3664851"/>
                  </a:lnTo>
                  <a:lnTo>
                    <a:pt x="1421536" y="3673144"/>
                  </a:lnTo>
                  <a:lnTo>
                    <a:pt x="1347114" y="3673144"/>
                  </a:lnTo>
                  <a:lnTo>
                    <a:pt x="1347114" y="3741991"/>
                  </a:lnTo>
                  <a:lnTo>
                    <a:pt x="1347114" y="3749256"/>
                  </a:lnTo>
                  <a:lnTo>
                    <a:pt x="1344396" y="3753167"/>
                  </a:lnTo>
                  <a:lnTo>
                    <a:pt x="1340104" y="3754971"/>
                  </a:lnTo>
                  <a:lnTo>
                    <a:pt x="1336941" y="3754971"/>
                  </a:lnTo>
                  <a:lnTo>
                    <a:pt x="1332306" y="3752939"/>
                  </a:lnTo>
                  <a:lnTo>
                    <a:pt x="1329778" y="3749256"/>
                  </a:lnTo>
                  <a:lnTo>
                    <a:pt x="1329728" y="3741991"/>
                  </a:lnTo>
                  <a:lnTo>
                    <a:pt x="1331506" y="3738753"/>
                  </a:lnTo>
                  <a:lnTo>
                    <a:pt x="1336179" y="3735921"/>
                  </a:lnTo>
                  <a:lnTo>
                    <a:pt x="1340078" y="3735921"/>
                  </a:lnTo>
                  <a:lnTo>
                    <a:pt x="1344879" y="3738257"/>
                  </a:lnTo>
                  <a:lnTo>
                    <a:pt x="1347114" y="3741991"/>
                  </a:lnTo>
                  <a:lnTo>
                    <a:pt x="1347114" y="3673144"/>
                  </a:lnTo>
                  <a:lnTo>
                    <a:pt x="1347025" y="3677462"/>
                  </a:lnTo>
                  <a:lnTo>
                    <a:pt x="1331214" y="3668992"/>
                  </a:lnTo>
                  <a:lnTo>
                    <a:pt x="1347025" y="3660521"/>
                  </a:lnTo>
                  <a:lnTo>
                    <a:pt x="1347025" y="3664851"/>
                  </a:lnTo>
                  <a:lnTo>
                    <a:pt x="1421536" y="3664851"/>
                  </a:lnTo>
                  <a:lnTo>
                    <a:pt x="1421536" y="3611295"/>
                  </a:lnTo>
                  <a:lnTo>
                    <a:pt x="1329004" y="3611295"/>
                  </a:lnTo>
                  <a:lnTo>
                    <a:pt x="1329004" y="3563823"/>
                  </a:lnTo>
                  <a:lnTo>
                    <a:pt x="1424444" y="3563823"/>
                  </a:lnTo>
                  <a:lnTo>
                    <a:pt x="1424444" y="3547973"/>
                  </a:lnTo>
                  <a:lnTo>
                    <a:pt x="1302016" y="3547973"/>
                  </a:lnTo>
                  <a:lnTo>
                    <a:pt x="1302016" y="3813721"/>
                  </a:lnTo>
                  <a:lnTo>
                    <a:pt x="1451457" y="3813721"/>
                  </a:lnTo>
                  <a:lnTo>
                    <a:pt x="1451457" y="3799548"/>
                  </a:lnTo>
                  <a:lnTo>
                    <a:pt x="1451457" y="3741509"/>
                  </a:lnTo>
                  <a:lnTo>
                    <a:pt x="1451457" y="3563823"/>
                  </a:lnTo>
                  <a:lnTo>
                    <a:pt x="1451457" y="3547973"/>
                  </a:lnTo>
                  <a:close/>
                </a:path>
                <a:path w="7287259" h="5340350">
                  <a:moveTo>
                    <a:pt x="1462697" y="3536950"/>
                  </a:moveTo>
                  <a:lnTo>
                    <a:pt x="1291488" y="3536950"/>
                  </a:lnTo>
                  <a:lnTo>
                    <a:pt x="1291488" y="3540760"/>
                  </a:lnTo>
                  <a:lnTo>
                    <a:pt x="1291488" y="3820160"/>
                  </a:lnTo>
                  <a:lnTo>
                    <a:pt x="1291488" y="3822700"/>
                  </a:lnTo>
                  <a:lnTo>
                    <a:pt x="1462697" y="3822700"/>
                  </a:lnTo>
                  <a:lnTo>
                    <a:pt x="1462697" y="3820160"/>
                  </a:lnTo>
                  <a:lnTo>
                    <a:pt x="1294892" y="3820160"/>
                  </a:lnTo>
                  <a:lnTo>
                    <a:pt x="1294892" y="3540760"/>
                  </a:lnTo>
                  <a:lnTo>
                    <a:pt x="1459318" y="3540760"/>
                  </a:lnTo>
                  <a:lnTo>
                    <a:pt x="1459318" y="3819791"/>
                  </a:lnTo>
                  <a:lnTo>
                    <a:pt x="1462697" y="3819791"/>
                  </a:lnTo>
                  <a:lnTo>
                    <a:pt x="1462697" y="3540760"/>
                  </a:lnTo>
                  <a:lnTo>
                    <a:pt x="1462697" y="3540607"/>
                  </a:lnTo>
                  <a:lnTo>
                    <a:pt x="1462697" y="3536950"/>
                  </a:lnTo>
                  <a:close/>
                </a:path>
                <a:path w="7287259" h="5340350">
                  <a:moveTo>
                    <a:pt x="3558692" y="10909"/>
                  </a:moveTo>
                  <a:lnTo>
                    <a:pt x="3542906" y="10909"/>
                  </a:lnTo>
                  <a:lnTo>
                    <a:pt x="3542906" y="37922"/>
                  </a:lnTo>
                  <a:lnTo>
                    <a:pt x="3542906" y="133337"/>
                  </a:lnTo>
                  <a:lnTo>
                    <a:pt x="3495408" y="133337"/>
                  </a:lnTo>
                  <a:lnTo>
                    <a:pt x="3495408" y="130441"/>
                  </a:lnTo>
                  <a:lnTo>
                    <a:pt x="3495408" y="40106"/>
                  </a:lnTo>
                  <a:lnTo>
                    <a:pt x="3495408" y="38620"/>
                  </a:lnTo>
                  <a:lnTo>
                    <a:pt x="3495408" y="37922"/>
                  </a:lnTo>
                  <a:lnTo>
                    <a:pt x="3542906" y="37922"/>
                  </a:lnTo>
                  <a:lnTo>
                    <a:pt x="3542906" y="10909"/>
                  </a:lnTo>
                  <a:lnTo>
                    <a:pt x="3446157" y="10909"/>
                  </a:lnTo>
                  <a:lnTo>
                    <a:pt x="3446157" y="55918"/>
                  </a:lnTo>
                  <a:lnTo>
                    <a:pt x="3441852" y="55918"/>
                  </a:lnTo>
                  <a:lnTo>
                    <a:pt x="3441852" y="130441"/>
                  </a:lnTo>
                  <a:lnTo>
                    <a:pt x="3433559" y="130441"/>
                  </a:lnTo>
                  <a:lnTo>
                    <a:pt x="3433559" y="85788"/>
                  </a:lnTo>
                  <a:lnTo>
                    <a:pt x="3433559" y="55981"/>
                  </a:lnTo>
                  <a:lnTo>
                    <a:pt x="3429228" y="55918"/>
                  </a:lnTo>
                  <a:lnTo>
                    <a:pt x="3437686" y="40106"/>
                  </a:lnTo>
                  <a:lnTo>
                    <a:pt x="3446157" y="55918"/>
                  </a:lnTo>
                  <a:lnTo>
                    <a:pt x="3446157" y="10909"/>
                  </a:lnTo>
                  <a:lnTo>
                    <a:pt x="3383978" y="10909"/>
                  </a:lnTo>
                  <a:lnTo>
                    <a:pt x="3383978" y="77177"/>
                  </a:lnTo>
                  <a:lnTo>
                    <a:pt x="3383978" y="85788"/>
                  </a:lnTo>
                  <a:lnTo>
                    <a:pt x="3359899" y="85788"/>
                  </a:lnTo>
                  <a:lnTo>
                    <a:pt x="3356597" y="73558"/>
                  </a:lnTo>
                  <a:lnTo>
                    <a:pt x="3348355" y="90843"/>
                  </a:lnTo>
                  <a:lnTo>
                    <a:pt x="3365182" y="103822"/>
                  </a:lnTo>
                  <a:lnTo>
                    <a:pt x="3365182" y="133692"/>
                  </a:lnTo>
                  <a:lnTo>
                    <a:pt x="3355289" y="133692"/>
                  </a:lnTo>
                  <a:lnTo>
                    <a:pt x="3355289" y="117500"/>
                  </a:lnTo>
                  <a:lnTo>
                    <a:pt x="3355289" y="107772"/>
                  </a:lnTo>
                  <a:lnTo>
                    <a:pt x="3340112" y="97320"/>
                  </a:lnTo>
                  <a:lnTo>
                    <a:pt x="3340112" y="117500"/>
                  </a:lnTo>
                  <a:lnTo>
                    <a:pt x="3307143" y="117500"/>
                  </a:lnTo>
                  <a:lnTo>
                    <a:pt x="3307143" y="109562"/>
                  </a:lnTo>
                  <a:lnTo>
                    <a:pt x="3330879" y="109562"/>
                  </a:lnTo>
                  <a:lnTo>
                    <a:pt x="3330879" y="84721"/>
                  </a:lnTo>
                  <a:lnTo>
                    <a:pt x="3336721" y="73558"/>
                  </a:lnTo>
                  <a:lnTo>
                    <a:pt x="3344075" y="59512"/>
                  </a:lnTo>
                  <a:lnTo>
                    <a:pt x="3332530" y="59512"/>
                  </a:lnTo>
                  <a:lnTo>
                    <a:pt x="3323298" y="73558"/>
                  </a:lnTo>
                  <a:lnTo>
                    <a:pt x="3317049" y="71031"/>
                  </a:lnTo>
                  <a:lnTo>
                    <a:pt x="3328238" y="50139"/>
                  </a:lnTo>
                  <a:lnTo>
                    <a:pt x="3348698" y="50139"/>
                  </a:lnTo>
                  <a:lnTo>
                    <a:pt x="3351987" y="56629"/>
                  </a:lnTo>
                  <a:lnTo>
                    <a:pt x="3355949" y="59867"/>
                  </a:lnTo>
                  <a:lnTo>
                    <a:pt x="3363531" y="59867"/>
                  </a:lnTo>
                  <a:lnTo>
                    <a:pt x="3367163" y="77177"/>
                  </a:lnTo>
                  <a:lnTo>
                    <a:pt x="3383978" y="77177"/>
                  </a:lnTo>
                  <a:lnTo>
                    <a:pt x="3383978" y="10909"/>
                  </a:lnTo>
                  <a:lnTo>
                    <a:pt x="3370757" y="10909"/>
                  </a:lnTo>
                  <a:lnTo>
                    <a:pt x="3370757" y="45059"/>
                  </a:lnTo>
                  <a:lnTo>
                    <a:pt x="3370732" y="48996"/>
                  </a:lnTo>
                  <a:lnTo>
                    <a:pt x="3368446" y="53771"/>
                  </a:lnTo>
                  <a:lnTo>
                    <a:pt x="3364712" y="55981"/>
                  </a:lnTo>
                  <a:lnTo>
                    <a:pt x="3357448" y="55981"/>
                  </a:lnTo>
                  <a:lnTo>
                    <a:pt x="3353524" y="53263"/>
                  </a:lnTo>
                  <a:lnTo>
                    <a:pt x="3352215" y="50139"/>
                  </a:lnTo>
                  <a:lnTo>
                    <a:pt x="3351733" y="48996"/>
                  </a:lnTo>
                  <a:lnTo>
                    <a:pt x="3351733" y="45834"/>
                  </a:lnTo>
                  <a:lnTo>
                    <a:pt x="3353752" y="41198"/>
                  </a:lnTo>
                  <a:lnTo>
                    <a:pt x="3357537" y="38620"/>
                  </a:lnTo>
                  <a:lnTo>
                    <a:pt x="3364712" y="38620"/>
                  </a:lnTo>
                  <a:lnTo>
                    <a:pt x="3367938" y="40386"/>
                  </a:lnTo>
                  <a:lnTo>
                    <a:pt x="3370757" y="45059"/>
                  </a:lnTo>
                  <a:lnTo>
                    <a:pt x="3370757" y="10909"/>
                  </a:lnTo>
                  <a:lnTo>
                    <a:pt x="3292945" y="10909"/>
                  </a:lnTo>
                  <a:lnTo>
                    <a:pt x="3292945" y="160350"/>
                  </a:lnTo>
                  <a:lnTo>
                    <a:pt x="3558692" y="160350"/>
                  </a:lnTo>
                  <a:lnTo>
                    <a:pt x="3558692" y="133692"/>
                  </a:lnTo>
                  <a:lnTo>
                    <a:pt x="3558692" y="133337"/>
                  </a:lnTo>
                  <a:lnTo>
                    <a:pt x="3558692" y="37922"/>
                  </a:lnTo>
                  <a:lnTo>
                    <a:pt x="3558692" y="10909"/>
                  </a:lnTo>
                  <a:close/>
                </a:path>
                <a:path w="7287259" h="5340350">
                  <a:moveTo>
                    <a:pt x="3569182" y="0"/>
                  </a:moveTo>
                  <a:lnTo>
                    <a:pt x="3566083" y="0"/>
                  </a:lnTo>
                  <a:lnTo>
                    <a:pt x="3566083" y="3810"/>
                  </a:lnTo>
                  <a:lnTo>
                    <a:pt x="3566083" y="167640"/>
                  </a:lnTo>
                  <a:lnTo>
                    <a:pt x="3286912" y="167640"/>
                  </a:lnTo>
                  <a:lnTo>
                    <a:pt x="3286912" y="3810"/>
                  </a:lnTo>
                  <a:lnTo>
                    <a:pt x="3566083" y="3810"/>
                  </a:lnTo>
                  <a:lnTo>
                    <a:pt x="3566083" y="0"/>
                  </a:lnTo>
                  <a:lnTo>
                    <a:pt x="3283826" y="0"/>
                  </a:lnTo>
                  <a:lnTo>
                    <a:pt x="3283826" y="3810"/>
                  </a:lnTo>
                  <a:lnTo>
                    <a:pt x="3283826" y="167640"/>
                  </a:lnTo>
                  <a:lnTo>
                    <a:pt x="3283826" y="171450"/>
                  </a:lnTo>
                  <a:lnTo>
                    <a:pt x="3569182" y="171450"/>
                  </a:lnTo>
                  <a:lnTo>
                    <a:pt x="3569182" y="168198"/>
                  </a:lnTo>
                  <a:lnTo>
                    <a:pt x="3569182" y="167640"/>
                  </a:lnTo>
                  <a:lnTo>
                    <a:pt x="3569182" y="3810"/>
                  </a:lnTo>
                  <a:lnTo>
                    <a:pt x="3569182" y="0"/>
                  </a:lnTo>
                  <a:close/>
                </a:path>
                <a:path w="7287259" h="5340350">
                  <a:moveTo>
                    <a:pt x="3583305" y="5179136"/>
                  </a:moveTo>
                  <a:lnTo>
                    <a:pt x="3567480" y="5179136"/>
                  </a:lnTo>
                  <a:lnTo>
                    <a:pt x="3567480" y="5206149"/>
                  </a:lnTo>
                  <a:lnTo>
                    <a:pt x="3567480" y="5301589"/>
                  </a:lnTo>
                  <a:lnTo>
                    <a:pt x="3519995" y="5301589"/>
                  </a:lnTo>
                  <a:lnTo>
                    <a:pt x="3519995" y="5296471"/>
                  </a:lnTo>
                  <a:lnTo>
                    <a:pt x="3519995" y="5206149"/>
                  </a:lnTo>
                  <a:lnTo>
                    <a:pt x="3567480" y="5206149"/>
                  </a:lnTo>
                  <a:lnTo>
                    <a:pt x="3567480" y="5179136"/>
                  </a:lnTo>
                  <a:lnTo>
                    <a:pt x="3470783" y="5179136"/>
                  </a:lnTo>
                  <a:lnTo>
                    <a:pt x="3470783" y="5280660"/>
                  </a:lnTo>
                  <a:lnTo>
                    <a:pt x="3462299" y="5296471"/>
                  </a:lnTo>
                  <a:lnTo>
                    <a:pt x="3453841" y="5280660"/>
                  </a:lnTo>
                  <a:lnTo>
                    <a:pt x="3458159" y="5280660"/>
                  </a:lnTo>
                  <a:lnTo>
                    <a:pt x="3458159" y="5254053"/>
                  </a:lnTo>
                  <a:lnTo>
                    <a:pt x="3458159" y="5224221"/>
                  </a:lnTo>
                  <a:lnTo>
                    <a:pt x="3458159" y="5206873"/>
                  </a:lnTo>
                  <a:lnTo>
                    <a:pt x="3458159" y="5206149"/>
                  </a:lnTo>
                  <a:lnTo>
                    <a:pt x="3466439" y="5206149"/>
                  </a:lnTo>
                  <a:lnTo>
                    <a:pt x="3466439" y="5280660"/>
                  </a:lnTo>
                  <a:lnTo>
                    <a:pt x="3470783" y="5280660"/>
                  </a:lnTo>
                  <a:lnTo>
                    <a:pt x="3470783" y="5179136"/>
                  </a:lnTo>
                  <a:lnTo>
                    <a:pt x="3408553" y="5179136"/>
                  </a:lnTo>
                  <a:lnTo>
                    <a:pt x="3408553" y="5245405"/>
                  </a:lnTo>
                  <a:lnTo>
                    <a:pt x="3408553" y="5254053"/>
                  </a:lnTo>
                  <a:lnTo>
                    <a:pt x="3384473" y="5254053"/>
                  </a:lnTo>
                  <a:lnTo>
                    <a:pt x="3381197" y="5241785"/>
                  </a:lnTo>
                  <a:lnTo>
                    <a:pt x="3372942" y="5259070"/>
                  </a:lnTo>
                  <a:lnTo>
                    <a:pt x="3389757" y="5272049"/>
                  </a:lnTo>
                  <a:lnTo>
                    <a:pt x="3389757" y="5301945"/>
                  </a:lnTo>
                  <a:lnTo>
                    <a:pt x="3379876" y="5301945"/>
                  </a:lnTo>
                  <a:lnTo>
                    <a:pt x="3379876" y="5285727"/>
                  </a:lnTo>
                  <a:lnTo>
                    <a:pt x="3379876" y="5276012"/>
                  </a:lnTo>
                  <a:lnTo>
                    <a:pt x="3364712" y="5265559"/>
                  </a:lnTo>
                  <a:lnTo>
                    <a:pt x="3364712" y="5285727"/>
                  </a:lnTo>
                  <a:lnTo>
                    <a:pt x="3331718" y="5285727"/>
                  </a:lnTo>
                  <a:lnTo>
                    <a:pt x="3331718" y="5277815"/>
                  </a:lnTo>
                  <a:lnTo>
                    <a:pt x="3355467" y="5277815"/>
                  </a:lnTo>
                  <a:lnTo>
                    <a:pt x="3355467" y="5252961"/>
                  </a:lnTo>
                  <a:lnTo>
                    <a:pt x="3361321" y="5241785"/>
                  </a:lnTo>
                  <a:lnTo>
                    <a:pt x="3368662" y="5227752"/>
                  </a:lnTo>
                  <a:lnTo>
                    <a:pt x="3357130" y="5227752"/>
                  </a:lnTo>
                  <a:lnTo>
                    <a:pt x="3347872" y="5241785"/>
                  </a:lnTo>
                  <a:lnTo>
                    <a:pt x="3341624" y="5239283"/>
                  </a:lnTo>
                  <a:lnTo>
                    <a:pt x="3352838" y="5218379"/>
                  </a:lnTo>
                  <a:lnTo>
                    <a:pt x="3373285" y="5218379"/>
                  </a:lnTo>
                  <a:lnTo>
                    <a:pt x="3376587" y="5224894"/>
                  </a:lnTo>
                  <a:lnTo>
                    <a:pt x="3380549" y="5228107"/>
                  </a:lnTo>
                  <a:lnTo>
                    <a:pt x="3388106" y="5228107"/>
                  </a:lnTo>
                  <a:lnTo>
                    <a:pt x="3391751" y="5245405"/>
                  </a:lnTo>
                  <a:lnTo>
                    <a:pt x="3408553" y="5245405"/>
                  </a:lnTo>
                  <a:lnTo>
                    <a:pt x="3408553" y="5179136"/>
                  </a:lnTo>
                  <a:lnTo>
                    <a:pt x="3395332" y="5179136"/>
                  </a:lnTo>
                  <a:lnTo>
                    <a:pt x="3395332" y="5213312"/>
                  </a:lnTo>
                  <a:lnTo>
                    <a:pt x="3395307" y="5217236"/>
                  </a:lnTo>
                  <a:lnTo>
                    <a:pt x="3393046" y="5221998"/>
                  </a:lnTo>
                  <a:lnTo>
                    <a:pt x="3389312" y="5224221"/>
                  </a:lnTo>
                  <a:lnTo>
                    <a:pt x="3382022" y="5224221"/>
                  </a:lnTo>
                  <a:lnTo>
                    <a:pt x="3378136" y="5221529"/>
                  </a:lnTo>
                  <a:lnTo>
                    <a:pt x="3376803" y="5218379"/>
                  </a:lnTo>
                  <a:lnTo>
                    <a:pt x="3376320" y="5217236"/>
                  </a:lnTo>
                  <a:lnTo>
                    <a:pt x="3376320" y="5214074"/>
                  </a:lnTo>
                  <a:lnTo>
                    <a:pt x="3378352" y="5209438"/>
                  </a:lnTo>
                  <a:lnTo>
                    <a:pt x="3382124" y="5206873"/>
                  </a:lnTo>
                  <a:lnTo>
                    <a:pt x="3389312" y="5206873"/>
                  </a:lnTo>
                  <a:lnTo>
                    <a:pt x="3392538" y="5208625"/>
                  </a:lnTo>
                  <a:lnTo>
                    <a:pt x="3395332" y="5213312"/>
                  </a:lnTo>
                  <a:lnTo>
                    <a:pt x="3395332" y="5179136"/>
                  </a:lnTo>
                  <a:lnTo>
                    <a:pt x="3317570" y="5179136"/>
                  </a:lnTo>
                  <a:lnTo>
                    <a:pt x="3317570" y="5328577"/>
                  </a:lnTo>
                  <a:lnTo>
                    <a:pt x="3583305" y="5328577"/>
                  </a:lnTo>
                  <a:lnTo>
                    <a:pt x="3583305" y="5301945"/>
                  </a:lnTo>
                  <a:lnTo>
                    <a:pt x="3583305" y="5301589"/>
                  </a:lnTo>
                  <a:lnTo>
                    <a:pt x="3583305" y="5206149"/>
                  </a:lnTo>
                  <a:lnTo>
                    <a:pt x="3583305" y="5179136"/>
                  </a:lnTo>
                  <a:close/>
                </a:path>
                <a:path w="7287259" h="5340350">
                  <a:moveTo>
                    <a:pt x="3593757" y="5172024"/>
                  </a:moveTo>
                  <a:lnTo>
                    <a:pt x="3590683" y="5172024"/>
                  </a:lnTo>
                  <a:lnTo>
                    <a:pt x="3590683" y="5336438"/>
                  </a:lnTo>
                  <a:lnTo>
                    <a:pt x="3593757" y="5336438"/>
                  </a:lnTo>
                  <a:lnTo>
                    <a:pt x="3593757" y="5172024"/>
                  </a:lnTo>
                  <a:close/>
                </a:path>
                <a:path w="7287259" h="5340350">
                  <a:moveTo>
                    <a:pt x="3593757" y="5168900"/>
                  </a:moveTo>
                  <a:lnTo>
                    <a:pt x="3308400" y="5168900"/>
                  </a:lnTo>
                  <a:lnTo>
                    <a:pt x="3308400" y="5171440"/>
                  </a:lnTo>
                  <a:lnTo>
                    <a:pt x="3308400" y="5336540"/>
                  </a:lnTo>
                  <a:lnTo>
                    <a:pt x="3308400" y="5340350"/>
                  </a:lnTo>
                  <a:lnTo>
                    <a:pt x="3593757" y="5340350"/>
                  </a:lnTo>
                  <a:lnTo>
                    <a:pt x="3593757" y="5336540"/>
                  </a:lnTo>
                  <a:lnTo>
                    <a:pt x="3311499" y="5336540"/>
                  </a:lnTo>
                  <a:lnTo>
                    <a:pt x="3311499" y="5171440"/>
                  </a:lnTo>
                  <a:lnTo>
                    <a:pt x="3593757" y="5171440"/>
                  </a:lnTo>
                  <a:lnTo>
                    <a:pt x="3593757" y="5168900"/>
                  </a:lnTo>
                  <a:close/>
                </a:path>
                <a:path w="7287259" h="5340350">
                  <a:moveTo>
                    <a:pt x="7275525" y="4014635"/>
                  </a:moveTo>
                  <a:lnTo>
                    <a:pt x="7248893" y="4014635"/>
                  </a:lnTo>
                  <a:lnTo>
                    <a:pt x="7248893" y="4208195"/>
                  </a:lnTo>
                  <a:lnTo>
                    <a:pt x="7248893" y="4218076"/>
                  </a:lnTo>
                  <a:lnTo>
                    <a:pt x="7222972" y="4218076"/>
                  </a:lnTo>
                  <a:lnTo>
                    <a:pt x="7212546" y="4233227"/>
                  </a:lnTo>
                  <a:lnTo>
                    <a:pt x="7232701" y="4233227"/>
                  </a:lnTo>
                  <a:lnTo>
                    <a:pt x="7232701" y="4266209"/>
                  </a:lnTo>
                  <a:lnTo>
                    <a:pt x="7224776" y="4266209"/>
                  </a:lnTo>
                  <a:lnTo>
                    <a:pt x="7224776" y="4256341"/>
                  </a:lnTo>
                  <a:lnTo>
                    <a:pt x="7224776" y="4242473"/>
                  </a:lnTo>
                  <a:lnTo>
                    <a:pt x="7199947" y="4242473"/>
                  </a:lnTo>
                  <a:lnTo>
                    <a:pt x="7174738" y="4229303"/>
                  </a:lnTo>
                  <a:lnTo>
                    <a:pt x="7174738" y="4240822"/>
                  </a:lnTo>
                  <a:lnTo>
                    <a:pt x="7188784" y="4250055"/>
                  </a:lnTo>
                  <a:lnTo>
                    <a:pt x="7186244" y="4256341"/>
                  </a:lnTo>
                  <a:lnTo>
                    <a:pt x="7165353" y="4245102"/>
                  </a:lnTo>
                  <a:lnTo>
                    <a:pt x="7165353" y="4224680"/>
                  </a:lnTo>
                  <a:lnTo>
                    <a:pt x="7171372" y="4221632"/>
                  </a:lnTo>
                  <a:lnTo>
                    <a:pt x="7171842" y="4221391"/>
                  </a:lnTo>
                  <a:lnTo>
                    <a:pt x="7175068" y="4217428"/>
                  </a:lnTo>
                  <a:lnTo>
                    <a:pt x="7175068" y="4209834"/>
                  </a:lnTo>
                  <a:lnTo>
                    <a:pt x="7192365" y="4206202"/>
                  </a:lnTo>
                  <a:lnTo>
                    <a:pt x="7192365" y="4202620"/>
                  </a:lnTo>
                  <a:lnTo>
                    <a:pt x="7192365" y="4189387"/>
                  </a:lnTo>
                  <a:lnTo>
                    <a:pt x="7201014" y="4189387"/>
                  </a:lnTo>
                  <a:lnTo>
                    <a:pt x="7201014" y="4213466"/>
                  </a:lnTo>
                  <a:lnTo>
                    <a:pt x="7188784" y="4216755"/>
                  </a:lnTo>
                  <a:lnTo>
                    <a:pt x="7206043" y="4224985"/>
                  </a:lnTo>
                  <a:lnTo>
                    <a:pt x="7219023" y="4208195"/>
                  </a:lnTo>
                  <a:lnTo>
                    <a:pt x="7248893" y="4208195"/>
                  </a:lnTo>
                  <a:lnTo>
                    <a:pt x="7248893" y="4014635"/>
                  </a:lnTo>
                  <a:lnTo>
                    <a:pt x="7248563" y="4014635"/>
                  </a:lnTo>
                  <a:lnTo>
                    <a:pt x="7248563" y="4030484"/>
                  </a:lnTo>
                  <a:lnTo>
                    <a:pt x="7248563" y="4077957"/>
                  </a:lnTo>
                  <a:lnTo>
                    <a:pt x="7243445" y="4077957"/>
                  </a:lnTo>
                  <a:lnTo>
                    <a:pt x="7243445" y="4135678"/>
                  </a:lnTo>
                  <a:lnTo>
                    <a:pt x="7227621" y="4144124"/>
                  </a:lnTo>
                  <a:lnTo>
                    <a:pt x="7227621" y="4139806"/>
                  </a:lnTo>
                  <a:lnTo>
                    <a:pt x="7171207" y="4139806"/>
                  </a:lnTo>
                  <a:lnTo>
                    <a:pt x="7171207" y="4208640"/>
                  </a:lnTo>
                  <a:lnTo>
                    <a:pt x="7171207" y="4215930"/>
                  </a:lnTo>
                  <a:lnTo>
                    <a:pt x="7168477" y="4219841"/>
                  </a:lnTo>
                  <a:lnTo>
                    <a:pt x="7164184" y="4221632"/>
                  </a:lnTo>
                  <a:lnTo>
                    <a:pt x="7161022" y="4221632"/>
                  </a:lnTo>
                  <a:lnTo>
                    <a:pt x="7156399" y="4219600"/>
                  </a:lnTo>
                  <a:lnTo>
                    <a:pt x="7153923" y="4215930"/>
                  </a:lnTo>
                  <a:lnTo>
                    <a:pt x="7153846" y="4208640"/>
                  </a:lnTo>
                  <a:lnTo>
                    <a:pt x="7155586" y="4205414"/>
                  </a:lnTo>
                  <a:lnTo>
                    <a:pt x="7160273" y="4202620"/>
                  </a:lnTo>
                  <a:lnTo>
                    <a:pt x="7164146" y="4202620"/>
                  </a:lnTo>
                  <a:lnTo>
                    <a:pt x="7168985" y="4204893"/>
                  </a:lnTo>
                  <a:lnTo>
                    <a:pt x="7171207" y="4208640"/>
                  </a:lnTo>
                  <a:lnTo>
                    <a:pt x="7171207" y="4139806"/>
                  </a:lnTo>
                  <a:lnTo>
                    <a:pt x="7153122" y="4139806"/>
                  </a:lnTo>
                  <a:lnTo>
                    <a:pt x="7153122" y="4131526"/>
                  </a:lnTo>
                  <a:lnTo>
                    <a:pt x="7227621" y="4131526"/>
                  </a:lnTo>
                  <a:lnTo>
                    <a:pt x="7227621" y="4127208"/>
                  </a:lnTo>
                  <a:lnTo>
                    <a:pt x="7243445" y="4135678"/>
                  </a:lnTo>
                  <a:lnTo>
                    <a:pt x="7243445" y="4077957"/>
                  </a:lnTo>
                  <a:lnTo>
                    <a:pt x="7153122" y="4077957"/>
                  </a:lnTo>
                  <a:lnTo>
                    <a:pt x="7153122" y="4030484"/>
                  </a:lnTo>
                  <a:lnTo>
                    <a:pt x="7248563" y="4030484"/>
                  </a:lnTo>
                  <a:lnTo>
                    <a:pt x="7248563" y="4014635"/>
                  </a:lnTo>
                  <a:lnTo>
                    <a:pt x="7126110" y="4014635"/>
                  </a:lnTo>
                  <a:lnTo>
                    <a:pt x="7126110" y="4280395"/>
                  </a:lnTo>
                  <a:lnTo>
                    <a:pt x="7275525" y="4280395"/>
                  </a:lnTo>
                  <a:lnTo>
                    <a:pt x="7275525" y="4266209"/>
                  </a:lnTo>
                  <a:lnTo>
                    <a:pt x="7275525" y="4208195"/>
                  </a:lnTo>
                  <a:lnTo>
                    <a:pt x="7275525" y="4030484"/>
                  </a:lnTo>
                  <a:lnTo>
                    <a:pt x="7275525" y="4014635"/>
                  </a:lnTo>
                  <a:close/>
                </a:path>
                <a:path w="7287259" h="5340350">
                  <a:moveTo>
                    <a:pt x="7275525" y="242341"/>
                  </a:moveTo>
                  <a:lnTo>
                    <a:pt x="7248893" y="242341"/>
                  </a:lnTo>
                  <a:lnTo>
                    <a:pt x="7248893" y="435876"/>
                  </a:lnTo>
                  <a:lnTo>
                    <a:pt x="7248893" y="445770"/>
                  </a:lnTo>
                  <a:lnTo>
                    <a:pt x="7222972" y="445770"/>
                  </a:lnTo>
                  <a:lnTo>
                    <a:pt x="7212546" y="460946"/>
                  </a:lnTo>
                  <a:lnTo>
                    <a:pt x="7232701" y="460946"/>
                  </a:lnTo>
                  <a:lnTo>
                    <a:pt x="7232701" y="493915"/>
                  </a:lnTo>
                  <a:lnTo>
                    <a:pt x="7224776" y="493915"/>
                  </a:lnTo>
                  <a:lnTo>
                    <a:pt x="7224776" y="484035"/>
                  </a:lnTo>
                  <a:lnTo>
                    <a:pt x="7224776" y="470166"/>
                  </a:lnTo>
                  <a:lnTo>
                    <a:pt x="7199947" y="470166"/>
                  </a:lnTo>
                  <a:lnTo>
                    <a:pt x="7174738" y="456984"/>
                  </a:lnTo>
                  <a:lnTo>
                    <a:pt x="7174738" y="468528"/>
                  </a:lnTo>
                  <a:lnTo>
                    <a:pt x="7188784" y="477761"/>
                  </a:lnTo>
                  <a:lnTo>
                    <a:pt x="7186244" y="484035"/>
                  </a:lnTo>
                  <a:lnTo>
                    <a:pt x="7165353" y="472795"/>
                  </a:lnTo>
                  <a:lnTo>
                    <a:pt x="7165353" y="452374"/>
                  </a:lnTo>
                  <a:lnTo>
                    <a:pt x="7171360" y="449326"/>
                  </a:lnTo>
                  <a:lnTo>
                    <a:pt x="7171842" y="449072"/>
                  </a:lnTo>
                  <a:lnTo>
                    <a:pt x="7175068" y="445122"/>
                  </a:lnTo>
                  <a:lnTo>
                    <a:pt x="7175068" y="437527"/>
                  </a:lnTo>
                  <a:lnTo>
                    <a:pt x="7192365" y="433920"/>
                  </a:lnTo>
                  <a:lnTo>
                    <a:pt x="7192365" y="430301"/>
                  </a:lnTo>
                  <a:lnTo>
                    <a:pt x="7192365" y="417080"/>
                  </a:lnTo>
                  <a:lnTo>
                    <a:pt x="7201014" y="417080"/>
                  </a:lnTo>
                  <a:lnTo>
                    <a:pt x="7201014" y="441159"/>
                  </a:lnTo>
                  <a:lnTo>
                    <a:pt x="7188784" y="444436"/>
                  </a:lnTo>
                  <a:lnTo>
                    <a:pt x="7206043" y="452704"/>
                  </a:lnTo>
                  <a:lnTo>
                    <a:pt x="7219023" y="435876"/>
                  </a:lnTo>
                  <a:lnTo>
                    <a:pt x="7248893" y="435876"/>
                  </a:lnTo>
                  <a:lnTo>
                    <a:pt x="7248893" y="242341"/>
                  </a:lnTo>
                  <a:lnTo>
                    <a:pt x="7248563" y="242341"/>
                  </a:lnTo>
                  <a:lnTo>
                    <a:pt x="7248563" y="258152"/>
                  </a:lnTo>
                  <a:lnTo>
                    <a:pt x="7248563" y="305650"/>
                  </a:lnTo>
                  <a:lnTo>
                    <a:pt x="7243445" y="305650"/>
                  </a:lnTo>
                  <a:lnTo>
                    <a:pt x="7243445" y="363372"/>
                  </a:lnTo>
                  <a:lnTo>
                    <a:pt x="7227621" y="371830"/>
                  </a:lnTo>
                  <a:lnTo>
                    <a:pt x="7227621" y="367499"/>
                  </a:lnTo>
                  <a:lnTo>
                    <a:pt x="7171207" y="367499"/>
                  </a:lnTo>
                  <a:lnTo>
                    <a:pt x="7171207" y="436346"/>
                  </a:lnTo>
                  <a:lnTo>
                    <a:pt x="7171207" y="443611"/>
                  </a:lnTo>
                  <a:lnTo>
                    <a:pt x="7168477" y="447535"/>
                  </a:lnTo>
                  <a:lnTo>
                    <a:pt x="7164184" y="449326"/>
                  </a:lnTo>
                  <a:lnTo>
                    <a:pt x="7161022" y="449326"/>
                  </a:lnTo>
                  <a:lnTo>
                    <a:pt x="7156399" y="447319"/>
                  </a:lnTo>
                  <a:lnTo>
                    <a:pt x="7153910" y="443611"/>
                  </a:lnTo>
                  <a:lnTo>
                    <a:pt x="7153846" y="436346"/>
                  </a:lnTo>
                  <a:lnTo>
                    <a:pt x="7155586" y="433133"/>
                  </a:lnTo>
                  <a:lnTo>
                    <a:pt x="7160273" y="430301"/>
                  </a:lnTo>
                  <a:lnTo>
                    <a:pt x="7164146" y="430301"/>
                  </a:lnTo>
                  <a:lnTo>
                    <a:pt x="7168985" y="432612"/>
                  </a:lnTo>
                  <a:lnTo>
                    <a:pt x="7171207" y="436346"/>
                  </a:lnTo>
                  <a:lnTo>
                    <a:pt x="7171207" y="367499"/>
                  </a:lnTo>
                  <a:lnTo>
                    <a:pt x="7153122" y="367499"/>
                  </a:lnTo>
                  <a:lnTo>
                    <a:pt x="7153122" y="359219"/>
                  </a:lnTo>
                  <a:lnTo>
                    <a:pt x="7227621" y="359219"/>
                  </a:lnTo>
                  <a:lnTo>
                    <a:pt x="7227621" y="354901"/>
                  </a:lnTo>
                  <a:lnTo>
                    <a:pt x="7243445" y="363372"/>
                  </a:lnTo>
                  <a:lnTo>
                    <a:pt x="7243445" y="305650"/>
                  </a:lnTo>
                  <a:lnTo>
                    <a:pt x="7153122" y="305650"/>
                  </a:lnTo>
                  <a:lnTo>
                    <a:pt x="7153122" y="258152"/>
                  </a:lnTo>
                  <a:lnTo>
                    <a:pt x="7248563" y="258152"/>
                  </a:lnTo>
                  <a:lnTo>
                    <a:pt x="7248563" y="242341"/>
                  </a:lnTo>
                  <a:lnTo>
                    <a:pt x="7126110" y="242341"/>
                  </a:lnTo>
                  <a:lnTo>
                    <a:pt x="7126110" y="508088"/>
                  </a:lnTo>
                  <a:lnTo>
                    <a:pt x="7275525" y="508088"/>
                  </a:lnTo>
                  <a:lnTo>
                    <a:pt x="7275525" y="493915"/>
                  </a:lnTo>
                  <a:lnTo>
                    <a:pt x="7275525" y="435876"/>
                  </a:lnTo>
                  <a:lnTo>
                    <a:pt x="7275525" y="258152"/>
                  </a:lnTo>
                  <a:lnTo>
                    <a:pt x="7275525" y="242341"/>
                  </a:lnTo>
                  <a:close/>
                </a:path>
                <a:path w="7287259" h="5340350">
                  <a:moveTo>
                    <a:pt x="7286803" y="4004310"/>
                  </a:moveTo>
                  <a:lnTo>
                    <a:pt x="7115607" y="4004310"/>
                  </a:lnTo>
                  <a:lnTo>
                    <a:pt x="7115607" y="4006850"/>
                  </a:lnTo>
                  <a:lnTo>
                    <a:pt x="7115607" y="4286250"/>
                  </a:lnTo>
                  <a:lnTo>
                    <a:pt x="7115607" y="4290060"/>
                  </a:lnTo>
                  <a:lnTo>
                    <a:pt x="7286803" y="4290060"/>
                  </a:lnTo>
                  <a:lnTo>
                    <a:pt x="7286803" y="4286440"/>
                  </a:lnTo>
                  <a:lnTo>
                    <a:pt x="7286803" y="4286250"/>
                  </a:lnTo>
                  <a:lnTo>
                    <a:pt x="7286803" y="4007294"/>
                  </a:lnTo>
                  <a:lnTo>
                    <a:pt x="7283399" y="4007294"/>
                  </a:lnTo>
                  <a:lnTo>
                    <a:pt x="7283399" y="4286250"/>
                  </a:lnTo>
                  <a:lnTo>
                    <a:pt x="7118972" y="4286250"/>
                  </a:lnTo>
                  <a:lnTo>
                    <a:pt x="7118972" y="4006850"/>
                  </a:lnTo>
                  <a:lnTo>
                    <a:pt x="7286803" y="4006850"/>
                  </a:lnTo>
                  <a:lnTo>
                    <a:pt x="7286803" y="4004310"/>
                  </a:lnTo>
                  <a:close/>
                </a:path>
                <a:path w="7287259" h="5340350">
                  <a:moveTo>
                    <a:pt x="7286803" y="234988"/>
                  </a:moveTo>
                  <a:lnTo>
                    <a:pt x="7283399" y="234988"/>
                  </a:lnTo>
                  <a:lnTo>
                    <a:pt x="7283399" y="514134"/>
                  </a:lnTo>
                  <a:lnTo>
                    <a:pt x="7286803" y="514134"/>
                  </a:lnTo>
                  <a:lnTo>
                    <a:pt x="7286803" y="234988"/>
                  </a:lnTo>
                  <a:close/>
                </a:path>
                <a:path w="7287259" h="5340350">
                  <a:moveTo>
                    <a:pt x="7286803" y="232410"/>
                  </a:moveTo>
                  <a:lnTo>
                    <a:pt x="7115607" y="232410"/>
                  </a:lnTo>
                  <a:lnTo>
                    <a:pt x="7115607" y="234950"/>
                  </a:lnTo>
                  <a:lnTo>
                    <a:pt x="7115607" y="514350"/>
                  </a:lnTo>
                  <a:lnTo>
                    <a:pt x="7115607" y="516890"/>
                  </a:lnTo>
                  <a:lnTo>
                    <a:pt x="7286803" y="516890"/>
                  </a:lnTo>
                  <a:lnTo>
                    <a:pt x="7286803" y="514350"/>
                  </a:lnTo>
                  <a:lnTo>
                    <a:pt x="7118972" y="514350"/>
                  </a:lnTo>
                  <a:lnTo>
                    <a:pt x="7118972" y="234950"/>
                  </a:lnTo>
                  <a:lnTo>
                    <a:pt x="7286803" y="234950"/>
                  </a:lnTo>
                  <a:lnTo>
                    <a:pt x="7286803" y="232410"/>
                  </a:lnTo>
                  <a:close/>
                </a:path>
              </a:pathLst>
            </a:custGeom>
            <a:solidFill>
              <a:srgbClr val="5894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8749640" y="5617874"/>
              <a:ext cx="300990" cy="215265"/>
            </a:xfrm>
            <a:custGeom>
              <a:avLst/>
              <a:gdLst/>
              <a:ahLst/>
              <a:cxnLst/>
              <a:rect l="l" t="t" r="r" b="b"/>
              <a:pathLst>
                <a:path w="300990" h="215264">
                  <a:moveTo>
                    <a:pt x="181251" y="0"/>
                  </a:moveTo>
                  <a:lnTo>
                    <a:pt x="181251" y="70772"/>
                  </a:lnTo>
                  <a:lnTo>
                    <a:pt x="0" y="70772"/>
                  </a:lnTo>
                  <a:lnTo>
                    <a:pt x="0" y="143838"/>
                  </a:lnTo>
                  <a:lnTo>
                    <a:pt x="181251" y="143838"/>
                  </a:lnTo>
                  <a:lnTo>
                    <a:pt x="181251" y="214935"/>
                  </a:lnTo>
                  <a:lnTo>
                    <a:pt x="300587" y="107473"/>
                  </a:lnTo>
                  <a:lnTo>
                    <a:pt x="18125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8749640" y="5617874"/>
              <a:ext cx="300990" cy="215265"/>
            </a:xfrm>
            <a:custGeom>
              <a:avLst/>
              <a:gdLst/>
              <a:ahLst/>
              <a:cxnLst/>
              <a:rect l="l" t="t" r="r" b="b"/>
              <a:pathLst>
                <a:path w="300990" h="215264">
                  <a:moveTo>
                    <a:pt x="300587" y="107473"/>
                  </a:moveTo>
                  <a:lnTo>
                    <a:pt x="181251" y="214935"/>
                  </a:lnTo>
                  <a:lnTo>
                    <a:pt x="181251" y="143838"/>
                  </a:lnTo>
                  <a:lnTo>
                    <a:pt x="0" y="143838"/>
                  </a:lnTo>
                  <a:lnTo>
                    <a:pt x="0" y="70772"/>
                  </a:lnTo>
                  <a:lnTo>
                    <a:pt x="181251" y="70772"/>
                  </a:lnTo>
                  <a:lnTo>
                    <a:pt x="181251" y="0"/>
                  </a:lnTo>
                  <a:lnTo>
                    <a:pt x="300587" y="107473"/>
                  </a:lnTo>
                </a:path>
              </a:pathLst>
            </a:custGeom>
            <a:ln w="486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11552121" y="8064153"/>
              <a:ext cx="215265" cy="300990"/>
            </a:xfrm>
            <a:custGeom>
              <a:avLst/>
              <a:gdLst/>
              <a:ahLst/>
              <a:cxnLst/>
              <a:rect l="l" t="t" r="r" b="b"/>
              <a:pathLst>
                <a:path w="215265" h="300990">
                  <a:moveTo>
                    <a:pt x="107462" y="0"/>
                  </a:moveTo>
                  <a:lnTo>
                    <a:pt x="0" y="119347"/>
                  </a:lnTo>
                  <a:lnTo>
                    <a:pt x="70762" y="119347"/>
                  </a:lnTo>
                  <a:lnTo>
                    <a:pt x="70762" y="300587"/>
                  </a:lnTo>
                  <a:lnTo>
                    <a:pt x="143807" y="300587"/>
                  </a:lnTo>
                  <a:lnTo>
                    <a:pt x="143807" y="119347"/>
                  </a:lnTo>
                  <a:lnTo>
                    <a:pt x="214914" y="119347"/>
                  </a:lnTo>
                  <a:lnTo>
                    <a:pt x="10746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11552121" y="8064153"/>
              <a:ext cx="215265" cy="300990"/>
            </a:xfrm>
            <a:custGeom>
              <a:avLst/>
              <a:gdLst/>
              <a:ahLst/>
              <a:cxnLst/>
              <a:rect l="l" t="t" r="r" b="b"/>
              <a:pathLst>
                <a:path w="215265" h="300990">
                  <a:moveTo>
                    <a:pt x="107462" y="0"/>
                  </a:moveTo>
                  <a:lnTo>
                    <a:pt x="214914" y="119347"/>
                  </a:lnTo>
                  <a:lnTo>
                    <a:pt x="143807" y="119347"/>
                  </a:lnTo>
                  <a:lnTo>
                    <a:pt x="143807" y="300587"/>
                  </a:lnTo>
                  <a:lnTo>
                    <a:pt x="70762" y="300587"/>
                  </a:lnTo>
                  <a:lnTo>
                    <a:pt x="70762" y="119347"/>
                  </a:lnTo>
                  <a:lnTo>
                    <a:pt x="0" y="119347"/>
                  </a:lnTo>
                  <a:lnTo>
                    <a:pt x="107462" y="0"/>
                  </a:lnTo>
                </a:path>
              </a:pathLst>
            </a:custGeom>
            <a:ln w="486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46" name="object 5746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1333260" y="4752950"/>
              <a:ext cx="188290" cy="95295"/>
            </a:xfrm>
            <a:prstGeom prst="rect">
              <a:avLst/>
            </a:prstGeom>
          </p:spPr>
        </p:pic>
        <p:pic>
          <p:nvPicPr>
            <p:cNvPr id="5747" name="object 5747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670942" y="4552399"/>
              <a:ext cx="204653" cy="203790"/>
            </a:xfrm>
            <a:prstGeom prst="rect">
              <a:avLst/>
            </a:prstGeom>
          </p:spPr>
        </p:pic>
        <p:pic>
          <p:nvPicPr>
            <p:cNvPr id="5748" name="object 5748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0918840" y="4552123"/>
              <a:ext cx="203939" cy="204370"/>
            </a:xfrm>
            <a:prstGeom prst="rect">
              <a:avLst/>
            </a:prstGeom>
          </p:spPr>
        </p:pic>
        <p:sp>
          <p:nvSpPr>
            <p:cNvPr id="5749" name="object 5749"/>
            <p:cNvSpPr/>
            <p:nvPr/>
          </p:nvSpPr>
          <p:spPr>
            <a:xfrm>
              <a:off x="14763917" y="3195996"/>
              <a:ext cx="205104" cy="205104"/>
            </a:xfrm>
            <a:custGeom>
              <a:avLst/>
              <a:gdLst/>
              <a:ahLst/>
              <a:cxnLst/>
              <a:rect l="l" t="t" r="r" b="b"/>
              <a:pathLst>
                <a:path w="205105" h="205104">
                  <a:moveTo>
                    <a:pt x="204496" y="0"/>
                  </a:moveTo>
                  <a:lnTo>
                    <a:pt x="0" y="0"/>
                  </a:lnTo>
                  <a:lnTo>
                    <a:pt x="0" y="204663"/>
                  </a:lnTo>
                  <a:lnTo>
                    <a:pt x="204496" y="204663"/>
                  </a:lnTo>
                  <a:lnTo>
                    <a:pt x="2044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14763915" y="3195999"/>
              <a:ext cx="2388870" cy="1640839"/>
            </a:xfrm>
            <a:custGeom>
              <a:avLst/>
              <a:gdLst/>
              <a:ahLst/>
              <a:cxnLst/>
              <a:rect l="l" t="t" r="r" b="b"/>
              <a:pathLst>
                <a:path w="2388869" h="1640839">
                  <a:moveTo>
                    <a:pt x="131229" y="82765"/>
                  </a:moveTo>
                  <a:lnTo>
                    <a:pt x="125310" y="68173"/>
                  </a:lnTo>
                  <a:lnTo>
                    <a:pt x="123901" y="66713"/>
                  </a:lnTo>
                  <a:lnTo>
                    <a:pt x="120954" y="64579"/>
                  </a:lnTo>
                  <a:lnTo>
                    <a:pt x="119253" y="63741"/>
                  </a:lnTo>
                  <a:lnTo>
                    <a:pt x="117703" y="62979"/>
                  </a:lnTo>
                  <a:lnTo>
                    <a:pt x="115557" y="62344"/>
                  </a:lnTo>
                  <a:lnTo>
                    <a:pt x="115557" y="63741"/>
                  </a:lnTo>
                  <a:lnTo>
                    <a:pt x="115557" y="68173"/>
                  </a:lnTo>
                  <a:lnTo>
                    <a:pt x="115557" y="68770"/>
                  </a:lnTo>
                  <a:lnTo>
                    <a:pt x="115557" y="73774"/>
                  </a:lnTo>
                  <a:lnTo>
                    <a:pt x="60960" y="73774"/>
                  </a:lnTo>
                  <a:lnTo>
                    <a:pt x="60960" y="68770"/>
                  </a:lnTo>
                  <a:lnTo>
                    <a:pt x="115557" y="68770"/>
                  </a:lnTo>
                  <a:lnTo>
                    <a:pt x="115557" y="68173"/>
                  </a:lnTo>
                  <a:lnTo>
                    <a:pt x="47993" y="68173"/>
                  </a:lnTo>
                  <a:lnTo>
                    <a:pt x="47993" y="63741"/>
                  </a:lnTo>
                  <a:lnTo>
                    <a:pt x="115557" y="63741"/>
                  </a:lnTo>
                  <a:lnTo>
                    <a:pt x="115557" y="62344"/>
                  </a:lnTo>
                  <a:lnTo>
                    <a:pt x="114223" y="61937"/>
                  </a:lnTo>
                  <a:lnTo>
                    <a:pt x="45440" y="61937"/>
                  </a:lnTo>
                  <a:lnTo>
                    <a:pt x="45440" y="103708"/>
                  </a:lnTo>
                  <a:lnTo>
                    <a:pt x="53060" y="103708"/>
                  </a:lnTo>
                  <a:lnTo>
                    <a:pt x="51930" y="102184"/>
                  </a:lnTo>
                  <a:lnTo>
                    <a:pt x="50850" y="100634"/>
                  </a:lnTo>
                  <a:lnTo>
                    <a:pt x="45745" y="90487"/>
                  </a:lnTo>
                  <a:lnTo>
                    <a:pt x="55333" y="83527"/>
                  </a:lnTo>
                  <a:lnTo>
                    <a:pt x="69900" y="103568"/>
                  </a:lnTo>
                  <a:lnTo>
                    <a:pt x="114223" y="103568"/>
                  </a:lnTo>
                  <a:lnTo>
                    <a:pt x="131152" y="83527"/>
                  </a:lnTo>
                  <a:lnTo>
                    <a:pt x="131229" y="82765"/>
                  </a:lnTo>
                  <a:close/>
                </a:path>
                <a:path w="2388869" h="1640839">
                  <a:moveTo>
                    <a:pt x="165976" y="88696"/>
                  </a:moveTo>
                  <a:lnTo>
                    <a:pt x="165417" y="83045"/>
                  </a:lnTo>
                  <a:lnTo>
                    <a:pt x="163982" y="78854"/>
                  </a:lnTo>
                  <a:lnTo>
                    <a:pt x="160591" y="73291"/>
                  </a:lnTo>
                  <a:lnTo>
                    <a:pt x="159334" y="70929"/>
                  </a:lnTo>
                  <a:lnTo>
                    <a:pt x="156806" y="69545"/>
                  </a:lnTo>
                  <a:lnTo>
                    <a:pt x="153289" y="69837"/>
                  </a:lnTo>
                  <a:lnTo>
                    <a:pt x="149517" y="70980"/>
                  </a:lnTo>
                  <a:lnTo>
                    <a:pt x="147231" y="73202"/>
                  </a:lnTo>
                  <a:lnTo>
                    <a:pt x="146062" y="77000"/>
                  </a:lnTo>
                  <a:lnTo>
                    <a:pt x="146062" y="81254"/>
                  </a:lnTo>
                  <a:lnTo>
                    <a:pt x="150685" y="81254"/>
                  </a:lnTo>
                  <a:lnTo>
                    <a:pt x="150685" y="73406"/>
                  </a:lnTo>
                  <a:lnTo>
                    <a:pt x="156438" y="73406"/>
                  </a:lnTo>
                  <a:lnTo>
                    <a:pt x="156438" y="92811"/>
                  </a:lnTo>
                  <a:lnTo>
                    <a:pt x="150685" y="92811"/>
                  </a:lnTo>
                  <a:lnTo>
                    <a:pt x="150685" y="85471"/>
                  </a:lnTo>
                  <a:lnTo>
                    <a:pt x="136842" y="85471"/>
                  </a:lnTo>
                  <a:lnTo>
                    <a:pt x="114947" y="109842"/>
                  </a:lnTo>
                  <a:lnTo>
                    <a:pt x="74650" y="109842"/>
                  </a:lnTo>
                  <a:lnTo>
                    <a:pt x="76657" y="112344"/>
                  </a:lnTo>
                  <a:lnTo>
                    <a:pt x="113271" y="136994"/>
                  </a:lnTo>
                  <a:lnTo>
                    <a:pt x="125907" y="138836"/>
                  </a:lnTo>
                  <a:lnTo>
                    <a:pt x="132334" y="138239"/>
                  </a:lnTo>
                  <a:lnTo>
                    <a:pt x="134886" y="137782"/>
                  </a:lnTo>
                  <a:lnTo>
                    <a:pt x="139738" y="137325"/>
                  </a:lnTo>
                  <a:lnTo>
                    <a:pt x="165976" y="104851"/>
                  </a:lnTo>
                  <a:lnTo>
                    <a:pt x="165976" y="88696"/>
                  </a:lnTo>
                  <a:close/>
                </a:path>
                <a:path w="2388869" h="1640839">
                  <a:moveTo>
                    <a:pt x="204495" y="0"/>
                  </a:moveTo>
                  <a:lnTo>
                    <a:pt x="172948" y="0"/>
                  </a:lnTo>
                  <a:lnTo>
                    <a:pt x="172948" y="99174"/>
                  </a:lnTo>
                  <a:lnTo>
                    <a:pt x="172935" y="103670"/>
                  </a:lnTo>
                  <a:lnTo>
                    <a:pt x="157213" y="140703"/>
                  </a:lnTo>
                  <a:lnTo>
                    <a:pt x="121589" y="151041"/>
                  </a:lnTo>
                  <a:lnTo>
                    <a:pt x="114871" y="150241"/>
                  </a:lnTo>
                  <a:lnTo>
                    <a:pt x="76733" y="131025"/>
                  </a:lnTo>
                  <a:lnTo>
                    <a:pt x="56197" y="109867"/>
                  </a:lnTo>
                  <a:lnTo>
                    <a:pt x="31737" y="109867"/>
                  </a:lnTo>
                  <a:lnTo>
                    <a:pt x="31737" y="55130"/>
                  </a:lnTo>
                  <a:lnTo>
                    <a:pt x="115189" y="55270"/>
                  </a:lnTo>
                  <a:lnTo>
                    <a:pt x="121259" y="58140"/>
                  </a:lnTo>
                  <a:lnTo>
                    <a:pt x="122682" y="55130"/>
                  </a:lnTo>
                  <a:lnTo>
                    <a:pt x="126123" y="47840"/>
                  </a:lnTo>
                  <a:lnTo>
                    <a:pt x="132410" y="51104"/>
                  </a:lnTo>
                  <a:lnTo>
                    <a:pt x="127368" y="61760"/>
                  </a:lnTo>
                  <a:lnTo>
                    <a:pt x="129324" y="63576"/>
                  </a:lnTo>
                  <a:lnTo>
                    <a:pt x="136766" y="80860"/>
                  </a:lnTo>
                  <a:lnTo>
                    <a:pt x="139814" y="80860"/>
                  </a:lnTo>
                  <a:lnTo>
                    <a:pt x="153631" y="63436"/>
                  </a:lnTo>
                  <a:lnTo>
                    <a:pt x="154343" y="63500"/>
                  </a:lnTo>
                  <a:lnTo>
                    <a:pt x="170294" y="81445"/>
                  </a:lnTo>
                  <a:lnTo>
                    <a:pt x="171386" y="85813"/>
                  </a:lnTo>
                  <a:lnTo>
                    <a:pt x="172186" y="90233"/>
                  </a:lnTo>
                  <a:lnTo>
                    <a:pt x="172707" y="94716"/>
                  </a:lnTo>
                  <a:lnTo>
                    <a:pt x="172948" y="99174"/>
                  </a:lnTo>
                  <a:lnTo>
                    <a:pt x="172948" y="0"/>
                  </a:lnTo>
                  <a:lnTo>
                    <a:pt x="0" y="0"/>
                  </a:lnTo>
                  <a:lnTo>
                    <a:pt x="0" y="204673"/>
                  </a:lnTo>
                  <a:lnTo>
                    <a:pt x="204495" y="204673"/>
                  </a:lnTo>
                  <a:lnTo>
                    <a:pt x="204495" y="151041"/>
                  </a:lnTo>
                  <a:lnTo>
                    <a:pt x="204495" y="63436"/>
                  </a:lnTo>
                  <a:lnTo>
                    <a:pt x="204495" y="47840"/>
                  </a:lnTo>
                  <a:lnTo>
                    <a:pt x="204495" y="0"/>
                  </a:lnTo>
                  <a:close/>
                </a:path>
                <a:path w="2388869" h="1640839">
                  <a:moveTo>
                    <a:pt x="2388578" y="1435735"/>
                  </a:moveTo>
                  <a:lnTo>
                    <a:pt x="2183892" y="1435735"/>
                  </a:lnTo>
                  <a:lnTo>
                    <a:pt x="2183892" y="1640408"/>
                  </a:lnTo>
                  <a:lnTo>
                    <a:pt x="2388578" y="1640408"/>
                  </a:lnTo>
                  <a:lnTo>
                    <a:pt x="2388578" y="1435735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16947803" y="4631732"/>
              <a:ext cx="205104" cy="205104"/>
            </a:xfrm>
            <a:custGeom>
              <a:avLst/>
              <a:gdLst/>
              <a:ahLst/>
              <a:cxnLst/>
              <a:rect l="l" t="t" r="r" b="b"/>
              <a:pathLst>
                <a:path w="205105" h="205104">
                  <a:moveTo>
                    <a:pt x="204695" y="0"/>
                  </a:moveTo>
                  <a:lnTo>
                    <a:pt x="204695" y="204663"/>
                  </a:lnTo>
                  <a:lnTo>
                    <a:pt x="0" y="204663"/>
                  </a:lnTo>
                  <a:lnTo>
                    <a:pt x="0" y="0"/>
                  </a:lnTo>
                  <a:lnTo>
                    <a:pt x="204695" y="0"/>
                  </a:lnTo>
                  <a:close/>
                </a:path>
              </a:pathLst>
            </a:custGeom>
            <a:ln w="4868">
              <a:solidFill>
                <a:srgbClr val="EE252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17022148" y="4667308"/>
              <a:ext cx="66040" cy="132080"/>
            </a:xfrm>
            <a:custGeom>
              <a:avLst/>
              <a:gdLst/>
              <a:ahLst/>
              <a:cxnLst/>
              <a:rect l="l" t="t" r="r" b="b"/>
              <a:pathLst>
                <a:path w="66040" h="132079">
                  <a:moveTo>
                    <a:pt x="0" y="0"/>
                  </a:moveTo>
                  <a:lnTo>
                    <a:pt x="0" y="131524"/>
                  </a:lnTo>
                  <a:lnTo>
                    <a:pt x="25477" y="126380"/>
                  </a:lnTo>
                  <a:lnTo>
                    <a:pt x="46286" y="112351"/>
                  </a:lnTo>
                  <a:lnTo>
                    <a:pt x="60318" y="91542"/>
                  </a:lnTo>
                  <a:lnTo>
                    <a:pt x="65463" y="65453"/>
                  </a:lnTo>
                  <a:lnTo>
                    <a:pt x="60318" y="39977"/>
                  </a:lnTo>
                  <a:lnTo>
                    <a:pt x="46286" y="19172"/>
                  </a:lnTo>
                  <a:lnTo>
                    <a:pt x="25477" y="5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17022148" y="4667308"/>
              <a:ext cx="66040" cy="132080"/>
            </a:xfrm>
            <a:custGeom>
              <a:avLst/>
              <a:gdLst/>
              <a:ahLst/>
              <a:cxnLst/>
              <a:rect l="l" t="t" r="r" b="b"/>
              <a:pathLst>
                <a:path w="66040" h="132079">
                  <a:moveTo>
                    <a:pt x="0" y="131524"/>
                  </a:moveTo>
                  <a:lnTo>
                    <a:pt x="25477" y="126380"/>
                  </a:lnTo>
                  <a:lnTo>
                    <a:pt x="46286" y="112351"/>
                  </a:lnTo>
                  <a:lnTo>
                    <a:pt x="60318" y="91542"/>
                  </a:lnTo>
                  <a:lnTo>
                    <a:pt x="65463" y="66060"/>
                  </a:lnTo>
                  <a:lnTo>
                    <a:pt x="65463" y="65746"/>
                  </a:lnTo>
                  <a:lnTo>
                    <a:pt x="65463" y="65453"/>
                  </a:lnTo>
                  <a:lnTo>
                    <a:pt x="60318" y="39977"/>
                  </a:lnTo>
                  <a:lnTo>
                    <a:pt x="46286" y="19172"/>
                  </a:lnTo>
                  <a:lnTo>
                    <a:pt x="25477" y="5144"/>
                  </a:lnTo>
                  <a:lnTo>
                    <a:pt x="0" y="0"/>
                  </a:lnTo>
                </a:path>
              </a:pathLst>
            </a:custGeom>
            <a:ln w="486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54" name="object 5754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355704" y="6195536"/>
              <a:ext cx="205731" cy="205739"/>
            </a:xfrm>
            <a:prstGeom prst="rect">
              <a:avLst/>
            </a:prstGeom>
          </p:spPr>
        </p:pic>
        <p:pic>
          <p:nvPicPr>
            <p:cNvPr id="5755" name="object 575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5067102" y="5382622"/>
              <a:ext cx="142687" cy="142582"/>
            </a:xfrm>
            <a:prstGeom prst="rect">
              <a:avLst/>
            </a:prstGeom>
          </p:spPr>
        </p:pic>
        <p:sp>
          <p:nvSpPr>
            <p:cNvPr id="5756" name="object 5756"/>
            <p:cNvSpPr/>
            <p:nvPr/>
          </p:nvSpPr>
          <p:spPr>
            <a:xfrm>
              <a:off x="14763937" y="2980212"/>
              <a:ext cx="203200" cy="203200"/>
            </a:xfrm>
            <a:custGeom>
              <a:avLst/>
              <a:gdLst/>
              <a:ahLst/>
              <a:cxnLst/>
              <a:rect l="l" t="t" r="r" b="b"/>
              <a:pathLst>
                <a:path w="203200" h="203200">
                  <a:moveTo>
                    <a:pt x="202852" y="0"/>
                  </a:moveTo>
                  <a:lnTo>
                    <a:pt x="0" y="0"/>
                  </a:lnTo>
                  <a:lnTo>
                    <a:pt x="0" y="202978"/>
                  </a:lnTo>
                  <a:lnTo>
                    <a:pt x="202852" y="202978"/>
                  </a:lnTo>
                  <a:lnTo>
                    <a:pt x="2028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14762493" y="2978625"/>
              <a:ext cx="205740" cy="205740"/>
            </a:xfrm>
            <a:custGeom>
              <a:avLst/>
              <a:gdLst/>
              <a:ahLst/>
              <a:cxnLst/>
              <a:rect l="l" t="t" r="r" b="b"/>
              <a:pathLst>
                <a:path w="205740" h="205739">
                  <a:moveTo>
                    <a:pt x="142824" y="95948"/>
                  </a:moveTo>
                  <a:lnTo>
                    <a:pt x="116687" y="64897"/>
                  </a:lnTo>
                  <a:lnTo>
                    <a:pt x="110007" y="63106"/>
                  </a:lnTo>
                  <a:lnTo>
                    <a:pt x="95745" y="63106"/>
                  </a:lnTo>
                  <a:lnTo>
                    <a:pt x="89090" y="64897"/>
                  </a:lnTo>
                  <a:lnTo>
                    <a:pt x="82905" y="68465"/>
                  </a:lnTo>
                  <a:lnTo>
                    <a:pt x="76720" y="72034"/>
                  </a:lnTo>
                  <a:lnTo>
                    <a:pt x="71831" y="76911"/>
                  </a:lnTo>
                  <a:lnTo>
                    <a:pt x="64719" y="89268"/>
                  </a:lnTo>
                  <a:lnTo>
                    <a:pt x="62928" y="95948"/>
                  </a:lnTo>
                  <a:lnTo>
                    <a:pt x="62928" y="110210"/>
                  </a:lnTo>
                  <a:lnTo>
                    <a:pt x="89090" y="141300"/>
                  </a:lnTo>
                  <a:lnTo>
                    <a:pt x="95745" y="143078"/>
                  </a:lnTo>
                  <a:lnTo>
                    <a:pt x="110007" y="143078"/>
                  </a:lnTo>
                  <a:lnTo>
                    <a:pt x="141058" y="116890"/>
                  </a:lnTo>
                  <a:lnTo>
                    <a:pt x="142824" y="110210"/>
                  </a:lnTo>
                  <a:lnTo>
                    <a:pt x="142824" y="95948"/>
                  </a:lnTo>
                  <a:close/>
                </a:path>
                <a:path w="205740" h="205739">
                  <a:moveTo>
                    <a:pt x="2057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04470"/>
                  </a:lnTo>
                  <a:lnTo>
                    <a:pt x="0" y="205740"/>
                  </a:lnTo>
                  <a:lnTo>
                    <a:pt x="205740" y="205740"/>
                  </a:lnTo>
                  <a:lnTo>
                    <a:pt x="205740" y="204571"/>
                  </a:lnTo>
                  <a:lnTo>
                    <a:pt x="205740" y="1587"/>
                  </a:lnTo>
                  <a:lnTo>
                    <a:pt x="204292" y="1587"/>
                  </a:lnTo>
                  <a:lnTo>
                    <a:pt x="204292" y="204470"/>
                  </a:lnTo>
                  <a:lnTo>
                    <a:pt x="1435" y="204470"/>
                  </a:lnTo>
                  <a:lnTo>
                    <a:pt x="1435" y="1270"/>
                  </a:lnTo>
                  <a:lnTo>
                    <a:pt x="205740" y="1270"/>
                  </a:lnTo>
                  <a:lnTo>
                    <a:pt x="205740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16728862" y="4629555"/>
              <a:ext cx="205104" cy="205104"/>
            </a:xfrm>
            <a:custGeom>
              <a:avLst/>
              <a:gdLst/>
              <a:ahLst/>
              <a:cxnLst/>
              <a:rect l="l" t="t" r="r" b="b"/>
              <a:pathLst>
                <a:path w="205105" h="205104">
                  <a:moveTo>
                    <a:pt x="204496" y="0"/>
                  </a:moveTo>
                  <a:lnTo>
                    <a:pt x="0" y="0"/>
                  </a:lnTo>
                  <a:lnTo>
                    <a:pt x="0" y="204663"/>
                  </a:lnTo>
                  <a:lnTo>
                    <a:pt x="204496" y="204663"/>
                  </a:lnTo>
                  <a:lnTo>
                    <a:pt x="2044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16728860" y="4629562"/>
              <a:ext cx="205104" cy="205104"/>
            </a:xfrm>
            <a:custGeom>
              <a:avLst/>
              <a:gdLst/>
              <a:ahLst/>
              <a:cxnLst/>
              <a:rect l="l" t="t" r="r" b="b"/>
              <a:pathLst>
                <a:path w="205105" h="205104">
                  <a:moveTo>
                    <a:pt x="131203" y="82740"/>
                  </a:moveTo>
                  <a:lnTo>
                    <a:pt x="125895" y="68757"/>
                  </a:lnTo>
                  <a:lnTo>
                    <a:pt x="125310" y="68148"/>
                  </a:lnTo>
                  <a:lnTo>
                    <a:pt x="115544" y="62344"/>
                  </a:lnTo>
                  <a:lnTo>
                    <a:pt x="115544" y="63728"/>
                  </a:lnTo>
                  <a:lnTo>
                    <a:pt x="115544" y="68148"/>
                  </a:lnTo>
                  <a:lnTo>
                    <a:pt x="115544" y="68757"/>
                  </a:lnTo>
                  <a:lnTo>
                    <a:pt x="115544" y="73748"/>
                  </a:lnTo>
                  <a:lnTo>
                    <a:pt x="60934" y="73748"/>
                  </a:lnTo>
                  <a:lnTo>
                    <a:pt x="60934" y="68757"/>
                  </a:lnTo>
                  <a:lnTo>
                    <a:pt x="115544" y="68757"/>
                  </a:lnTo>
                  <a:lnTo>
                    <a:pt x="115544" y="68148"/>
                  </a:lnTo>
                  <a:lnTo>
                    <a:pt x="47980" y="68148"/>
                  </a:lnTo>
                  <a:lnTo>
                    <a:pt x="47980" y="63728"/>
                  </a:lnTo>
                  <a:lnTo>
                    <a:pt x="115544" y="63728"/>
                  </a:lnTo>
                  <a:lnTo>
                    <a:pt x="115544" y="62344"/>
                  </a:lnTo>
                  <a:lnTo>
                    <a:pt x="114198" y="61950"/>
                  </a:lnTo>
                  <a:lnTo>
                    <a:pt x="45453" y="61950"/>
                  </a:lnTo>
                  <a:lnTo>
                    <a:pt x="45453" y="103682"/>
                  </a:lnTo>
                  <a:lnTo>
                    <a:pt x="53060" y="103682"/>
                  </a:lnTo>
                  <a:lnTo>
                    <a:pt x="51930" y="102146"/>
                  </a:lnTo>
                  <a:lnTo>
                    <a:pt x="50838" y="100609"/>
                  </a:lnTo>
                  <a:lnTo>
                    <a:pt x="45720" y="90462"/>
                  </a:lnTo>
                  <a:lnTo>
                    <a:pt x="55308" y="83515"/>
                  </a:lnTo>
                  <a:lnTo>
                    <a:pt x="69875" y="103555"/>
                  </a:lnTo>
                  <a:lnTo>
                    <a:pt x="114198" y="103555"/>
                  </a:lnTo>
                  <a:lnTo>
                    <a:pt x="131140" y="83515"/>
                  </a:lnTo>
                  <a:lnTo>
                    <a:pt x="131203" y="82740"/>
                  </a:lnTo>
                  <a:close/>
                </a:path>
                <a:path w="205105" h="205104">
                  <a:moveTo>
                    <a:pt x="165963" y="88658"/>
                  </a:moveTo>
                  <a:lnTo>
                    <a:pt x="165392" y="83032"/>
                  </a:lnTo>
                  <a:lnTo>
                    <a:pt x="163982" y="78816"/>
                  </a:lnTo>
                  <a:lnTo>
                    <a:pt x="160578" y="73266"/>
                  </a:lnTo>
                  <a:lnTo>
                    <a:pt x="159321" y="70916"/>
                  </a:lnTo>
                  <a:lnTo>
                    <a:pt x="156794" y="69532"/>
                  </a:lnTo>
                  <a:lnTo>
                    <a:pt x="153276" y="69811"/>
                  </a:lnTo>
                  <a:lnTo>
                    <a:pt x="149504" y="70954"/>
                  </a:lnTo>
                  <a:lnTo>
                    <a:pt x="147218" y="73202"/>
                  </a:lnTo>
                  <a:lnTo>
                    <a:pt x="146050" y="76962"/>
                  </a:lnTo>
                  <a:lnTo>
                    <a:pt x="146050" y="81241"/>
                  </a:lnTo>
                  <a:lnTo>
                    <a:pt x="150660" y="81241"/>
                  </a:lnTo>
                  <a:lnTo>
                    <a:pt x="150660" y="73380"/>
                  </a:lnTo>
                  <a:lnTo>
                    <a:pt x="156425" y="73380"/>
                  </a:lnTo>
                  <a:lnTo>
                    <a:pt x="156425" y="92824"/>
                  </a:lnTo>
                  <a:lnTo>
                    <a:pt x="150660" y="92824"/>
                  </a:lnTo>
                  <a:lnTo>
                    <a:pt x="150660" y="85445"/>
                  </a:lnTo>
                  <a:lnTo>
                    <a:pt x="136829" y="85445"/>
                  </a:lnTo>
                  <a:lnTo>
                    <a:pt x="114922" y="109829"/>
                  </a:lnTo>
                  <a:lnTo>
                    <a:pt x="74637" y="109829"/>
                  </a:lnTo>
                  <a:lnTo>
                    <a:pt x="76644" y="112344"/>
                  </a:lnTo>
                  <a:lnTo>
                    <a:pt x="113245" y="136969"/>
                  </a:lnTo>
                  <a:lnTo>
                    <a:pt x="125895" y="138836"/>
                  </a:lnTo>
                  <a:lnTo>
                    <a:pt x="132321" y="138226"/>
                  </a:lnTo>
                  <a:lnTo>
                    <a:pt x="134848" y="137782"/>
                  </a:lnTo>
                  <a:lnTo>
                    <a:pt x="139725" y="137287"/>
                  </a:lnTo>
                  <a:lnTo>
                    <a:pt x="165963" y="104825"/>
                  </a:lnTo>
                  <a:lnTo>
                    <a:pt x="165963" y="88658"/>
                  </a:lnTo>
                  <a:close/>
                </a:path>
                <a:path w="205105" h="205104">
                  <a:moveTo>
                    <a:pt x="204495" y="0"/>
                  </a:moveTo>
                  <a:lnTo>
                    <a:pt x="172948" y="0"/>
                  </a:lnTo>
                  <a:lnTo>
                    <a:pt x="172948" y="99161"/>
                  </a:lnTo>
                  <a:lnTo>
                    <a:pt x="172910" y="103644"/>
                  </a:lnTo>
                  <a:lnTo>
                    <a:pt x="157213" y="140677"/>
                  </a:lnTo>
                  <a:lnTo>
                    <a:pt x="121577" y="151015"/>
                  </a:lnTo>
                  <a:lnTo>
                    <a:pt x="114846" y="150228"/>
                  </a:lnTo>
                  <a:lnTo>
                    <a:pt x="76733" y="131000"/>
                  </a:lnTo>
                  <a:lnTo>
                    <a:pt x="56197" y="109855"/>
                  </a:lnTo>
                  <a:lnTo>
                    <a:pt x="31699" y="109855"/>
                  </a:lnTo>
                  <a:lnTo>
                    <a:pt x="31699" y="55118"/>
                  </a:lnTo>
                  <a:lnTo>
                    <a:pt x="115176" y="55232"/>
                  </a:lnTo>
                  <a:lnTo>
                    <a:pt x="121234" y="58127"/>
                  </a:lnTo>
                  <a:lnTo>
                    <a:pt x="122669" y="55118"/>
                  </a:lnTo>
                  <a:lnTo>
                    <a:pt x="126111" y="47828"/>
                  </a:lnTo>
                  <a:lnTo>
                    <a:pt x="132384" y="51079"/>
                  </a:lnTo>
                  <a:lnTo>
                    <a:pt x="127355" y="61772"/>
                  </a:lnTo>
                  <a:lnTo>
                    <a:pt x="129311" y="63614"/>
                  </a:lnTo>
                  <a:lnTo>
                    <a:pt x="136740" y="80848"/>
                  </a:lnTo>
                  <a:lnTo>
                    <a:pt x="139788" y="80848"/>
                  </a:lnTo>
                  <a:lnTo>
                    <a:pt x="149567" y="64541"/>
                  </a:lnTo>
                  <a:lnTo>
                    <a:pt x="150190" y="64185"/>
                  </a:lnTo>
                  <a:lnTo>
                    <a:pt x="150837" y="63919"/>
                  </a:lnTo>
                  <a:lnTo>
                    <a:pt x="152222" y="63538"/>
                  </a:lnTo>
                  <a:lnTo>
                    <a:pt x="152908" y="63449"/>
                  </a:lnTo>
                  <a:lnTo>
                    <a:pt x="153606" y="63436"/>
                  </a:lnTo>
                  <a:lnTo>
                    <a:pt x="154317" y="63474"/>
                  </a:lnTo>
                  <a:lnTo>
                    <a:pt x="155028" y="63614"/>
                  </a:lnTo>
                  <a:lnTo>
                    <a:pt x="156184" y="63741"/>
                  </a:lnTo>
                  <a:lnTo>
                    <a:pt x="170281" y="81445"/>
                  </a:lnTo>
                  <a:lnTo>
                    <a:pt x="171348" y="85801"/>
                  </a:lnTo>
                  <a:lnTo>
                    <a:pt x="172173" y="90220"/>
                  </a:lnTo>
                  <a:lnTo>
                    <a:pt x="172694" y="94678"/>
                  </a:lnTo>
                  <a:lnTo>
                    <a:pt x="172948" y="99161"/>
                  </a:lnTo>
                  <a:lnTo>
                    <a:pt x="172948" y="0"/>
                  </a:lnTo>
                  <a:lnTo>
                    <a:pt x="0" y="0"/>
                  </a:lnTo>
                  <a:lnTo>
                    <a:pt x="0" y="204660"/>
                  </a:lnTo>
                  <a:lnTo>
                    <a:pt x="204495" y="204660"/>
                  </a:lnTo>
                  <a:lnTo>
                    <a:pt x="204495" y="151015"/>
                  </a:lnTo>
                  <a:lnTo>
                    <a:pt x="204495" y="63436"/>
                  </a:lnTo>
                  <a:lnTo>
                    <a:pt x="204495" y="47828"/>
                  </a:lnTo>
                  <a:lnTo>
                    <a:pt x="204495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60" name="object 5760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8373231" y="2569042"/>
              <a:ext cx="204496" cy="204663"/>
            </a:xfrm>
            <a:prstGeom prst="rect">
              <a:avLst/>
            </a:prstGeom>
          </p:spPr>
        </p:pic>
        <p:pic>
          <p:nvPicPr>
            <p:cNvPr id="5761" name="object 5761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7526126" y="4947126"/>
              <a:ext cx="205909" cy="422260"/>
            </a:xfrm>
            <a:prstGeom prst="rect">
              <a:avLst/>
            </a:prstGeom>
          </p:spPr>
        </p:pic>
        <p:pic>
          <p:nvPicPr>
            <p:cNvPr id="5762" name="object 5762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8374100" y="2037556"/>
              <a:ext cx="205752" cy="205739"/>
            </a:xfrm>
            <a:prstGeom prst="rect">
              <a:avLst/>
            </a:prstGeom>
          </p:spPr>
        </p:pic>
        <p:sp>
          <p:nvSpPr>
            <p:cNvPr id="5763" name="object 5763"/>
            <p:cNvSpPr/>
            <p:nvPr/>
          </p:nvSpPr>
          <p:spPr>
            <a:xfrm>
              <a:off x="18826340" y="2298897"/>
              <a:ext cx="300990" cy="215265"/>
            </a:xfrm>
            <a:custGeom>
              <a:avLst/>
              <a:gdLst/>
              <a:ahLst/>
              <a:cxnLst/>
              <a:rect l="l" t="t" r="r" b="b"/>
              <a:pathLst>
                <a:path w="300990" h="215264">
                  <a:moveTo>
                    <a:pt x="119347" y="0"/>
                  </a:moveTo>
                  <a:lnTo>
                    <a:pt x="0" y="107462"/>
                  </a:lnTo>
                  <a:lnTo>
                    <a:pt x="119347" y="214925"/>
                  </a:lnTo>
                  <a:lnTo>
                    <a:pt x="119347" y="144152"/>
                  </a:lnTo>
                  <a:lnTo>
                    <a:pt x="300587" y="144152"/>
                  </a:lnTo>
                  <a:lnTo>
                    <a:pt x="300587" y="71118"/>
                  </a:lnTo>
                  <a:lnTo>
                    <a:pt x="119347" y="71118"/>
                  </a:lnTo>
                  <a:lnTo>
                    <a:pt x="1193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18826340" y="2298897"/>
              <a:ext cx="300990" cy="215265"/>
            </a:xfrm>
            <a:custGeom>
              <a:avLst/>
              <a:gdLst/>
              <a:ahLst/>
              <a:cxnLst/>
              <a:rect l="l" t="t" r="r" b="b"/>
              <a:pathLst>
                <a:path w="300990" h="215264">
                  <a:moveTo>
                    <a:pt x="0" y="107462"/>
                  </a:moveTo>
                  <a:lnTo>
                    <a:pt x="119347" y="0"/>
                  </a:lnTo>
                  <a:lnTo>
                    <a:pt x="119347" y="71118"/>
                  </a:lnTo>
                  <a:lnTo>
                    <a:pt x="300587" y="71118"/>
                  </a:lnTo>
                  <a:lnTo>
                    <a:pt x="300587" y="144152"/>
                  </a:lnTo>
                  <a:lnTo>
                    <a:pt x="119347" y="144152"/>
                  </a:lnTo>
                  <a:lnTo>
                    <a:pt x="119347" y="214925"/>
                  </a:lnTo>
                  <a:lnTo>
                    <a:pt x="0" y="107462"/>
                  </a:lnTo>
                </a:path>
              </a:pathLst>
            </a:custGeom>
            <a:ln w="486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14633900" y="1525126"/>
              <a:ext cx="215265" cy="285750"/>
            </a:xfrm>
            <a:custGeom>
              <a:avLst/>
              <a:gdLst/>
              <a:ahLst/>
              <a:cxnLst/>
              <a:rect l="l" t="t" r="r" b="b"/>
              <a:pathLst>
                <a:path w="215265" h="285750">
                  <a:moveTo>
                    <a:pt x="214914" y="165859"/>
                  </a:moveTo>
                  <a:lnTo>
                    <a:pt x="0" y="165859"/>
                  </a:lnTo>
                  <a:lnTo>
                    <a:pt x="107452" y="285196"/>
                  </a:lnTo>
                  <a:lnTo>
                    <a:pt x="214914" y="165859"/>
                  </a:lnTo>
                  <a:close/>
                </a:path>
                <a:path w="215265" h="285750">
                  <a:moveTo>
                    <a:pt x="144142" y="0"/>
                  </a:moveTo>
                  <a:lnTo>
                    <a:pt x="71086" y="0"/>
                  </a:lnTo>
                  <a:lnTo>
                    <a:pt x="71086" y="165859"/>
                  </a:lnTo>
                  <a:lnTo>
                    <a:pt x="144142" y="165859"/>
                  </a:lnTo>
                  <a:lnTo>
                    <a:pt x="1441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14633900" y="1525126"/>
              <a:ext cx="215265" cy="285750"/>
            </a:xfrm>
            <a:custGeom>
              <a:avLst/>
              <a:gdLst/>
              <a:ahLst/>
              <a:cxnLst/>
              <a:rect l="l" t="t" r="r" b="b"/>
              <a:pathLst>
                <a:path w="215265" h="285750">
                  <a:moveTo>
                    <a:pt x="107452" y="285196"/>
                  </a:moveTo>
                  <a:lnTo>
                    <a:pt x="0" y="165859"/>
                  </a:lnTo>
                  <a:lnTo>
                    <a:pt x="71086" y="165859"/>
                  </a:lnTo>
                  <a:lnTo>
                    <a:pt x="71086" y="0"/>
                  </a:lnTo>
                </a:path>
                <a:path w="215265" h="285750">
                  <a:moveTo>
                    <a:pt x="144142" y="0"/>
                  </a:moveTo>
                  <a:lnTo>
                    <a:pt x="144142" y="165859"/>
                  </a:lnTo>
                  <a:lnTo>
                    <a:pt x="214914" y="165859"/>
                  </a:lnTo>
                  <a:lnTo>
                    <a:pt x="107452" y="285196"/>
                  </a:lnTo>
                </a:path>
              </a:pathLst>
            </a:custGeom>
            <a:ln w="486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67" name="object 5767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0929206" y="7755096"/>
              <a:ext cx="205731" cy="205740"/>
            </a:xfrm>
            <a:prstGeom prst="rect">
              <a:avLst/>
            </a:prstGeom>
          </p:spPr>
        </p:pic>
        <p:pic>
          <p:nvPicPr>
            <p:cNvPr id="5768" name="object 5768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2315658" y="5173448"/>
              <a:ext cx="95285" cy="95295"/>
            </a:xfrm>
            <a:prstGeom prst="rect">
              <a:avLst/>
            </a:prstGeom>
          </p:spPr>
        </p:pic>
        <p:pic>
          <p:nvPicPr>
            <p:cNvPr id="5769" name="object 5769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2315658" y="5542285"/>
              <a:ext cx="95285" cy="95274"/>
            </a:xfrm>
            <a:prstGeom prst="rect">
              <a:avLst/>
            </a:prstGeom>
          </p:spPr>
        </p:pic>
        <p:pic>
          <p:nvPicPr>
            <p:cNvPr id="5770" name="object 5770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2440117" y="5748277"/>
              <a:ext cx="95295" cy="95295"/>
            </a:xfrm>
            <a:prstGeom prst="rect">
              <a:avLst/>
            </a:prstGeom>
          </p:spPr>
        </p:pic>
        <p:pic>
          <p:nvPicPr>
            <p:cNvPr id="5771" name="object 5771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2440117" y="5379468"/>
              <a:ext cx="95295" cy="95305"/>
            </a:xfrm>
            <a:prstGeom prst="rect">
              <a:avLst/>
            </a:prstGeom>
          </p:spPr>
        </p:pic>
        <p:pic>
          <p:nvPicPr>
            <p:cNvPr id="5772" name="object 5772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9112846" y="4731087"/>
              <a:ext cx="183418" cy="183418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5219065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>
                <a:solidFill>
                  <a:srgbClr val="4FB547"/>
                </a:solidFill>
              </a:rPr>
              <a:t>What should I do in case of an evacuation?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3559455"/>
            <a:ext cx="6018530" cy="413004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Listen and comply</a:t>
            </a:r>
          </a:p>
          <a:p>
            <a:pPr marL="12700" marR="459740">
              <a:lnSpc>
                <a:spcPct val="115100"/>
              </a:lnSpc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Follow the directions of the emergency organisation and on the information sheets</a:t>
            </a: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Escape</a:t>
            </a: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Leave the building calmly and quickly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Follow the escape route</a:t>
            </a: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lang="en-GB" sz="1950" b="1" i="1">
                <a:solidFill>
                  <a:srgbClr val="00000F"/>
                </a:solidFill>
                <a:latin typeface="FSAlbert-BoldItalic"/>
                <a:cs typeface="FSAlbert-BoldItalic"/>
              </a:rPr>
              <a:t>Never </a:t>
            </a:r>
            <a:r>
              <a:rPr lang="en-GB" sz="1950">
                <a:solidFill>
                  <a:srgbClr val="00000F"/>
                </a:solidFill>
              </a:rPr>
              <a:t>use the lift in case of fire</a:t>
            </a: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Fellow humans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Rescue injured and disabled persons</a:t>
            </a: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3631" y="8005728"/>
            <a:ext cx="5989320" cy="105156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Assembly point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Proceed to the assembly point immediately</a:t>
            </a: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Do not leave the assembly point unless ordered to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663631" y="9373812"/>
            <a:ext cx="4478020" cy="70993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Caution!</a:t>
            </a: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Never return to the source of danger!</a:t>
            </a: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22434" y="3681867"/>
            <a:ext cx="918610" cy="918610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522434" y="5058851"/>
            <a:ext cx="918844" cy="918844"/>
            <a:chOff x="522434" y="5058851"/>
            <a:chExt cx="918844" cy="918844"/>
          </a:xfrm>
        </p:grpSpPr>
        <p:sp>
          <p:nvSpPr>
            <p:cNvPr id="8" name="object 8"/>
            <p:cNvSpPr/>
            <p:nvPr/>
          </p:nvSpPr>
          <p:spPr>
            <a:xfrm>
              <a:off x="524675" y="506109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24675" y="506109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97303" y="5243683"/>
              <a:ext cx="167005" cy="459740"/>
            </a:xfrm>
            <a:custGeom>
              <a:avLst/>
              <a:gdLst/>
              <a:ahLst/>
              <a:cxnLst/>
              <a:rect l="l" t="t" r="r" b="b"/>
              <a:pathLst>
                <a:path w="167005" h="459739">
                  <a:moveTo>
                    <a:pt x="167000" y="0"/>
                  </a:moveTo>
                  <a:lnTo>
                    <a:pt x="0" y="0"/>
                  </a:lnTo>
                  <a:lnTo>
                    <a:pt x="0" y="459389"/>
                  </a:lnTo>
                  <a:lnTo>
                    <a:pt x="167000" y="459389"/>
                  </a:lnTo>
                  <a:lnTo>
                    <a:pt x="167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52627" y="5457819"/>
              <a:ext cx="221375" cy="18686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610853" y="5260076"/>
              <a:ext cx="342265" cy="443230"/>
            </a:xfrm>
            <a:custGeom>
              <a:avLst/>
              <a:gdLst/>
              <a:ahLst/>
              <a:cxnLst/>
              <a:rect l="l" t="t" r="r" b="b"/>
              <a:pathLst>
                <a:path w="342265" h="443229">
                  <a:moveTo>
                    <a:pt x="262714" y="0"/>
                  </a:moveTo>
                  <a:lnTo>
                    <a:pt x="222909" y="20851"/>
                  </a:lnTo>
                  <a:lnTo>
                    <a:pt x="215051" y="40145"/>
                  </a:lnTo>
                  <a:lnTo>
                    <a:pt x="215051" y="48302"/>
                  </a:lnTo>
                  <a:lnTo>
                    <a:pt x="215375" y="53862"/>
                  </a:lnTo>
                  <a:lnTo>
                    <a:pt x="216579" y="59778"/>
                  </a:lnTo>
                  <a:lnTo>
                    <a:pt x="217438" y="62626"/>
                  </a:lnTo>
                  <a:lnTo>
                    <a:pt x="218537" y="65369"/>
                  </a:lnTo>
                  <a:lnTo>
                    <a:pt x="69903" y="65369"/>
                  </a:lnTo>
                  <a:lnTo>
                    <a:pt x="69903" y="170486"/>
                  </a:lnTo>
                  <a:lnTo>
                    <a:pt x="104855" y="170486"/>
                  </a:lnTo>
                  <a:lnTo>
                    <a:pt x="104855" y="100405"/>
                  </a:lnTo>
                  <a:lnTo>
                    <a:pt x="170874" y="100405"/>
                  </a:lnTo>
                  <a:lnTo>
                    <a:pt x="104855" y="201637"/>
                  </a:lnTo>
                  <a:lnTo>
                    <a:pt x="104855" y="322314"/>
                  </a:lnTo>
                  <a:lnTo>
                    <a:pt x="0" y="322314"/>
                  </a:lnTo>
                  <a:lnTo>
                    <a:pt x="0" y="357350"/>
                  </a:lnTo>
                  <a:lnTo>
                    <a:pt x="151461" y="353455"/>
                  </a:lnTo>
                  <a:lnTo>
                    <a:pt x="155335" y="263929"/>
                  </a:lnTo>
                  <a:lnTo>
                    <a:pt x="236914" y="314534"/>
                  </a:lnTo>
                  <a:lnTo>
                    <a:pt x="236914" y="442991"/>
                  </a:lnTo>
                  <a:lnTo>
                    <a:pt x="271855" y="442991"/>
                  </a:lnTo>
                  <a:lnTo>
                    <a:pt x="271855" y="287289"/>
                  </a:lnTo>
                  <a:lnTo>
                    <a:pt x="170874" y="221103"/>
                  </a:lnTo>
                  <a:lnTo>
                    <a:pt x="209731" y="166591"/>
                  </a:lnTo>
                  <a:lnTo>
                    <a:pt x="213616" y="205522"/>
                  </a:lnTo>
                  <a:lnTo>
                    <a:pt x="341769" y="205522"/>
                  </a:lnTo>
                  <a:lnTo>
                    <a:pt x="341769" y="170486"/>
                  </a:lnTo>
                  <a:lnTo>
                    <a:pt x="240798" y="170486"/>
                  </a:lnTo>
                  <a:lnTo>
                    <a:pt x="240798" y="89766"/>
                  </a:lnTo>
                  <a:lnTo>
                    <a:pt x="244076" y="91484"/>
                  </a:lnTo>
                  <a:lnTo>
                    <a:pt x="247563" y="92845"/>
                  </a:lnTo>
                  <a:lnTo>
                    <a:pt x="254913" y="94824"/>
                  </a:lnTo>
                  <a:lnTo>
                    <a:pt x="261039" y="95326"/>
                  </a:lnTo>
                  <a:lnTo>
                    <a:pt x="269593" y="95326"/>
                  </a:lnTo>
                  <a:lnTo>
                    <a:pt x="302519" y="74037"/>
                  </a:lnTo>
                  <a:lnTo>
                    <a:pt x="310377" y="47684"/>
                  </a:lnTo>
                  <a:lnTo>
                    <a:pt x="309504" y="38169"/>
                  </a:lnTo>
                  <a:lnTo>
                    <a:pt x="281003" y="3498"/>
                  </a:lnTo>
                  <a:lnTo>
                    <a:pt x="272218" y="875"/>
                  </a:lnTo>
                  <a:lnTo>
                    <a:pt x="2627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522434" y="6770893"/>
            <a:ext cx="918844" cy="918844"/>
            <a:chOff x="522434" y="6770893"/>
            <a:chExt cx="918844" cy="918844"/>
          </a:xfrm>
        </p:grpSpPr>
        <p:sp>
          <p:nvSpPr>
            <p:cNvPr id="14" name="object 14"/>
            <p:cNvSpPr/>
            <p:nvPr/>
          </p:nvSpPr>
          <p:spPr>
            <a:xfrm>
              <a:off x="524675" y="6773134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24675" y="6773134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06976" y="6990592"/>
              <a:ext cx="381000" cy="607695"/>
            </a:xfrm>
            <a:custGeom>
              <a:avLst/>
              <a:gdLst/>
              <a:ahLst/>
              <a:cxnLst/>
              <a:rect l="l" t="t" r="r" b="b"/>
              <a:pathLst>
                <a:path w="381000" h="607695">
                  <a:moveTo>
                    <a:pt x="147576" y="0"/>
                  </a:moveTo>
                  <a:lnTo>
                    <a:pt x="143189" y="0"/>
                  </a:lnTo>
                  <a:lnTo>
                    <a:pt x="137723" y="3005"/>
                  </a:lnTo>
                  <a:lnTo>
                    <a:pt x="112989" y="41155"/>
                  </a:lnTo>
                  <a:lnTo>
                    <a:pt x="81557" y="303739"/>
                  </a:lnTo>
                  <a:lnTo>
                    <a:pt x="73777" y="393296"/>
                  </a:lnTo>
                  <a:lnTo>
                    <a:pt x="0" y="591908"/>
                  </a:lnTo>
                  <a:lnTo>
                    <a:pt x="50480" y="607489"/>
                  </a:lnTo>
                  <a:lnTo>
                    <a:pt x="124278" y="459504"/>
                  </a:lnTo>
                  <a:lnTo>
                    <a:pt x="151461" y="377716"/>
                  </a:lnTo>
                  <a:lnTo>
                    <a:pt x="260211" y="440049"/>
                  </a:lnTo>
                  <a:lnTo>
                    <a:pt x="271855" y="599688"/>
                  </a:lnTo>
                  <a:lnTo>
                    <a:pt x="318451" y="588034"/>
                  </a:lnTo>
                  <a:lnTo>
                    <a:pt x="306817" y="416667"/>
                  </a:lnTo>
                  <a:lnTo>
                    <a:pt x="198056" y="295938"/>
                  </a:lnTo>
                  <a:lnTo>
                    <a:pt x="201941" y="202475"/>
                  </a:lnTo>
                  <a:lnTo>
                    <a:pt x="221354" y="221972"/>
                  </a:lnTo>
                  <a:lnTo>
                    <a:pt x="349528" y="218056"/>
                  </a:lnTo>
                  <a:lnTo>
                    <a:pt x="380606" y="194716"/>
                  </a:lnTo>
                  <a:lnTo>
                    <a:pt x="264096" y="171345"/>
                  </a:lnTo>
                  <a:lnTo>
                    <a:pt x="229113" y="38951"/>
                  </a:lnTo>
                  <a:lnTo>
                    <a:pt x="202123" y="5561"/>
                  </a:lnTo>
                  <a:lnTo>
                    <a:pt x="194172" y="3916"/>
                  </a:lnTo>
                  <a:lnTo>
                    <a:pt x="1475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7137" y="7040012"/>
              <a:ext cx="114069" cy="114111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0844" y="6857641"/>
              <a:ext cx="121420" cy="121252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961593" y="7173626"/>
              <a:ext cx="394970" cy="438784"/>
            </a:xfrm>
            <a:custGeom>
              <a:avLst/>
              <a:gdLst/>
              <a:ahLst/>
              <a:cxnLst/>
              <a:rect l="l" t="t" r="r" b="b"/>
              <a:pathLst>
                <a:path w="394969" h="438784">
                  <a:moveTo>
                    <a:pt x="260362" y="312724"/>
                  </a:moveTo>
                  <a:lnTo>
                    <a:pt x="260210" y="302082"/>
                  </a:lnTo>
                  <a:lnTo>
                    <a:pt x="258889" y="289890"/>
                  </a:lnTo>
                  <a:lnTo>
                    <a:pt x="234696" y="259308"/>
                  </a:lnTo>
                  <a:lnTo>
                    <a:pt x="213741" y="259308"/>
                  </a:lnTo>
                  <a:lnTo>
                    <a:pt x="217982" y="266509"/>
                  </a:lnTo>
                  <a:lnTo>
                    <a:pt x="221284" y="274231"/>
                  </a:lnTo>
                  <a:lnTo>
                    <a:pt x="227152" y="311658"/>
                  </a:lnTo>
                  <a:lnTo>
                    <a:pt x="226428" y="320662"/>
                  </a:lnTo>
                  <a:lnTo>
                    <a:pt x="208673" y="367626"/>
                  </a:lnTo>
                  <a:lnTo>
                    <a:pt x="177012" y="393636"/>
                  </a:lnTo>
                  <a:lnTo>
                    <a:pt x="130175" y="405333"/>
                  </a:lnTo>
                  <a:lnTo>
                    <a:pt x="119710" y="404609"/>
                  </a:lnTo>
                  <a:lnTo>
                    <a:pt x="70891" y="386854"/>
                  </a:lnTo>
                  <a:lnTo>
                    <a:pt x="44881" y="355193"/>
                  </a:lnTo>
                  <a:lnTo>
                    <a:pt x="33197" y="311556"/>
                  </a:lnTo>
                  <a:lnTo>
                    <a:pt x="33413" y="303403"/>
                  </a:lnTo>
                  <a:lnTo>
                    <a:pt x="43878" y="264274"/>
                  </a:lnTo>
                  <a:lnTo>
                    <a:pt x="46951" y="258711"/>
                  </a:lnTo>
                  <a:lnTo>
                    <a:pt x="46951" y="208229"/>
                  </a:lnTo>
                  <a:lnTo>
                    <a:pt x="19621" y="239661"/>
                  </a:lnTo>
                  <a:lnTo>
                    <a:pt x="3175" y="277101"/>
                  </a:lnTo>
                  <a:lnTo>
                    <a:pt x="0" y="299974"/>
                  </a:lnTo>
                  <a:lnTo>
                    <a:pt x="254" y="310730"/>
                  </a:lnTo>
                  <a:lnTo>
                    <a:pt x="6629" y="350685"/>
                  </a:lnTo>
                  <a:lnTo>
                    <a:pt x="29743" y="391185"/>
                  </a:lnTo>
                  <a:lnTo>
                    <a:pt x="67754" y="422795"/>
                  </a:lnTo>
                  <a:lnTo>
                    <a:pt x="106743" y="436308"/>
                  </a:lnTo>
                  <a:lnTo>
                    <a:pt x="130175" y="438556"/>
                  </a:lnTo>
                  <a:lnTo>
                    <a:pt x="137261" y="438315"/>
                  </a:lnTo>
                  <a:lnTo>
                    <a:pt x="182435" y="427990"/>
                  </a:lnTo>
                  <a:lnTo>
                    <a:pt x="222224" y="400405"/>
                  </a:lnTo>
                  <a:lnTo>
                    <a:pt x="249796" y="360616"/>
                  </a:lnTo>
                  <a:lnTo>
                    <a:pt x="260108" y="317893"/>
                  </a:lnTo>
                  <a:lnTo>
                    <a:pt x="260362" y="312724"/>
                  </a:lnTo>
                  <a:close/>
                </a:path>
                <a:path w="394969" h="438784">
                  <a:moveTo>
                    <a:pt x="394931" y="381635"/>
                  </a:moveTo>
                  <a:lnTo>
                    <a:pt x="297815" y="210273"/>
                  </a:lnTo>
                  <a:lnTo>
                    <a:pt x="165798" y="183032"/>
                  </a:lnTo>
                  <a:lnTo>
                    <a:pt x="165798" y="151866"/>
                  </a:lnTo>
                  <a:lnTo>
                    <a:pt x="305600" y="151866"/>
                  </a:lnTo>
                  <a:lnTo>
                    <a:pt x="255117" y="120700"/>
                  </a:lnTo>
                  <a:lnTo>
                    <a:pt x="173545" y="112915"/>
                  </a:lnTo>
                  <a:lnTo>
                    <a:pt x="160896" y="24371"/>
                  </a:lnTo>
                  <a:lnTo>
                    <a:pt x="130822" y="0"/>
                  </a:lnTo>
                  <a:lnTo>
                    <a:pt x="66598" y="0"/>
                  </a:lnTo>
                  <a:lnTo>
                    <a:pt x="60921" y="1765"/>
                  </a:lnTo>
                  <a:lnTo>
                    <a:pt x="57937" y="8890"/>
                  </a:lnTo>
                  <a:lnTo>
                    <a:pt x="57150" y="13601"/>
                  </a:lnTo>
                  <a:lnTo>
                    <a:pt x="57048" y="38950"/>
                  </a:lnTo>
                  <a:lnTo>
                    <a:pt x="10426" y="3886"/>
                  </a:lnTo>
                  <a:lnTo>
                    <a:pt x="10426" y="19456"/>
                  </a:lnTo>
                  <a:lnTo>
                    <a:pt x="57048" y="54521"/>
                  </a:lnTo>
                  <a:lnTo>
                    <a:pt x="57048" y="249212"/>
                  </a:lnTo>
                  <a:lnTo>
                    <a:pt x="239585" y="249212"/>
                  </a:lnTo>
                  <a:lnTo>
                    <a:pt x="344462" y="381635"/>
                  </a:lnTo>
                  <a:lnTo>
                    <a:pt x="394931" y="3816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522434" y="8179772"/>
            <a:ext cx="918844" cy="918844"/>
            <a:chOff x="522434" y="8179772"/>
            <a:chExt cx="918844" cy="918844"/>
          </a:xfrm>
        </p:grpSpPr>
        <p:sp>
          <p:nvSpPr>
            <p:cNvPr id="21" name="object 21"/>
            <p:cNvSpPr/>
            <p:nvPr/>
          </p:nvSpPr>
          <p:spPr>
            <a:xfrm>
              <a:off x="524675" y="818201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24675" y="818201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97298" y="8209248"/>
              <a:ext cx="209721" cy="202276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97298" y="8866649"/>
              <a:ext cx="209721" cy="20227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2599" y="8209248"/>
              <a:ext cx="213595" cy="202276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2599" y="8866649"/>
              <a:ext cx="213595" cy="202276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54556" y="8410327"/>
              <a:ext cx="454491" cy="428031"/>
            </a:xfrm>
            <a:prstGeom prst="rect">
              <a:avLst/>
            </a:prstGeom>
          </p:spPr>
        </p:pic>
      </p:grpSp>
      <p:grpSp>
        <p:nvGrpSpPr>
          <p:cNvPr id="28" name="object 28"/>
          <p:cNvGrpSpPr/>
          <p:nvPr/>
        </p:nvGrpSpPr>
        <p:grpSpPr>
          <a:xfrm>
            <a:off x="522434" y="9544128"/>
            <a:ext cx="918844" cy="918844"/>
            <a:chOff x="522434" y="9544128"/>
            <a:chExt cx="918844" cy="918844"/>
          </a:xfrm>
        </p:grpSpPr>
        <p:sp>
          <p:nvSpPr>
            <p:cNvPr id="29" name="object 29"/>
            <p:cNvSpPr/>
            <p:nvPr/>
          </p:nvSpPr>
          <p:spPr>
            <a:xfrm>
              <a:off x="524675" y="954636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24675" y="954636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81756" y="9872989"/>
              <a:ext cx="198077" cy="498759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583679" y="9588810"/>
              <a:ext cx="718820" cy="829310"/>
            </a:xfrm>
            <a:custGeom>
              <a:avLst/>
              <a:gdLst/>
              <a:ahLst/>
              <a:cxnLst/>
              <a:rect l="l" t="t" r="r" b="b"/>
              <a:pathLst>
                <a:path w="718819" h="829309">
                  <a:moveTo>
                    <a:pt x="151450" y="0"/>
                  </a:moveTo>
                  <a:lnTo>
                    <a:pt x="0" y="0"/>
                  </a:lnTo>
                  <a:lnTo>
                    <a:pt x="0" y="829231"/>
                  </a:lnTo>
                  <a:lnTo>
                    <a:pt x="718459" y="829231"/>
                  </a:lnTo>
                  <a:lnTo>
                    <a:pt x="718459" y="813650"/>
                  </a:lnTo>
                  <a:lnTo>
                    <a:pt x="170874" y="813650"/>
                  </a:lnTo>
                  <a:lnTo>
                    <a:pt x="170874" y="171282"/>
                  </a:lnTo>
                  <a:lnTo>
                    <a:pt x="213616" y="171282"/>
                  </a:lnTo>
                  <a:lnTo>
                    <a:pt x="151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61351" y="9818475"/>
              <a:ext cx="78105" cy="584200"/>
            </a:xfrm>
            <a:custGeom>
              <a:avLst/>
              <a:gdLst/>
              <a:ahLst/>
              <a:cxnLst/>
              <a:rect l="l" t="t" r="r" b="b"/>
              <a:pathLst>
                <a:path w="78104" h="584200">
                  <a:moveTo>
                    <a:pt x="77662" y="0"/>
                  </a:moveTo>
                  <a:lnTo>
                    <a:pt x="0" y="0"/>
                  </a:lnTo>
                  <a:lnTo>
                    <a:pt x="0" y="583982"/>
                  </a:lnTo>
                  <a:lnTo>
                    <a:pt x="77662" y="583982"/>
                  </a:lnTo>
                  <a:lnTo>
                    <a:pt x="77662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66193" y="9865210"/>
              <a:ext cx="400685" cy="415290"/>
            </a:xfrm>
            <a:custGeom>
              <a:avLst/>
              <a:gdLst/>
              <a:ahLst/>
              <a:cxnLst/>
              <a:rect l="l" t="t" r="r" b="b"/>
              <a:pathLst>
                <a:path w="400684" h="415290">
                  <a:moveTo>
                    <a:pt x="93201" y="0"/>
                  </a:moveTo>
                  <a:lnTo>
                    <a:pt x="0" y="77840"/>
                  </a:lnTo>
                  <a:lnTo>
                    <a:pt x="93201" y="151827"/>
                  </a:lnTo>
                  <a:lnTo>
                    <a:pt x="93201" y="124572"/>
                  </a:lnTo>
                  <a:lnTo>
                    <a:pt x="201417" y="124572"/>
                  </a:lnTo>
                  <a:lnTo>
                    <a:pt x="201417" y="125305"/>
                  </a:lnTo>
                  <a:lnTo>
                    <a:pt x="212985" y="125944"/>
                  </a:lnTo>
                  <a:lnTo>
                    <a:pt x="225478" y="127862"/>
                  </a:lnTo>
                  <a:lnTo>
                    <a:pt x="267005" y="141693"/>
                  </a:lnTo>
                  <a:lnTo>
                    <a:pt x="295781" y="172968"/>
                  </a:lnTo>
                  <a:lnTo>
                    <a:pt x="307925" y="211120"/>
                  </a:lnTo>
                  <a:lnTo>
                    <a:pt x="308734" y="222642"/>
                  </a:lnTo>
                  <a:lnTo>
                    <a:pt x="307954" y="234155"/>
                  </a:lnTo>
                  <a:lnTo>
                    <a:pt x="296231" y="272002"/>
                  </a:lnTo>
                  <a:lnTo>
                    <a:pt x="268363" y="303147"/>
                  </a:lnTo>
                  <a:lnTo>
                    <a:pt x="228033" y="317499"/>
                  </a:lnTo>
                  <a:lnTo>
                    <a:pt x="204601" y="320503"/>
                  </a:lnTo>
                  <a:lnTo>
                    <a:pt x="62134" y="320503"/>
                  </a:lnTo>
                  <a:lnTo>
                    <a:pt x="62134" y="415285"/>
                  </a:lnTo>
                  <a:lnTo>
                    <a:pt x="217511" y="415285"/>
                  </a:lnTo>
                  <a:lnTo>
                    <a:pt x="217511" y="414636"/>
                  </a:lnTo>
                  <a:lnTo>
                    <a:pt x="227594" y="413670"/>
                  </a:lnTo>
                  <a:lnTo>
                    <a:pt x="277509" y="402854"/>
                  </a:lnTo>
                  <a:lnTo>
                    <a:pt x="320293" y="380752"/>
                  </a:lnTo>
                  <a:lnTo>
                    <a:pt x="358962" y="345603"/>
                  </a:lnTo>
                  <a:lnTo>
                    <a:pt x="385684" y="301916"/>
                  </a:lnTo>
                  <a:lnTo>
                    <a:pt x="397208" y="258882"/>
                  </a:lnTo>
                  <a:lnTo>
                    <a:pt x="400322" y="222736"/>
                  </a:lnTo>
                  <a:lnTo>
                    <a:pt x="399977" y="211649"/>
                  </a:lnTo>
                  <a:lnTo>
                    <a:pt x="394783" y="172664"/>
                  </a:lnTo>
                  <a:lnTo>
                    <a:pt x="378462" y="128982"/>
                  </a:lnTo>
                  <a:lnTo>
                    <a:pt x="347273" y="87141"/>
                  </a:lnTo>
                  <a:lnTo>
                    <a:pt x="305749" y="56046"/>
                  </a:lnTo>
                  <a:lnTo>
                    <a:pt x="263813" y="39004"/>
                  </a:lnTo>
                  <a:lnTo>
                    <a:pt x="217511" y="31318"/>
                  </a:lnTo>
                  <a:lnTo>
                    <a:pt x="217511" y="31150"/>
                  </a:lnTo>
                  <a:lnTo>
                    <a:pt x="201417" y="30648"/>
                  </a:lnTo>
                  <a:lnTo>
                    <a:pt x="201417" y="31150"/>
                  </a:lnTo>
                  <a:lnTo>
                    <a:pt x="93201" y="31150"/>
                  </a:lnTo>
                  <a:lnTo>
                    <a:pt x="932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75617" y="9888492"/>
              <a:ext cx="510540" cy="513080"/>
            </a:xfrm>
            <a:custGeom>
              <a:avLst/>
              <a:gdLst/>
              <a:ahLst/>
              <a:cxnLst/>
              <a:rect l="l" t="t" r="r" b="b"/>
              <a:pathLst>
                <a:path w="510540" h="513079">
                  <a:moveTo>
                    <a:pt x="286535" y="256369"/>
                  </a:moveTo>
                  <a:lnTo>
                    <a:pt x="290571" y="252303"/>
                  </a:lnTo>
                  <a:lnTo>
                    <a:pt x="295261" y="247580"/>
                  </a:lnTo>
                  <a:lnTo>
                    <a:pt x="300602" y="242199"/>
                  </a:lnTo>
                  <a:lnTo>
                    <a:pt x="306587" y="236160"/>
                  </a:lnTo>
                  <a:lnTo>
                    <a:pt x="313229" y="229483"/>
                  </a:lnTo>
                  <a:lnTo>
                    <a:pt x="320508" y="222160"/>
                  </a:lnTo>
                  <a:lnTo>
                    <a:pt x="328424" y="214194"/>
                  </a:lnTo>
                  <a:lnTo>
                    <a:pt x="336974" y="205585"/>
                  </a:lnTo>
                  <a:lnTo>
                    <a:pt x="345996" y="196513"/>
                  </a:lnTo>
                  <a:lnTo>
                    <a:pt x="355343" y="187112"/>
                  </a:lnTo>
                  <a:lnTo>
                    <a:pt x="365011" y="177384"/>
                  </a:lnTo>
                  <a:lnTo>
                    <a:pt x="374993" y="167335"/>
                  </a:lnTo>
                  <a:lnTo>
                    <a:pt x="385127" y="157130"/>
                  </a:lnTo>
                  <a:lnTo>
                    <a:pt x="395266" y="146923"/>
                  </a:lnTo>
                  <a:lnTo>
                    <a:pt x="405407" y="136718"/>
                  </a:lnTo>
                  <a:lnTo>
                    <a:pt x="415547" y="126519"/>
                  </a:lnTo>
                  <a:lnTo>
                    <a:pt x="425533" y="116464"/>
                  </a:lnTo>
                  <a:lnTo>
                    <a:pt x="435197" y="106732"/>
                  </a:lnTo>
                  <a:lnTo>
                    <a:pt x="444541" y="97326"/>
                  </a:lnTo>
                  <a:lnTo>
                    <a:pt x="453567" y="88248"/>
                  </a:lnTo>
                  <a:lnTo>
                    <a:pt x="462118" y="79644"/>
                  </a:lnTo>
                  <a:lnTo>
                    <a:pt x="470027" y="71678"/>
                  </a:lnTo>
                  <a:lnTo>
                    <a:pt x="477300" y="64356"/>
                  </a:lnTo>
                  <a:lnTo>
                    <a:pt x="483943" y="57684"/>
                  </a:lnTo>
                  <a:lnTo>
                    <a:pt x="489939" y="51644"/>
                  </a:lnTo>
                  <a:lnTo>
                    <a:pt x="495282" y="46264"/>
                  </a:lnTo>
                  <a:lnTo>
                    <a:pt x="499971" y="41541"/>
                  </a:lnTo>
                  <a:lnTo>
                    <a:pt x="504005" y="37475"/>
                  </a:lnTo>
                  <a:lnTo>
                    <a:pt x="507942" y="33517"/>
                  </a:lnTo>
                  <a:lnTo>
                    <a:pt x="509921" y="28742"/>
                  </a:lnTo>
                  <a:lnTo>
                    <a:pt x="509921" y="23130"/>
                  </a:lnTo>
                  <a:lnTo>
                    <a:pt x="509921" y="17496"/>
                  </a:lnTo>
                  <a:lnTo>
                    <a:pt x="492424" y="0"/>
                  </a:lnTo>
                  <a:lnTo>
                    <a:pt x="486697" y="0"/>
                  </a:lnTo>
                  <a:lnTo>
                    <a:pt x="480969" y="0"/>
                  </a:lnTo>
                  <a:lnTo>
                    <a:pt x="476194" y="1916"/>
                  </a:lnTo>
                  <a:lnTo>
                    <a:pt x="472373" y="5758"/>
                  </a:lnTo>
                  <a:lnTo>
                    <a:pt x="468340" y="9825"/>
                  </a:lnTo>
                  <a:lnTo>
                    <a:pt x="463654" y="14547"/>
                  </a:lnTo>
                  <a:lnTo>
                    <a:pt x="430496" y="47928"/>
                  </a:lnTo>
                  <a:lnTo>
                    <a:pt x="421945" y="56521"/>
                  </a:lnTo>
                  <a:lnTo>
                    <a:pt x="412931" y="65609"/>
                  </a:lnTo>
                  <a:lnTo>
                    <a:pt x="403593" y="75016"/>
                  </a:lnTo>
                  <a:lnTo>
                    <a:pt x="393931" y="84740"/>
                  </a:lnTo>
                  <a:lnTo>
                    <a:pt x="383946" y="94782"/>
                  </a:lnTo>
                  <a:lnTo>
                    <a:pt x="373809" y="104985"/>
                  </a:lnTo>
                  <a:lnTo>
                    <a:pt x="363673" y="115190"/>
                  </a:lnTo>
                  <a:lnTo>
                    <a:pt x="353535" y="125395"/>
                  </a:lnTo>
                  <a:lnTo>
                    <a:pt x="343392" y="135597"/>
                  </a:lnTo>
                  <a:lnTo>
                    <a:pt x="333413" y="145649"/>
                  </a:lnTo>
                  <a:lnTo>
                    <a:pt x="323753" y="155372"/>
                  </a:lnTo>
                  <a:lnTo>
                    <a:pt x="314413" y="164773"/>
                  </a:lnTo>
                  <a:lnTo>
                    <a:pt x="305393" y="173858"/>
                  </a:lnTo>
                  <a:lnTo>
                    <a:pt x="296847" y="182464"/>
                  </a:lnTo>
                  <a:lnTo>
                    <a:pt x="288938" y="190423"/>
                  </a:lnTo>
                  <a:lnTo>
                    <a:pt x="281666" y="197739"/>
                  </a:lnTo>
                  <a:lnTo>
                    <a:pt x="275028" y="204412"/>
                  </a:lnTo>
                  <a:lnTo>
                    <a:pt x="269034" y="210451"/>
                  </a:lnTo>
                  <a:lnTo>
                    <a:pt x="263694" y="215832"/>
                  </a:lnTo>
                  <a:lnTo>
                    <a:pt x="259009" y="220555"/>
                  </a:lnTo>
                  <a:lnTo>
                    <a:pt x="254976" y="224621"/>
                  </a:lnTo>
                  <a:lnTo>
                    <a:pt x="250931" y="220555"/>
                  </a:lnTo>
                  <a:lnTo>
                    <a:pt x="246239" y="215832"/>
                  </a:lnTo>
                  <a:lnTo>
                    <a:pt x="240898" y="210451"/>
                  </a:lnTo>
                  <a:lnTo>
                    <a:pt x="234903" y="204412"/>
                  </a:lnTo>
                  <a:lnTo>
                    <a:pt x="228269" y="197739"/>
                  </a:lnTo>
                  <a:lnTo>
                    <a:pt x="220995" y="190423"/>
                  </a:lnTo>
                  <a:lnTo>
                    <a:pt x="213081" y="182464"/>
                  </a:lnTo>
                  <a:lnTo>
                    <a:pt x="204527" y="173858"/>
                  </a:lnTo>
                  <a:lnTo>
                    <a:pt x="195514" y="164773"/>
                  </a:lnTo>
                  <a:lnTo>
                    <a:pt x="186176" y="155372"/>
                  </a:lnTo>
                  <a:lnTo>
                    <a:pt x="176514" y="145649"/>
                  </a:lnTo>
                  <a:lnTo>
                    <a:pt x="166528" y="135597"/>
                  </a:lnTo>
                  <a:lnTo>
                    <a:pt x="156396" y="125395"/>
                  </a:lnTo>
                  <a:lnTo>
                    <a:pt x="146259" y="115190"/>
                  </a:lnTo>
                  <a:lnTo>
                    <a:pt x="136119" y="104985"/>
                  </a:lnTo>
                  <a:lnTo>
                    <a:pt x="125975" y="94782"/>
                  </a:lnTo>
                  <a:lnTo>
                    <a:pt x="116003" y="84740"/>
                  </a:lnTo>
                  <a:lnTo>
                    <a:pt x="87976" y="56521"/>
                  </a:lnTo>
                  <a:lnTo>
                    <a:pt x="71525" y="39972"/>
                  </a:lnTo>
                  <a:lnTo>
                    <a:pt x="64250" y="32653"/>
                  </a:lnTo>
                  <a:lnTo>
                    <a:pt x="57610" y="25967"/>
                  </a:lnTo>
                  <a:lnTo>
                    <a:pt x="51621" y="19928"/>
                  </a:lnTo>
                  <a:lnTo>
                    <a:pt x="46281" y="14547"/>
                  </a:lnTo>
                  <a:lnTo>
                    <a:pt x="41593" y="9825"/>
                  </a:lnTo>
                  <a:lnTo>
                    <a:pt x="37559" y="5758"/>
                  </a:lnTo>
                  <a:lnTo>
                    <a:pt x="33726" y="1916"/>
                  </a:lnTo>
                  <a:lnTo>
                    <a:pt x="28951" y="0"/>
                  </a:lnTo>
                  <a:lnTo>
                    <a:pt x="23224" y="0"/>
                  </a:lnTo>
                  <a:lnTo>
                    <a:pt x="17486" y="0"/>
                  </a:lnTo>
                  <a:lnTo>
                    <a:pt x="12701" y="1916"/>
                  </a:lnTo>
                  <a:lnTo>
                    <a:pt x="8900" y="5758"/>
                  </a:lnTo>
                  <a:lnTo>
                    <a:pt x="5895" y="8743"/>
                  </a:lnTo>
                  <a:lnTo>
                    <a:pt x="1958" y="12722"/>
                  </a:lnTo>
                  <a:lnTo>
                    <a:pt x="0" y="17517"/>
                  </a:lnTo>
                  <a:lnTo>
                    <a:pt x="0" y="23130"/>
                  </a:lnTo>
                  <a:lnTo>
                    <a:pt x="0" y="28742"/>
                  </a:lnTo>
                  <a:lnTo>
                    <a:pt x="1958" y="33517"/>
                  </a:lnTo>
                  <a:lnTo>
                    <a:pt x="5895" y="37475"/>
                  </a:lnTo>
                  <a:lnTo>
                    <a:pt x="9939" y="41541"/>
                  </a:lnTo>
                  <a:lnTo>
                    <a:pt x="14631" y="46264"/>
                  </a:lnTo>
                  <a:lnTo>
                    <a:pt x="19973" y="51644"/>
                  </a:lnTo>
                  <a:lnTo>
                    <a:pt x="25967" y="57684"/>
                  </a:lnTo>
                  <a:lnTo>
                    <a:pt x="32609" y="64365"/>
                  </a:lnTo>
                  <a:lnTo>
                    <a:pt x="39887" y="71686"/>
                  </a:lnTo>
                  <a:lnTo>
                    <a:pt x="47800" y="79647"/>
                  </a:lnTo>
                  <a:lnTo>
                    <a:pt x="56343" y="88248"/>
                  </a:lnTo>
                  <a:lnTo>
                    <a:pt x="65369" y="97338"/>
                  </a:lnTo>
                  <a:lnTo>
                    <a:pt x="74712" y="106748"/>
                  </a:lnTo>
                  <a:lnTo>
                    <a:pt x="84373" y="116475"/>
                  </a:lnTo>
                  <a:lnTo>
                    <a:pt x="94353" y="126519"/>
                  </a:lnTo>
                  <a:lnTo>
                    <a:pt x="104499" y="136728"/>
                  </a:lnTo>
                  <a:lnTo>
                    <a:pt x="114644" y="146936"/>
                  </a:lnTo>
                  <a:lnTo>
                    <a:pt x="124787" y="157142"/>
                  </a:lnTo>
                  <a:lnTo>
                    <a:pt x="134927" y="167345"/>
                  </a:lnTo>
                  <a:lnTo>
                    <a:pt x="144913" y="177400"/>
                  </a:lnTo>
                  <a:lnTo>
                    <a:pt x="154577" y="187130"/>
                  </a:lnTo>
                  <a:lnTo>
                    <a:pt x="163922" y="196538"/>
                  </a:lnTo>
                  <a:lnTo>
                    <a:pt x="172947" y="205627"/>
                  </a:lnTo>
                  <a:lnTo>
                    <a:pt x="181501" y="214234"/>
                  </a:lnTo>
                  <a:lnTo>
                    <a:pt x="189414" y="222198"/>
                  </a:lnTo>
                  <a:lnTo>
                    <a:pt x="196685" y="229520"/>
                  </a:lnTo>
                  <a:lnTo>
                    <a:pt x="203313" y="236202"/>
                  </a:lnTo>
                  <a:lnTo>
                    <a:pt x="209314" y="242241"/>
                  </a:lnTo>
                  <a:lnTo>
                    <a:pt x="214661" y="247622"/>
                  </a:lnTo>
                  <a:lnTo>
                    <a:pt x="219351" y="252344"/>
                  </a:lnTo>
                  <a:lnTo>
                    <a:pt x="223385" y="256411"/>
                  </a:lnTo>
                  <a:lnTo>
                    <a:pt x="219351" y="260459"/>
                  </a:lnTo>
                  <a:lnTo>
                    <a:pt x="214661" y="265172"/>
                  </a:lnTo>
                  <a:lnTo>
                    <a:pt x="209314" y="270549"/>
                  </a:lnTo>
                  <a:lnTo>
                    <a:pt x="203313" y="276588"/>
                  </a:lnTo>
                  <a:lnTo>
                    <a:pt x="196676" y="283274"/>
                  </a:lnTo>
                  <a:lnTo>
                    <a:pt x="189406" y="290595"/>
                  </a:lnTo>
                  <a:lnTo>
                    <a:pt x="181498" y="298557"/>
                  </a:lnTo>
                  <a:lnTo>
                    <a:pt x="172947" y="307163"/>
                  </a:lnTo>
                  <a:lnTo>
                    <a:pt x="163922" y="316251"/>
                  </a:lnTo>
                  <a:lnTo>
                    <a:pt x="154577" y="325657"/>
                  </a:lnTo>
                  <a:lnTo>
                    <a:pt x="144913" y="335381"/>
                  </a:lnTo>
                  <a:lnTo>
                    <a:pt x="134927" y="345424"/>
                  </a:lnTo>
                  <a:lnTo>
                    <a:pt x="124787" y="355636"/>
                  </a:lnTo>
                  <a:lnTo>
                    <a:pt x="114644" y="365842"/>
                  </a:lnTo>
                  <a:lnTo>
                    <a:pt x="104499" y="376048"/>
                  </a:lnTo>
                  <a:lnTo>
                    <a:pt x="94353" y="386260"/>
                  </a:lnTo>
                  <a:lnTo>
                    <a:pt x="84373" y="396302"/>
                  </a:lnTo>
                  <a:lnTo>
                    <a:pt x="74712" y="406026"/>
                  </a:lnTo>
                  <a:lnTo>
                    <a:pt x="65369" y="415433"/>
                  </a:lnTo>
                  <a:lnTo>
                    <a:pt x="56343" y="424521"/>
                  </a:lnTo>
                  <a:lnTo>
                    <a:pt x="47789" y="433126"/>
                  </a:lnTo>
                  <a:lnTo>
                    <a:pt x="39875" y="441088"/>
                  </a:lnTo>
                  <a:lnTo>
                    <a:pt x="32601" y="448410"/>
                  </a:lnTo>
                  <a:lnTo>
                    <a:pt x="25967" y="455096"/>
                  </a:lnTo>
                  <a:lnTo>
                    <a:pt x="19970" y="461135"/>
                  </a:lnTo>
                  <a:lnTo>
                    <a:pt x="14623" y="466513"/>
                  </a:lnTo>
                  <a:lnTo>
                    <a:pt x="9931" y="471229"/>
                  </a:lnTo>
                  <a:lnTo>
                    <a:pt x="5895" y="475283"/>
                  </a:lnTo>
                  <a:lnTo>
                    <a:pt x="1958" y="479252"/>
                  </a:lnTo>
                  <a:lnTo>
                    <a:pt x="0" y="484027"/>
                  </a:lnTo>
                  <a:lnTo>
                    <a:pt x="0" y="489639"/>
                  </a:lnTo>
                  <a:lnTo>
                    <a:pt x="15444" y="511408"/>
                  </a:lnTo>
                  <a:lnTo>
                    <a:pt x="17915" y="512455"/>
                  </a:lnTo>
                  <a:lnTo>
                    <a:pt x="20501" y="512958"/>
                  </a:lnTo>
                  <a:lnTo>
                    <a:pt x="23203" y="512958"/>
                  </a:lnTo>
                  <a:lnTo>
                    <a:pt x="25936" y="512958"/>
                  </a:lnTo>
                  <a:lnTo>
                    <a:pt x="28501" y="512455"/>
                  </a:lnTo>
                  <a:lnTo>
                    <a:pt x="30983" y="511408"/>
                  </a:lnTo>
                  <a:lnTo>
                    <a:pt x="33454" y="510392"/>
                  </a:lnTo>
                  <a:lnTo>
                    <a:pt x="35632" y="508895"/>
                  </a:lnTo>
                  <a:lnTo>
                    <a:pt x="37559" y="506968"/>
                  </a:lnTo>
                  <a:lnTo>
                    <a:pt x="41590" y="502910"/>
                  </a:lnTo>
                  <a:lnTo>
                    <a:pt x="46273" y="498195"/>
                  </a:lnTo>
                  <a:lnTo>
                    <a:pt x="51612" y="492822"/>
                  </a:lnTo>
                  <a:lnTo>
                    <a:pt x="57610" y="486791"/>
                  </a:lnTo>
                  <a:lnTo>
                    <a:pt x="64249" y="480104"/>
                  </a:lnTo>
                  <a:lnTo>
                    <a:pt x="71521" y="472780"/>
                  </a:lnTo>
                  <a:lnTo>
                    <a:pt x="79429" y="464817"/>
                  </a:lnTo>
                  <a:lnTo>
                    <a:pt x="87976" y="456216"/>
                  </a:lnTo>
                  <a:lnTo>
                    <a:pt x="96994" y="447139"/>
                  </a:lnTo>
                  <a:lnTo>
                    <a:pt x="106331" y="437736"/>
                  </a:lnTo>
                  <a:lnTo>
                    <a:pt x="115991" y="428014"/>
                  </a:lnTo>
                  <a:lnTo>
                    <a:pt x="125975" y="417976"/>
                  </a:lnTo>
                  <a:lnTo>
                    <a:pt x="136118" y="407772"/>
                  </a:lnTo>
                  <a:lnTo>
                    <a:pt x="146256" y="397565"/>
                  </a:lnTo>
                  <a:lnTo>
                    <a:pt x="156391" y="387359"/>
                  </a:lnTo>
                  <a:lnTo>
                    <a:pt x="166528" y="377161"/>
                  </a:lnTo>
                  <a:lnTo>
                    <a:pt x="176502" y="367117"/>
                  </a:lnTo>
                  <a:lnTo>
                    <a:pt x="186160" y="357390"/>
                  </a:lnTo>
                  <a:lnTo>
                    <a:pt x="195502" y="347984"/>
                  </a:lnTo>
                  <a:lnTo>
                    <a:pt x="228258" y="315023"/>
                  </a:lnTo>
                  <a:lnTo>
                    <a:pt x="234903" y="308336"/>
                  </a:lnTo>
                  <a:lnTo>
                    <a:pt x="240897" y="302304"/>
                  </a:lnTo>
                  <a:lnTo>
                    <a:pt x="246237" y="296932"/>
                  </a:lnTo>
                  <a:lnTo>
                    <a:pt x="250922" y="292217"/>
                  </a:lnTo>
                  <a:lnTo>
                    <a:pt x="254955" y="288158"/>
                  </a:lnTo>
                  <a:lnTo>
                    <a:pt x="258991" y="292217"/>
                  </a:lnTo>
                  <a:lnTo>
                    <a:pt x="263681" y="296932"/>
                  </a:lnTo>
                  <a:lnTo>
                    <a:pt x="269022" y="302304"/>
                  </a:lnTo>
                  <a:lnTo>
                    <a:pt x="275007" y="308336"/>
                  </a:lnTo>
                  <a:lnTo>
                    <a:pt x="281648" y="315023"/>
                  </a:lnTo>
                  <a:lnTo>
                    <a:pt x="288925" y="322347"/>
                  </a:lnTo>
                  <a:lnTo>
                    <a:pt x="296835" y="330309"/>
                  </a:lnTo>
                  <a:lnTo>
                    <a:pt x="305372" y="338911"/>
                  </a:lnTo>
                  <a:lnTo>
                    <a:pt x="314404" y="347997"/>
                  </a:lnTo>
                  <a:lnTo>
                    <a:pt x="323750" y="357401"/>
                  </a:lnTo>
                  <a:lnTo>
                    <a:pt x="333413" y="367125"/>
                  </a:lnTo>
                  <a:lnTo>
                    <a:pt x="343392" y="377171"/>
                  </a:lnTo>
                  <a:lnTo>
                    <a:pt x="353526" y="387376"/>
                  </a:lnTo>
                  <a:lnTo>
                    <a:pt x="363665" y="397583"/>
                  </a:lnTo>
                  <a:lnTo>
                    <a:pt x="373806" y="407788"/>
                  </a:lnTo>
                  <a:lnTo>
                    <a:pt x="383946" y="417987"/>
                  </a:lnTo>
                  <a:lnTo>
                    <a:pt x="393922" y="428030"/>
                  </a:lnTo>
                  <a:lnTo>
                    <a:pt x="403585" y="437757"/>
                  </a:lnTo>
                  <a:lnTo>
                    <a:pt x="412929" y="447164"/>
                  </a:lnTo>
                  <a:lnTo>
                    <a:pt x="421945" y="456247"/>
                  </a:lnTo>
                  <a:lnTo>
                    <a:pt x="430496" y="464846"/>
                  </a:lnTo>
                  <a:lnTo>
                    <a:pt x="438405" y="472810"/>
                  </a:lnTo>
                  <a:lnTo>
                    <a:pt x="445678" y="480134"/>
                  </a:lnTo>
                  <a:lnTo>
                    <a:pt x="452321" y="486812"/>
                  </a:lnTo>
                  <a:lnTo>
                    <a:pt x="458315" y="492845"/>
                  </a:lnTo>
                  <a:lnTo>
                    <a:pt x="463654" y="498223"/>
                  </a:lnTo>
                  <a:lnTo>
                    <a:pt x="468340" y="502944"/>
                  </a:lnTo>
                  <a:lnTo>
                    <a:pt x="472373" y="507010"/>
                  </a:lnTo>
                  <a:lnTo>
                    <a:pt x="474289" y="508926"/>
                  </a:lnTo>
                  <a:lnTo>
                    <a:pt x="476477" y="510403"/>
                  </a:lnTo>
                  <a:lnTo>
                    <a:pt x="478959" y="511429"/>
                  </a:lnTo>
                  <a:lnTo>
                    <a:pt x="481419" y="512455"/>
                  </a:lnTo>
                  <a:lnTo>
                    <a:pt x="484016" y="512958"/>
                  </a:lnTo>
                  <a:lnTo>
                    <a:pt x="486718" y="512958"/>
                  </a:lnTo>
                  <a:lnTo>
                    <a:pt x="489419" y="512958"/>
                  </a:lnTo>
                  <a:lnTo>
                    <a:pt x="504026" y="504005"/>
                  </a:lnTo>
                  <a:lnTo>
                    <a:pt x="507942" y="500058"/>
                  </a:lnTo>
                  <a:lnTo>
                    <a:pt x="509921" y="495272"/>
                  </a:lnTo>
                  <a:lnTo>
                    <a:pt x="509921" y="489639"/>
                  </a:lnTo>
                  <a:lnTo>
                    <a:pt x="509921" y="484027"/>
                  </a:lnTo>
                  <a:lnTo>
                    <a:pt x="507942" y="479252"/>
                  </a:lnTo>
                  <a:lnTo>
                    <a:pt x="504026" y="475283"/>
                  </a:lnTo>
                  <a:lnTo>
                    <a:pt x="499983" y="471221"/>
                  </a:lnTo>
                  <a:lnTo>
                    <a:pt x="495293" y="466505"/>
                  </a:lnTo>
                  <a:lnTo>
                    <a:pt x="489952" y="461132"/>
                  </a:lnTo>
                  <a:lnTo>
                    <a:pt x="483953" y="455096"/>
                  </a:lnTo>
                  <a:lnTo>
                    <a:pt x="477314" y="448407"/>
                  </a:lnTo>
                  <a:lnTo>
                    <a:pt x="470039" y="441080"/>
                  </a:lnTo>
                  <a:lnTo>
                    <a:pt x="462130" y="433118"/>
                  </a:lnTo>
                  <a:lnTo>
                    <a:pt x="453588" y="424521"/>
                  </a:lnTo>
                  <a:lnTo>
                    <a:pt x="444555" y="415432"/>
                  </a:lnTo>
                  <a:lnTo>
                    <a:pt x="435206" y="406024"/>
                  </a:lnTo>
                  <a:lnTo>
                    <a:pt x="425543" y="396293"/>
                  </a:lnTo>
                  <a:lnTo>
                    <a:pt x="415568" y="386239"/>
                  </a:lnTo>
                  <a:lnTo>
                    <a:pt x="405423" y="376036"/>
                  </a:lnTo>
                  <a:lnTo>
                    <a:pt x="395281" y="365829"/>
                  </a:lnTo>
                  <a:lnTo>
                    <a:pt x="385138" y="355618"/>
                  </a:lnTo>
                  <a:lnTo>
                    <a:pt x="374993" y="345403"/>
                  </a:lnTo>
                  <a:lnTo>
                    <a:pt x="365014" y="335365"/>
                  </a:lnTo>
                  <a:lnTo>
                    <a:pt x="355351" y="325640"/>
                  </a:lnTo>
                  <a:lnTo>
                    <a:pt x="346005" y="316232"/>
                  </a:lnTo>
                  <a:lnTo>
                    <a:pt x="336974" y="307142"/>
                  </a:lnTo>
                  <a:lnTo>
                    <a:pt x="328424" y="298541"/>
                  </a:lnTo>
                  <a:lnTo>
                    <a:pt x="320508" y="290578"/>
                  </a:lnTo>
                  <a:lnTo>
                    <a:pt x="313229" y="283254"/>
                  </a:lnTo>
                  <a:lnTo>
                    <a:pt x="306587" y="276567"/>
                  </a:lnTo>
                  <a:lnTo>
                    <a:pt x="300602" y="270534"/>
                  </a:lnTo>
                  <a:lnTo>
                    <a:pt x="295261" y="265156"/>
                  </a:lnTo>
                  <a:lnTo>
                    <a:pt x="290571" y="260435"/>
                  </a:lnTo>
                  <a:lnTo>
                    <a:pt x="286535" y="256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72266" y="9885110"/>
              <a:ext cx="516890" cy="518795"/>
            </a:xfrm>
            <a:custGeom>
              <a:avLst/>
              <a:gdLst/>
              <a:ahLst/>
              <a:cxnLst/>
              <a:rect l="l" t="t" r="r" b="b"/>
              <a:pathLst>
                <a:path w="516890" h="518795">
                  <a:moveTo>
                    <a:pt x="489848" y="0"/>
                  </a:moveTo>
                  <a:lnTo>
                    <a:pt x="484529" y="136"/>
                  </a:lnTo>
                  <a:lnTo>
                    <a:pt x="258327" y="228003"/>
                  </a:lnTo>
                  <a:lnTo>
                    <a:pt x="32156" y="209"/>
                  </a:lnTo>
                  <a:lnTo>
                    <a:pt x="26836" y="62"/>
                  </a:lnTo>
                  <a:lnTo>
                    <a:pt x="10983" y="9989"/>
                  </a:lnTo>
                  <a:lnTo>
                    <a:pt x="11695" y="9664"/>
                  </a:lnTo>
                  <a:lnTo>
                    <a:pt x="9769" y="11591"/>
                  </a:lnTo>
                  <a:lnTo>
                    <a:pt x="10125" y="10847"/>
                  </a:lnTo>
                  <a:lnTo>
                    <a:pt x="0" y="26700"/>
                  </a:lnTo>
                  <a:lnTo>
                    <a:pt x="125" y="32030"/>
                  </a:lnTo>
                  <a:lnTo>
                    <a:pt x="226736" y="259793"/>
                  </a:lnTo>
                  <a:lnTo>
                    <a:pt x="8858" y="478980"/>
                  </a:lnTo>
                  <a:lnTo>
                    <a:pt x="125" y="487377"/>
                  </a:lnTo>
                  <a:lnTo>
                    <a:pt x="0" y="492707"/>
                  </a:lnTo>
                  <a:lnTo>
                    <a:pt x="10146" y="508696"/>
                  </a:lnTo>
                  <a:lnTo>
                    <a:pt x="9811" y="507953"/>
                  </a:lnTo>
                  <a:lnTo>
                    <a:pt x="11706" y="509848"/>
                  </a:lnTo>
                  <a:lnTo>
                    <a:pt x="21727" y="517764"/>
                  </a:lnTo>
                  <a:lnTo>
                    <a:pt x="25957" y="518361"/>
                  </a:lnTo>
                  <a:lnTo>
                    <a:pt x="38553" y="512612"/>
                  </a:lnTo>
                  <a:lnTo>
                    <a:pt x="258306" y="291540"/>
                  </a:lnTo>
                  <a:lnTo>
                    <a:pt x="478069" y="512644"/>
                  </a:lnTo>
                  <a:lnTo>
                    <a:pt x="490665" y="518507"/>
                  </a:lnTo>
                  <a:lnTo>
                    <a:pt x="494895" y="517889"/>
                  </a:lnTo>
                  <a:lnTo>
                    <a:pt x="505010" y="509890"/>
                  </a:lnTo>
                  <a:lnTo>
                    <a:pt x="506843" y="507953"/>
                  </a:lnTo>
                  <a:lnTo>
                    <a:pt x="506497" y="508696"/>
                  </a:lnTo>
                  <a:lnTo>
                    <a:pt x="516633" y="492833"/>
                  </a:lnTo>
                  <a:lnTo>
                    <a:pt x="516486" y="487503"/>
                  </a:lnTo>
                  <a:lnTo>
                    <a:pt x="289886" y="259751"/>
                  </a:lnTo>
                  <a:lnTo>
                    <a:pt x="507775" y="40543"/>
                  </a:lnTo>
                  <a:lnTo>
                    <a:pt x="516518" y="32145"/>
                  </a:lnTo>
                  <a:lnTo>
                    <a:pt x="516654" y="26815"/>
                  </a:lnTo>
                  <a:lnTo>
                    <a:pt x="506487" y="10826"/>
                  </a:lnTo>
                  <a:lnTo>
                    <a:pt x="506843" y="11570"/>
                  </a:lnTo>
                  <a:lnTo>
                    <a:pt x="504937" y="9664"/>
                  </a:lnTo>
                  <a:lnTo>
                    <a:pt x="505659" y="9999"/>
                  </a:lnTo>
                  <a:lnTo>
                    <a:pt x="489848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9811299" y="8792929"/>
            <a:ext cx="933273" cy="49022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>
              <a:lnSpc>
                <a:spcPct val="100000"/>
              </a:lnSpc>
              <a:spcBef>
                <a:spcPts val="1095"/>
              </a:spcBef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Assembly point</a:t>
            </a:r>
          </a:p>
        </p:txBody>
      </p:sp>
      <p:grpSp>
        <p:nvGrpSpPr>
          <p:cNvPr id="38" name="object 38"/>
          <p:cNvGrpSpPr/>
          <p:nvPr/>
        </p:nvGrpSpPr>
        <p:grpSpPr>
          <a:xfrm>
            <a:off x="9445701" y="8983778"/>
            <a:ext cx="247650" cy="252095"/>
            <a:chOff x="9445701" y="8983778"/>
            <a:chExt cx="247650" cy="252095"/>
          </a:xfrm>
        </p:grpSpPr>
        <p:pic>
          <p:nvPicPr>
            <p:cNvPr id="39" name="object 3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45701" y="8983778"/>
              <a:ext cx="247280" cy="251542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446445" y="8988029"/>
              <a:ext cx="246547" cy="24661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529667" y="9104016"/>
              <a:ext cx="85134" cy="71242"/>
            </a:xfrm>
            <a:prstGeom prst="rect">
              <a:avLst/>
            </a:prstGeom>
          </p:spPr>
        </p:pic>
      </p:grpSp>
      <p:graphicFrame>
        <p:nvGraphicFramePr>
          <p:cNvPr id="42" name="object 42"/>
          <p:cNvGraphicFramePr>
            <a:graphicFrameLocks noGrp="1"/>
          </p:cNvGraphicFramePr>
          <p:nvPr/>
        </p:nvGraphicFramePr>
        <p:xfrm>
          <a:off x="12784613" y="8795206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041 349 35 55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Internal first aid officers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43" name="object 43"/>
          <p:cNvGrpSpPr/>
          <p:nvPr/>
        </p:nvGrpSpPr>
        <p:grpSpPr>
          <a:xfrm>
            <a:off x="9324323" y="1865534"/>
            <a:ext cx="6900545" cy="5568950"/>
            <a:chOff x="9324323" y="1865534"/>
            <a:chExt cx="6900545" cy="5568950"/>
          </a:xfrm>
        </p:grpSpPr>
        <p:pic>
          <p:nvPicPr>
            <p:cNvPr id="44" name="object 4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641057" y="6715167"/>
              <a:ext cx="6127953" cy="551815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508945" y="2043731"/>
              <a:ext cx="6531058" cy="5223251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2709434" y="3865610"/>
              <a:ext cx="614680" cy="605790"/>
            </a:xfrm>
            <a:custGeom>
              <a:avLst/>
              <a:gdLst/>
              <a:ahLst/>
              <a:cxnLst/>
              <a:rect l="l" t="t" r="r" b="b"/>
              <a:pathLst>
                <a:path w="614680" h="605789">
                  <a:moveTo>
                    <a:pt x="614494" y="0"/>
                  </a:moveTo>
                  <a:lnTo>
                    <a:pt x="0" y="0"/>
                  </a:lnTo>
                  <a:lnTo>
                    <a:pt x="0" y="605677"/>
                  </a:lnTo>
                  <a:lnTo>
                    <a:pt x="614494" y="605677"/>
                  </a:lnTo>
                  <a:lnTo>
                    <a:pt x="614494" y="0"/>
                  </a:lnTo>
                  <a:close/>
                </a:path>
              </a:pathLst>
            </a:custGeom>
            <a:solidFill>
              <a:srgbClr val="49B7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2800122" y="3949719"/>
              <a:ext cx="435609" cy="436245"/>
            </a:xfrm>
            <a:custGeom>
              <a:avLst/>
              <a:gdLst/>
              <a:ahLst/>
              <a:cxnLst/>
              <a:rect l="l" t="t" r="r" b="b"/>
              <a:pathLst>
                <a:path w="435609" h="436245">
                  <a:moveTo>
                    <a:pt x="52113" y="236024"/>
                  </a:moveTo>
                  <a:lnTo>
                    <a:pt x="52113" y="419149"/>
                  </a:lnTo>
                  <a:lnTo>
                    <a:pt x="52113" y="428646"/>
                  </a:lnTo>
                  <a:lnTo>
                    <a:pt x="60228" y="436112"/>
                  </a:lnTo>
                  <a:lnTo>
                    <a:pt x="69715" y="436112"/>
                  </a:lnTo>
                  <a:lnTo>
                    <a:pt x="365454" y="436112"/>
                  </a:lnTo>
                  <a:lnTo>
                    <a:pt x="375601" y="436112"/>
                  </a:lnTo>
                  <a:lnTo>
                    <a:pt x="383045" y="428646"/>
                  </a:lnTo>
                  <a:lnTo>
                    <a:pt x="383045" y="419149"/>
                  </a:lnTo>
                  <a:lnTo>
                    <a:pt x="383045" y="236024"/>
                  </a:lnTo>
                </a:path>
                <a:path w="435609" h="436245">
                  <a:moveTo>
                    <a:pt x="365454" y="148529"/>
                  </a:moveTo>
                  <a:lnTo>
                    <a:pt x="365454" y="35255"/>
                  </a:lnTo>
                  <a:lnTo>
                    <a:pt x="313341" y="35255"/>
                  </a:lnTo>
                  <a:lnTo>
                    <a:pt x="313341" y="96300"/>
                  </a:lnTo>
                  <a:lnTo>
                    <a:pt x="217920" y="0"/>
                  </a:lnTo>
                  <a:lnTo>
                    <a:pt x="0" y="218391"/>
                  </a:lnTo>
                  <a:lnTo>
                    <a:pt x="35192" y="252976"/>
                  </a:lnTo>
                  <a:lnTo>
                    <a:pt x="217920" y="69851"/>
                  </a:lnTo>
                  <a:lnTo>
                    <a:pt x="400647" y="252976"/>
                  </a:lnTo>
                  <a:lnTo>
                    <a:pt x="435159" y="218391"/>
                  </a:lnTo>
                  <a:lnTo>
                    <a:pt x="365454" y="148529"/>
                  </a:lnTo>
                  <a:close/>
                </a:path>
              </a:pathLst>
            </a:custGeom>
            <a:ln w="1742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913826" y="4150481"/>
              <a:ext cx="209103" cy="174978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9326019" y="1867231"/>
              <a:ext cx="6897370" cy="5565775"/>
            </a:xfrm>
            <a:custGeom>
              <a:avLst/>
              <a:gdLst/>
              <a:ahLst/>
              <a:cxnLst/>
              <a:rect l="l" t="t" r="r" b="b"/>
              <a:pathLst>
                <a:path w="6897369" h="5565775">
                  <a:moveTo>
                    <a:pt x="0" y="5565401"/>
                  </a:moveTo>
                  <a:lnTo>
                    <a:pt x="6896910" y="5565401"/>
                  </a:lnTo>
                  <a:lnTo>
                    <a:pt x="6896910" y="0"/>
                  </a:lnTo>
                  <a:lnTo>
                    <a:pt x="0" y="0"/>
                  </a:lnTo>
                  <a:lnTo>
                    <a:pt x="0" y="5565401"/>
                  </a:lnTo>
                  <a:close/>
                </a:path>
              </a:pathLst>
            </a:custGeom>
            <a:ln w="33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9311627" y="700200"/>
            <a:ext cx="2569223" cy="67473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95"/>
              </a:spcBef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Main assembly point,  tract 5, level D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459994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/>
              <a:t>What should I do in case of an accident?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2242970"/>
            <a:ext cx="7702619" cy="4890441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General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Look (assess the situation)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Think (be mindful of consequent risks)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Act (protect yourself, secure accident location)</a:t>
            </a: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calm!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Call internal first aid officers at 041 349 35 55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Ambulance, call 144</a:t>
            </a: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Rescue in case of danger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Remove injured people from the danger zone (careful with back injuries)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 and work carefully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3631" y="7388363"/>
            <a:ext cx="5878830" cy="17405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Emergency measures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Protect yourself!</a:t>
            </a:r>
          </a:p>
          <a:p>
            <a:pPr marL="203835" marR="5080" indent="-191770">
              <a:lnSpc>
                <a:spcPct val="115399"/>
              </a:lnSpc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Assessment of overall condition according to BLS-AED guidelines (formerly ABC/GABI)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663631" y="9446521"/>
            <a:ext cx="6316980" cy="10547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Administer care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Care for injured people until rescue services arrive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Support rescue services</a:t>
            </a:r>
          </a:p>
        </p:txBody>
      </p:sp>
      <p:grpSp>
        <p:nvGrpSpPr>
          <p:cNvPr id="6" name="object 6"/>
          <p:cNvGrpSpPr/>
          <p:nvPr/>
        </p:nvGrpSpPr>
        <p:grpSpPr>
          <a:xfrm>
            <a:off x="522036" y="2365980"/>
            <a:ext cx="916940" cy="916940"/>
            <a:chOff x="522036" y="2365980"/>
            <a:chExt cx="916940" cy="916940"/>
          </a:xfrm>
        </p:grpSpPr>
        <p:sp>
          <p:nvSpPr>
            <p:cNvPr id="7" name="object 7"/>
            <p:cNvSpPr/>
            <p:nvPr/>
          </p:nvSpPr>
          <p:spPr>
            <a:xfrm>
              <a:off x="522036" y="23659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56462" y="2655601"/>
              <a:ext cx="560705" cy="600075"/>
            </a:xfrm>
            <a:custGeom>
              <a:avLst/>
              <a:gdLst/>
              <a:ahLst/>
              <a:cxnLst/>
              <a:rect l="l" t="t" r="r" b="b"/>
              <a:pathLst>
                <a:path w="560705" h="600075">
                  <a:moveTo>
                    <a:pt x="293217" y="182422"/>
                  </a:moveTo>
                  <a:lnTo>
                    <a:pt x="290982" y="171221"/>
                  </a:lnTo>
                  <a:lnTo>
                    <a:pt x="288378" y="163423"/>
                  </a:lnTo>
                  <a:lnTo>
                    <a:pt x="285445" y="159004"/>
                  </a:lnTo>
                  <a:lnTo>
                    <a:pt x="269862" y="135597"/>
                  </a:lnTo>
                  <a:lnTo>
                    <a:pt x="262064" y="112204"/>
                  </a:lnTo>
                  <a:lnTo>
                    <a:pt x="262470" y="74371"/>
                  </a:lnTo>
                  <a:lnTo>
                    <a:pt x="262064" y="69303"/>
                  </a:lnTo>
                  <a:lnTo>
                    <a:pt x="261581" y="67170"/>
                  </a:lnTo>
                  <a:lnTo>
                    <a:pt x="228866" y="30302"/>
                  </a:lnTo>
                  <a:lnTo>
                    <a:pt x="191211" y="9055"/>
                  </a:lnTo>
                  <a:lnTo>
                    <a:pt x="145262" y="914"/>
                  </a:lnTo>
                  <a:lnTo>
                    <a:pt x="121399" y="0"/>
                  </a:lnTo>
                  <a:lnTo>
                    <a:pt x="114312" y="762"/>
                  </a:lnTo>
                  <a:lnTo>
                    <a:pt x="72644" y="11455"/>
                  </a:lnTo>
                  <a:lnTo>
                    <a:pt x="36639" y="30873"/>
                  </a:lnTo>
                  <a:lnTo>
                    <a:pt x="8102" y="64249"/>
                  </a:lnTo>
                  <a:lnTo>
                    <a:pt x="114" y="104660"/>
                  </a:lnTo>
                  <a:lnTo>
                    <a:pt x="0" y="112750"/>
                  </a:lnTo>
                  <a:lnTo>
                    <a:pt x="165" y="119951"/>
                  </a:lnTo>
                  <a:lnTo>
                    <a:pt x="11798" y="160820"/>
                  </a:lnTo>
                  <a:lnTo>
                    <a:pt x="35077" y="203301"/>
                  </a:lnTo>
                  <a:lnTo>
                    <a:pt x="40868" y="215531"/>
                  </a:lnTo>
                  <a:lnTo>
                    <a:pt x="59728" y="260426"/>
                  </a:lnTo>
                  <a:lnTo>
                    <a:pt x="63614" y="276034"/>
                  </a:lnTo>
                  <a:lnTo>
                    <a:pt x="63614" y="311162"/>
                  </a:lnTo>
                  <a:lnTo>
                    <a:pt x="129768" y="307251"/>
                  </a:lnTo>
                  <a:lnTo>
                    <a:pt x="203708" y="334556"/>
                  </a:lnTo>
                  <a:lnTo>
                    <a:pt x="195922" y="279933"/>
                  </a:lnTo>
                  <a:lnTo>
                    <a:pt x="196786" y="274993"/>
                  </a:lnTo>
                  <a:lnTo>
                    <a:pt x="201980" y="269798"/>
                  </a:lnTo>
                  <a:lnTo>
                    <a:pt x="211480" y="264325"/>
                  </a:lnTo>
                  <a:lnTo>
                    <a:pt x="219290" y="264325"/>
                  </a:lnTo>
                  <a:lnTo>
                    <a:pt x="242620" y="268236"/>
                  </a:lnTo>
                  <a:lnTo>
                    <a:pt x="258191" y="268236"/>
                  </a:lnTo>
                  <a:lnTo>
                    <a:pt x="262064" y="264325"/>
                  </a:lnTo>
                  <a:lnTo>
                    <a:pt x="265963" y="256552"/>
                  </a:lnTo>
                  <a:lnTo>
                    <a:pt x="262064" y="240931"/>
                  </a:lnTo>
                  <a:lnTo>
                    <a:pt x="262064" y="229209"/>
                  </a:lnTo>
                  <a:lnTo>
                    <a:pt x="234861" y="225323"/>
                  </a:lnTo>
                  <a:lnTo>
                    <a:pt x="234861" y="221437"/>
                  </a:lnTo>
                  <a:lnTo>
                    <a:pt x="262064" y="221437"/>
                  </a:lnTo>
                  <a:lnTo>
                    <a:pt x="262064" y="194119"/>
                  </a:lnTo>
                  <a:lnTo>
                    <a:pt x="289331" y="186321"/>
                  </a:lnTo>
                  <a:lnTo>
                    <a:pt x="293217" y="182422"/>
                  </a:lnTo>
                  <a:close/>
                </a:path>
                <a:path w="560705" h="600075">
                  <a:moveTo>
                    <a:pt x="560298" y="361429"/>
                  </a:moveTo>
                  <a:lnTo>
                    <a:pt x="501929" y="301637"/>
                  </a:lnTo>
                  <a:lnTo>
                    <a:pt x="483895" y="198031"/>
                  </a:lnTo>
                  <a:lnTo>
                    <a:pt x="480580" y="194525"/>
                  </a:lnTo>
                  <a:lnTo>
                    <a:pt x="479120" y="193484"/>
                  </a:lnTo>
                  <a:lnTo>
                    <a:pt x="472694" y="190766"/>
                  </a:lnTo>
                  <a:lnTo>
                    <a:pt x="470941" y="190284"/>
                  </a:lnTo>
                  <a:lnTo>
                    <a:pt x="467283" y="190182"/>
                  </a:lnTo>
                  <a:lnTo>
                    <a:pt x="464058" y="190474"/>
                  </a:lnTo>
                  <a:lnTo>
                    <a:pt x="422643" y="201422"/>
                  </a:lnTo>
                  <a:lnTo>
                    <a:pt x="371055" y="279933"/>
                  </a:lnTo>
                  <a:lnTo>
                    <a:pt x="332117" y="408660"/>
                  </a:lnTo>
                  <a:lnTo>
                    <a:pt x="363258" y="408660"/>
                  </a:lnTo>
                  <a:lnTo>
                    <a:pt x="402196" y="299453"/>
                  </a:lnTo>
                  <a:lnTo>
                    <a:pt x="394385" y="361873"/>
                  </a:lnTo>
                  <a:lnTo>
                    <a:pt x="394385" y="486676"/>
                  </a:lnTo>
                  <a:lnTo>
                    <a:pt x="363258" y="599821"/>
                  </a:lnTo>
                  <a:lnTo>
                    <a:pt x="394385" y="599821"/>
                  </a:lnTo>
                  <a:lnTo>
                    <a:pt x="441096" y="486676"/>
                  </a:lnTo>
                  <a:lnTo>
                    <a:pt x="448843" y="424281"/>
                  </a:lnTo>
                  <a:lnTo>
                    <a:pt x="479996" y="478891"/>
                  </a:lnTo>
                  <a:lnTo>
                    <a:pt x="487781" y="584212"/>
                  </a:lnTo>
                  <a:lnTo>
                    <a:pt x="518934" y="592010"/>
                  </a:lnTo>
                  <a:lnTo>
                    <a:pt x="511124" y="463283"/>
                  </a:lnTo>
                  <a:lnTo>
                    <a:pt x="472224" y="377456"/>
                  </a:lnTo>
                  <a:lnTo>
                    <a:pt x="472224" y="287756"/>
                  </a:lnTo>
                  <a:lnTo>
                    <a:pt x="487781" y="330657"/>
                  </a:lnTo>
                  <a:lnTo>
                    <a:pt x="534504" y="377456"/>
                  </a:lnTo>
                  <a:lnTo>
                    <a:pt x="560298" y="3614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26226" y="2676109"/>
              <a:ext cx="96750" cy="13066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0" y="19517"/>
                  </a:moveTo>
                  <a:lnTo>
                    <a:pt x="23329" y="0"/>
                  </a:lnTo>
                  <a:lnTo>
                    <a:pt x="27224" y="23423"/>
                  </a:lnTo>
                  <a:lnTo>
                    <a:pt x="0" y="1951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23329" y="0"/>
                  </a:moveTo>
                  <a:lnTo>
                    <a:pt x="0" y="19517"/>
                  </a:lnTo>
                  <a:lnTo>
                    <a:pt x="27224" y="23423"/>
                  </a:lnTo>
                  <a:lnTo>
                    <a:pt x="23329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50392" y="2393308"/>
              <a:ext cx="459740" cy="312420"/>
            </a:xfrm>
            <a:custGeom>
              <a:avLst/>
              <a:gdLst/>
              <a:ahLst/>
              <a:cxnLst/>
              <a:rect l="l" t="t" r="r" b="b"/>
              <a:pathLst>
                <a:path w="459740" h="312419">
                  <a:moveTo>
                    <a:pt x="244944" y="136702"/>
                  </a:moveTo>
                  <a:lnTo>
                    <a:pt x="238099" y="92913"/>
                  </a:lnTo>
                  <a:lnTo>
                    <a:pt x="223596" y="61226"/>
                  </a:lnTo>
                  <a:lnTo>
                    <a:pt x="237388" y="54851"/>
                  </a:lnTo>
                  <a:lnTo>
                    <a:pt x="237388" y="0"/>
                  </a:lnTo>
                  <a:lnTo>
                    <a:pt x="229603" y="0"/>
                  </a:lnTo>
                  <a:lnTo>
                    <a:pt x="229603" y="23596"/>
                  </a:lnTo>
                  <a:lnTo>
                    <a:pt x="0" y="156032"/>
                  </a:lnTo>
                  <a:lnTo>
                    <a:pt x="229603" y="288518"/>
                  </a:lnTo>
                  <a:lnTo>
                    <a:pt x="229603" y="312089"/>
                  </a:lnTo>
                  <a:lnTo>
                    <a:pt x="237388" y="312089"/>
                  </a:lnTo>
                  <a:lnTo>
                    <a:pt x="237388" y="257225"/>
                  </a:lnTo>
                  <a:lnTo>
                    <a:pt x="210629" y="244856"/>
                  </a:lnTo>
                  <a:lnTo>
                    <a:pt x="217271" y="240169"/>
                  </a:lnTo>
                  <a:lnTo>
                    <a:pt x="238277" y="200837"/>
                  </a:lnTo>
                  <a:lnTo>
                    <a:pt x="244944" y="156845"/>
                  </a:lnTo>
                  <a:lnTo>
                    <a:pt x="243547" y="163385"/>
                  </a:lnTo>
                  <a:lnTo>
                    <a:pt x="241020" y="168783"/>
                  </a:lnTo>
                  <a:lnTo>
                    <a:pt x="233641" y="177317"/>
                  </a:lnTo>
                  <a:lnTo>
                    <a:pt x="229133" y="179438"/>
                  </a:lnTo>
                  <a:lnTo>
                    <a:pt x="218478" y="179438"/>
                  </a:lnTo>
                  <a:lnTo>
                    <a:pt x="213702" y="176250"/>
                  </a:lnTo>
                  <a:lnTo>
                    <a:pt x="205359" y="163525"/>
                  </a:lnTo>
                  <a:lnTo>
                    <a:pt x="203263" y="155854"/>
                  </a:lnTo>
                  <a:lnTo>
                    <a:pt x="203263" y="137833"/>
                  </a:lnTo>
                  <a:lnTo>
                    <a:pt x="205359" y="130136"/>
                  </a:lnTo>
                  <a:lnTo>
                    <a:pt x="213702" y="117424"/>
                  </a:lnTo>
                  <a:lnTo>
                    <a:pt x="218478" y="114249"/>
                  </a:lnTo>
                  <a:lnTo>
                    <a:pt x="229108" y="114249"/>
                  </a:lnTo>
                  <a:lnTo>
                    <a:pt x="233629" y="116357"/>
                  </a:lnTo>
                  <a:lnTo>
                    <a:pt x="240995" y="124828"/>
                  </a:lnTo>
                  <a:lnTo>
                    <a:pt x="243547" y="130200"/>
                  </a:lnTo>
                  <a:lnTo>
                    <a:pt x="244944" y="136702"/>
                  </a:lnTo>
                  <a:close/>
                </a:path>
                <a:path w="459740" h="312419">
                  <a:moveTo>
                    <a:pt x="311315" y="136525"/>
                  </a:moveTo>
                  <a:lnTo>
                    <a:pt x="268503" y="140436"/>
                  </a:lnTo>
                  <a:lnTo>
                    <a:pt x="268503" y="156032"/>
                  </a:lnTo>
                  <a:lnTo>
                    <a:pt x="311315" y="159931"/>
                  </a:lnTo>
                  <a:lnTo>
                    <a:pt x="311315" y="136525"/>
                  </a:lnTo>
                  <a:close/>
                </a:path>
                <a:path w="459740" h="312419">
                  <a:moveTo>
                    <a:pt x="459168" y="148234"/>
                  </a:moveTo>
                  <a:lnTo>
                    <a:pt x="389128" y="105321"/>
                  </a:lnTo>
                  <a:lnTo>
                    <a:pt x="389128" y="124828"/>
                  </a:lnTo>
                  <a:lnTo>
                    <a:pt x="322973" y="132613"/>
                  </a:lnTo>
                  <a:lnTo>
                    <a:pt x="322973" y="159931"/>
                  </a:lnTo>
                  <a:lnTo>
                    <a:pt x="389128" y="167754"/>
                  </a:lnTo>
                  <a:lnTo>
                    <a:pt x="389128" y="191135"/>
                  </a:lnTo>
                  <a:lnTo>
                    <a:pt x="459168" y="1482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8863" y="2464537"/>
              <a:ext cx="197575" cy="16281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57032" y="2758481"/>
              <a:ext cx="84939" cy="84950"/>
            </a:xfrm>
            <a:prstGeom prst="rect">
              <a:avLst/>
            </a:prstGeom>
          </p:spPr>
        </p:pic>
      </p:grpSp>
      <p:grpSp>
        <p:nvGrpSpPr>
          <p:cNvPr id="15" name="object 15"/>
          <p:cNvGrpSpPr/>
          <p:nvPr/>
        </p:nvGrpSpPr>
        <p:grpSpPr>
          <a:xfrm>
            <a:off x="525402" y="4106634"/>
            <a:ext cx="921385" cy="921385"/>
            <a:chOff x="525402" y="4106634"/>
            <a:chExt cx="921385" cy="921385"/>
          </a:xfrm>
        </p:grpSpPr>
        <p:sp>
          <p:nvSpPr>
            <p:cNvPr id="16" name="object 16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916746"/>
                  </a:moveTo>
                  <a:lnTo>
                    <a:pt x="0" y="916746"/>
                  </a:lnTo>
                  <a:lnTo>
                    <a:pt x="0" y="0"/>
                  </a:lnTo>
                  <a:lnTo>
                    <a:pt x="916726" y="0"/>
                  </a:lnTo>
                  <a:lnTo>
                    <a:pt x="916726" y="916746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2437" y="4811030"/>
              <a:ext cx="105326" cy="18758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48049" y="4811028"/>
              <a:ext cx="335565" cy="187585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076629" y="4145667"/>
              <a:ext cx="339090" cy="647700"/>
            </a:xfrm>
            <a:custGeom>
              <a:avLst/>
              <a:gdLst/>
              <a:ahLst/>
              <a:cxnLst/>
              <a:rect l="l" t="t" r="r" b="b"/>
              <a:pathLst>
                <a:path w="339090" h="647700">
                  <a:moveTo>
                    <a:pt x="203695" y="144348"/>
                  </a:moveTo>
                  <a:lnTo>
                    <a:pt x="184213" y="0"/>
                  </a:lnTo>
                  <a:lnTo>
                    <a:pt x="153073" y="7797"/>
                  </a:lnTo>
                  <a:lnTo>
                    <a:pt x="172542" y="152146"/>
                  </a:lnTo>
                  <a:lnTo>
                    <a:pt x="203695" y="144348"/>
                  </a:lnTo>
                  <a:close/>
                </a:path>
                <a:path w="339090" h="647700">
                  <a:moveTo>
                    <a:pt x="301066" y="628065"/>
                  </a:moveTo>
                  <a:lnTo>
                    <a:pt x="249415" y="493903"/>
                  </a:lnTo>
                  <a:lnTo>
                    <a:pt x="204368" y="502310"/>
                  </a:lnTo>
                  <a:lnTo>
                    <a:pt x="195910" y="503250"/>
                  </a:lnTo>
                  <a:lnTo>
                    <a:pt x="163182" y="479729"/>
                  </a:lnTo>
                  <a:lnTo>
                    <a:pt x="101701" y="234810"/>
                  </a:lnTo>
                  <a:lnTo>
                    <a:pt x="94856" y="190525"/>
                  </a:lnTo>
                  <a:lnTo>
                    <a:pt x="94513" y="183959"/>
                  </a:lnTo>
                  <a:lnTo>
                    <a:pt x="95986" y="176288"/>
                  </a:lnTo>
                  <a:lnTo>
                    <a:pt x="98463" y="171945"/>
                  </a:lnTo>
                  <a:lnTo>
                    <a:pt x="105651" y="168694"/>
                  </a:lnTo>
                  <a:lnTo>
                    <a:pt x="117995" y="163842"/>
                  </a:lnTo>
                  <a:lnTo>
                    <a:pt x="164744" y="152146"/>
                  </a:lnTo>
                  <a:lnTo>
                    <a:pt x="145262" y="11709"/>
                  </a:lnTo>
                  <a:lnTo>
                    <a:pt x="51777" y="35115"/>
                  </a:lnTo>
                  <a:lnTo>
                    <a:pt x="16827" y="57188"/>
                  </a:lnTo>
                  <a:lnTo>
                    <a:pt x="838" y="94919"/>
                  </a:lnTo>
                  <a:lnTo>
                    <a:pt x="0" y="104673"/>
                  </a:lnTo>
                  <a:lnTo>
                    <a:pt x="177" y="125603"/>
                  </a:lnTo>
                  <a:lnTo>
                    <a:pt x="4457" y="172618"/>
                  </a:lnTo>
                  <a:lnTo>
                    <a:pt x="17208" y="230555"/>
                  </a:lnTo>
                  <a:lnTo>
                    <a:pt x="43230" y="341337"/>
                  </a:lnTo>
                  <a:lnTo>
                    <a:pt x="63411" y="423227"/>
                  </a:lnTo>
                  <a:lnTo>
                    <a:pt x="75780" y="471398"/>
                  </a:lnTo>
                  <a:lnTo>
                    <a:pt x="94894" y="539915"/>
                  </a:lnTo>
                  <a:lnTo>
                    <a:pt x="112141" y="586790"/>
                  </a:lnTo>
                  <a:lnTo>
                    <a:pt x="133896" y="620318"/>
                  </a:lnTo>
                  <a:lnTo>
                    <a:pt x="168871" y="640334"/>
                  </a:lnTo>
                  <a:lnTo>
                    <a:pt x="215366" y="647344"/>
                  </a:lnTo>
                  <a:lnTo>
                    <a:pt x="225691" y="647573"/>
                  </a:lnTo>
                  <a:lnTo>
                    <a:pt x="240436" y="645414"/>
                  </a:lnTo>
                  <a:lnTo>
                    <a:pt x="247637" y="643775"/>
                  </a:lnTo>
                  <a:lnTo>
                    <a:pt x="275793" y="636016"/>
                  </a:lnTo>
                  <a:lnTo>
                    <a:pt x="301066" y="628065"/>
                  </a:lnTo>
                  <a:close/>
                </a:path>
                <a:path w="339090" h="647700">
                  <a:moveTo>
                    <a:pt x="338874" y="617207"/>
                  </a:moveTo>
                  <a:lnTo>
                    <a:pt x="289394" y="483730"/>
                  </a:lnTo>
                  <a:lnTo>
                    <a:pt x="258203" y="491515"/>
                  </a:lnTo>
                  <a:lnTo>
                    <a:pt x="308038" y="625817"/>
                  </a:lnTo>
                  <a:lnTo>
                    <a:pt x="338874" y="6172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3471" y="4533502"/>
              <a:ext cx="215134" cy="184622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307425" y="0"/>
                  </a:moveTo>
                  <a:lnTo>
                    <a:pt x="0" y="0"/>
                  </a:lnTo>
                  <a:lnTo>
                    <a:pt x="0" y="308419"/>
                  </a:lnTo>
                  <a:lnTo>
                    <a:pt x="307425" y="308419"/>
                  </a:lnTo>
                  <a:lnTo>
                    <a:pt x="3074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0" y="308419"/>
                  </a:moveTo>
                  <a:lnTo>
                    <a:pt x="307425" y="308419"/>
                  </a:lnTo>
                  <a:lnTo>
                    <a:pt x="307425" y="0"/>
                  </a:lnTo>
                  <a:lnTo>
                    <a:pt x="0" y="0"/>
                  </a:lnTo>
                  <a:lnTo>
                    <a:pt x="0" y="308419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1591" y="4488878"/>
              <a:ext cx="218527" cy="219218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522036" y="5824272"/>
            <a:ext cx="916940" cy="916940"/>
            <a:chOff x="522036" y="5824272"/>
            <a:chExt cx="916940" cy="916940"/>
          </a:xfrm>
        </p:grpSpPr>
        <p:sp>
          <p:nvSpPr>
            <p:cNvPr id="26" name="object 26"/>
            <p:cNvSpPr/>
            <p:nvPr/>
          </p:nvSpPr>
          <p:spPr>
            <a:xfrm>
              <a:off x="522036" y="5824272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760" y="6053486"/>
              <a:ext cx="588645" cy="614045"/>
            </a:xfrm>
            <a:custGeom>
              <a:avLst/>
              <a:gdLst/>
              <a:ahLst/>
              <a:cxnLst/>
              <a:rect l="l" t="t" r="r" b="b"/>
              <a:pathLst>
                <a:path w="588644" h="614045">
                  <a:moveTo>
                    <a:pt x="389509" y="190779"/>
                  </a:moveTo>
                  <a:lnTo>
                    <a:pt x="306336" y="261810"/>
                  </a:lnTo>
                  <a:lnTo>
                    <a:pt x="292125" y="281762"/>
                  </a:lnTo>
                  <a:lnTo>
                    <a:pt x="292125" y="293471"/>
                  </a:lnTo>
                  <a:lnTo>
                    <a:pt x="296024" y="301294"/>
                  </a:lnTo>
                  <a:lnTo>
                    <a:pt x="307695" y="309092"/>
                  </a:lnTo>
                  <a:lnTo>
                    <a:pt x="315480" y="313016"/>
                  </a:lnTo>
                  <a:lnTo>
                    <a:pt x="330288" y="317957"/>
                  </a:lnTo>
                  <a:lnTo>
                    <a:pt x="335597" y="316458"/>
                  </a:lnTo>
                  <a:lnTo>
                    <a:pt x="315480" y="289585"/>
                  </a:lnTo>
                  <a:lnTo>
                    <a:pt x="389509" y="234911"/>
                  </a:lnTo>
                  <a:lnTo>
                    <a:pt x="389509" y="190779"/>
                  </a:lnTo>
                  <a:close/>
                </a:path>
                <a:path w="588644" h="614045">
                  <a:moveTo>
                    <a:pt x="457174" y="290258"/>
                  </a:moveTo>
                  <a:lnTo>
                    <a:pt x="332676" y="324789"/>
                  </a:lnTo>
                  <a:lnTo>
                    <a:pt x="299923" y="387210"/>
                  </a:lnTo>
                  <a:lnTo>
                    <a:pt x="0" y="520001"/>
                  </a:lnTo>
                  <a:lnTo>
                    <a:pt x="15570" y="535584"/>
                  </a:lnTo>
                  <a:lnTo>
                    <a:pt x="319405" y="387210"/>
                  </a:lnTo>
                  <a:lnTo>
                    <a:pt x="0" y="551205"/>
                  </a:lnTo>
                  <a:lnTo>
                    <a:pt x="46761" y="598093"/>
                  </a:lnTo>
                  <a:lnTo>
                    <a:pt x="354431" y="457504"/>
                  </a:lnTo>
                  <a:lnTo>
                    <a:pt x="401167" y="422351"/>
                  </a:lnTo>
                  <a:lnTo>
                    <a:pt x="437222" y="361937"/>
                  </a:lnTo>
                  <a:lnTo>
                    <a:pt x="449592" y="322884"/>
                  </a:lnTo>
                  <a:lnTo>
                    <a:pt x="454736" y="301332"/>
                  </a:lnTo>
                  <a:lnTo>
                    <a:pt x="457174" y="290258"/>
                  </a:lnTo>
                  <a:close/>
                </a:path>
                <a:path w="588644" h="614045">
                  <a:moveTo>
                    <a:pt x="468033" y="195808"/>
                  </a:moveTo>
                  <a:lnTo>
                    <a:pt x="467614" y="170713"/>
                  </a:lnTo>
                  <a:lnTo>
                    <a:pt x="467398" y="168516"/>
                  </a:lnTo>
                  <a:lnTo>
                    <a:pt x="465251" y="160489"/>
                  </a:lnTo>
                  <a:lnTo>
                    <a:pt x="462622" y="148856"/>
                  </a:lnTo>
                  <a:lnTo>
                    <a:pt x="432701" y="117576"/>
                  </a:lnTo>
                  <a:lnTo>
                    <a:pt x="426986" y="116852"/>
                  </a:lnTo>
                  <a:lnTo>
                    <a:pt x="417474" y="118198"/>
                  </a:lnTo>
                  <a:lnTo>
                    <a:pt x="376478" y="142862"/>
                  </a:lnTo>
                  <a:lnTo>
                    <a:pt x="347751" y="191363"/>
                  </a:lnTo>
                  <a:lnTo>
                    <a:pt x="341922" y="222199"/>
                  </a:lnTo>
                  <a:lnTo>
                    <a:pt x="397268" y="176339"/>
                  </a:lnTo>
                  <a:lnTo>
                    <a:pt x="397268" y="242722"/>
                  </a:lnTo>
                  <a:lnTo>
                    <a:pt x="331063" y="289585"/>
                  </a:lnTo>
                  <a:lnTo>
                    <a:pt x="341833" y="314731"/>
                  </a:lnTo>
                  <a:lnTo>
                    <a:pt x="458927" y="281965"/>
                  </a:lnTo>
                  <a:lnTo>
                    <a:pt x="463562" y="258089"/>
                  </a:lnTo>
                  <a:lnTo>
                    <a:pt x="466382" y="241515"/>
                  </a:lnTo>
                  <a:lnTo>
                    <a:pt x="467245" y="234873"/>
                  </a:lnTo>
                  <a:lnTo>
                    <a:pt x="468033" y="195808"/>
                  </a:lnTo>
                  <a:close/>
                </a:path>
                <a:path w="588644" h="614045">
                  <a:moveTo>
                    <a:pt x="588530" y="46939"/>
                  </a:moveTo>
                  <a:lnTo>
                    <a:pt x="568248" y="10147"/>
                  </a:lnTo>
                  <a:lnTo>
                    <a:pt x="540918" y="0"/>
                  </a:lnTo>
                  <a:lnTo>
                    <a:pt x="534974" y="25"/>
                  </a:lnTo>
                  <a:lnTo>
                    <a:pt x="492353" y="19951"/>
                  </a:lnTo>
                  <a:lnTo>
                    <a:pt x="482968" y="43561"/>
                  </a:lnTo>
                  <a:lnTo>
                    <a:pt x="471284" y="86512"/>
                  </a:lnTo>
                  <a:lnTo>
                    <a:pt x="456501" y="119075"/>
                  </a:lnTo>
                  <a:lnTo>
                    <a:pt x="461594" y="123329"/>
                  </a:lnTo>
                  <a:lnTo>
                    <a:pt x="465289" y="129006"/>
                  </a:lnTo>
                  <a:lnTo>
                    <a:pt x="476631" y="173050"/>
                  </a:lnTo>
                  <a:lnTo>
                    <a:pt x="477024" y="189103"/>
                  </a:lnTo>
                  <a:lnTo>
                    <a:pt x="476694" y="199301"/>
                  </a:lnTo>
                  <a:lnTo>
                    <a:pt x="470738" y="260807"/>
                  </a:lnTo>
                  <a:lnTo>
                    <a:pt x="464286" y="300164"/>
                  </a:lnTo>
                  <a:lnTo>
                    <a:pt x="454126" y="338112"/>
                  </a:lnTo>
                  <a:lnTo>
                    <a:pt x="433324" y="391960"/>
                  </a:lnTo>
                  <a:lnTo>
                    <a:pt x="410197" y="429298"/>
                  </a:lnTo>
                  <a:lnTo>
                    <a:pt x="406514" y="433654"/>
                  </a:lnTo>
                  <a:lnTo>
                    <a:pt x="397281" y="461403"/>
                  </a:lnTo>
                  <a:lnTo>
                    <a:pt x="362216" y="613714"/>
                  </a:lnTo>
                  <a:lnTo>
                    <a:pt x="416763" y="613714"/>
                  </a:lnTo>
                  <a:lnTo>
                    <a:pt x="471284" y="480949"/>
                  </a:lnTo>
                  <a:lnTo>
                    <a:pt x="447916" y="461403"/>
                  </a:lnTo>
                  <a:lnTo>
                    <a:pt x="490766" y="328650"/>
                  </a:lnTo>
                  <a:lnTo>
                    <a:pt x="494639" y="336423"/>
                  </a:lnTo>
                  <a:lnTo>
                    <a:pt x="455688" y="449681"/>
                  </a:lnTo>
                  <a:lnTo>
                    <a:pt x="549160" y="613714"/>
                  </a:lnTo>
                  <a:lnTo>
                    <a:pt x="588124" y="555129"/>
                  </a:lnTo>
                  <a:lnTo>
                    <a:pt x="533590" y="461403"/>
                  </a:lnTo>
                  <a:lnTo>
                    <a:pt x="553072" y="348157"/>
                  </a:lnTo>
                  <a:lnTo>
                    <a:pt x="560857" y="231013"/>
                  </a:lnTo>
                  <a:lnTo>
                    <a:pt x="574611" y="155460"/>
                  </a:lnTo>
                  <a:lnTo>
                    <a:pt x="580555" y="118859"/>
                  </a:lnTo>
                  <a:lnTo>
                    <a:pt x="582752" y="103085"/>
                  </a:lnTo>
                  <a:lnTo>
                    <a:pt x="584263" y="90004"/>
                  </a:lnTo>
                  <a:lnTo>
                    <a:pt x="586511" y="74942"/>
                  </a:lnTo>
                  <a:lnTo>
                    <a:pt x="587349" y="67424"/>
                  </a:lnTo>
                  <a:lnTo>
                    <a:pt x="588454" y="52400"/>
                  </a:lnTo>
                  <a:lnTo>
                    <a:pt x="588530" y="469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6719" y="5915710"/>
              <a:ext cx="128687" cy="128540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867370" y="6075631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354" y="0"/>
                  </a:moveTo>
                  <a:lnTo>
                    <a:pt x="25014" y="12252"/>
                  </a:lnTo>
                  <a:lnTo>
                    <a:pt x="1935" y="49913"/>
                  </a:lnTo>
                  <a:lnTo>
                    <a:pt x="0" y="64354"/>
                  </a:lnTo>
                  <a:lnTo>
                    <a:pt x="483" y="71298"/>
                  </a:lnTo>
                  <a:lnTo>
                    <a:pt x="18011" y="110698"/>
                  </a:lnTo>
                  <a:lnTo>
                    <a:pt x="57410" y="128242"/>
                  </a:lnTo>
                  <a:lnTo>
                    <a:pt x="64354" y="128729"/>
                  </a:lnTo>
                  <a:lnTo>
                    <a:pt x="71297" y="128242"/>
                  </a:lnTo>
                  <a:lnTo>
                    <a:pt x="110687" y="110698"/>
                  </a:lnTo>
                  <a:lnTo>
                    <a:pt x="128221" y="71298"/>
                  </a:lnTo>
                  <a:lnTo>
                    <a:pt x="128708" y="64354"/>
                  </a:lnTo>
                  <a:lnTo>
                    <a:pt x="128221" y="57410"/>
                  </a:lnTo>
                  <a:lnTo>
                    <a:pt x="110687" y="18005"/>
                  </a:lnTo>
                  <a:lnTo>
                    <a:pt x="71297" y="483"/>
                  </a:lnTo>
                  <a:lnTo>
                    <a:pt x="64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524622" y="7566648"/>
            <a:ext cx="916940" cy="916940"/>
            <a:chOff x="524622" y="7566648"/>
            <a:chExt cx="916940" cy="916940"/>
          </a:xfrm>
        </p:grpSpPr>
        <p:sp>
          <p:nvSpPr>
            <p:cNvPr id="31" name="object 31"/>
            <p:cNvSpPr/>
            <p:nvPr/>
          </p:nvSpPr>
          <p:spPr>
            <a:xfrm>
              <a:off x="524622" y="7566648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287970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87970" y="292598"/>
                  </a:lnTo>
                  <a:lnTo>
                    <a:pt x="287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0" y="292598"/>
                  </a:moveTo>
                  <a:lnTo>
                    <a:pt x="287970" y="292598"/>
                  </a:lnTo>
                  <a:lnTo>
                    <a:pt x="287970" y="0"/>
                  </a:lnTo>
                  <a:lnTo>
                    <a:pt x="0" y="0"/>
                  </a:lnTo>
                  <a:lnTo>
                    <a:pt x="0" y="292598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E31F2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6843" y="7870932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202387" y="66040"/>
                  </a:moveTo>
                  <a:lnTo>
                    <a:pt x="136194" y="66040"/>
                  </a:lnTo>
                  <a:lnTo>
                    <a:pt x="136194" y="0"/>
                  </a:lnTo>
                  <a:lnTo>
                    <a:pt x="66154" y="0"/>
                  </a:lnTo>
                  <a:lnTo>
                    <a:pt x="66154" y="66040"/>
                  </a:lnTo>
                  <a:lnTo>
                    <a:pt x="0" y="66040"/>
                  </a:lnTo>
                  <a:lnTo>
                    <a:pt x="0" y="132080"/>
                  </a:lnTo>
                  <a:lnTo>
                    <a:pt x="66154" y="132080"/>
                  </a:lnTo>
                  <a:lnTo>
                    <a:pt x="66154" y="203200"/>
                  </a:lnTo>
                  <a:lnTo>
                    <a:pt x="136194" y="203200"/>
                  </a:lnTo>
                  <a:lnTo>
                    <a:pt x="136194" y="132080"/>
                  </a:lnTo>
                  <a:lnTo>
                    <a:pt x="202387" y="132080"/>
                  </a:lnTo>
                  <a:lnTo>
                    <a:pt x="202387" y="6604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5703" y="7919878"/>
              <a:ext cx="710565" cy="536575"/>
            </a:xfrm>
            <a:custGeom>
              <a:avLst/>
              <a:gdLst/>
              <a:ahLst/>
              <a:cxnLst/>
              <a:rect l="l" t="t" r="r" b="b"/>
              <a:pathLst>
                <a:path w="710565" h="536575">
                  <a:moveTo>
                    <a:pt x="164934" y="212534"/>
                  </a:moveTo>
                  <a:lnTo>
                    <a:pt x="161505" y="36893"/>
                  </a:lnTo>
                  <a:lnTo>
                    <a:pt x="141681" y="901"/>
                  </a:lnTo>
                  <a:lnTo>
                    <a:pt x="138049" y="0"/>
                  </a:lnTo>
                  <a:lnTo>
                    <a:pt x="23812" y="0"/>
                  </a:lnTo>
                  <a:lnTo>
                    <a:pt x="876" y="32626"/>
                  </a:lnTo>
                  <a:lnTo>
                    <a:pt x="0" y="40462"/>
                  </a:lnTo>
                  <a:lnTo>
                    <a:pt x="0" y="212534"/>
                  </a:lnTo>
                  <a:lnTo>
                    <a:pt x="20231" y="212534"/>
                  </a:lnTo>
                  <a:lnTo>
                    <a:pt x="33667" y="53962"/>
                  </a:lnTo>
                  <a:lnTo>
                    <a:pt x="33667" y="300228"/>
                  </a:lnTo>
                  <a:lnTo>
                    <a:pt x="74091" y="300228"/>
                  </a:lnTo>
                  <a:lnTo>
                    <a:pt x="80822" y="212534"/>
                  </a:lnTo>
                  <a:lnTo>
                    <a:pt x="87515" y="212534"/>
                  </a:lnTo>
                  <a:lnTo>
                    <a:pt x="94259" y="307022"/>
                  </a:lnTo>
                  <a:lnTo>
                    <a:pt x="127927" y="334010"/>
                  </a:lnTo>
                  <a:lnTo>
                    <a:pt x="134645" y="226047"/>
                  </a:lnTo>
                  <a:lnTo>
                    <a:pt x="134645" y="53962"/>
                  </a:lnTo>
                  <a:lnTo>
                    <a:pt x="148107" y="212534"/>
                  </a:lnTo>
                  <a:lnTo>
                    <a:pt x="164934" y="212534"/>
                  </a:lnTo>
                  <a:close/>
                </a:path>
                <a:path w="710565" h="536575">
                  <a:moveTo>
                    <a:pt x="710234" y="360997"/>
                  </a:moveTo>
                  <a:lnTo>
                    <a:pt x="548665" y="377863"/>
                  </a:lnTo>
                  <a:lnTo>
                    <a:pt x="542925" y="375069"/>
                  </a:lnTo>
                  <a:lnTo>
                    <a:pt x="520446" y="364591"/>
                  </a:lnTo>
                  <a:lnTo>
                    <a:pt x="485305" y="349275"/>
                  </a:lnTo>
                  <a:lnTo>
                    <a:pt x="434962" y="338213"/>
                  </a:lnTo>
                  <a:lnTo>
                    <a:pt x="428752" y="337807"/>
                  </a:lnTo>
                  <a:lnTo>
                    <a:pt x="390486" y="334010"/>
                  </a:lnTo>
                  <a:lnTo>
                    <a:pt x="290309" y="326809"/>
                  </a:lnTo>
                  <a:lnTo>
                    <a:pt x="262674" y="325907"/>
                  </a:lnTo>
                  <a:lnTo>
                    <a:pt x="254850" y="325132"/>
                  </a:lnTo>
                  <a:lnTo>
                    <a:pt x="222135" y="313766"/>
                  </a:lnTo>
                  <a:lnTo>
                    <a:pt x="213626" y="311531"/>
                  </a:lnTo>
                  <a:lnTo>
                    <a:pt x="206425" y="309841"/>
                  </a:lnTo>
                  <a:lnTo>
                    <a:pt x="194652" y="307594"/>
                  </a:lnTo>
                  <a:lnTo>
                    <a:pt x="190652" y="307035"/>
                  </a:lnTo>
                  <a:lnTo>
                    <a:pt x="186347" y="307035"/>
                  </a:lnTo>
                  <a:lnTo>
                    <a:pt x="151472" y="334010"/>
                  </a:lnTo>
                  <a:lnTo>
                    <a:pt x="130340" y="374154"/>
                  </a:lnTo>
                  <a:lnTo>
                    <a:pt x="124447" y="406539"/>
                  </a:lnTo>
                  <a:lnTo>
                    <a:pt x="123469" y="418858"/>
                  </a:lnTo>
                  <a:lnTo>
                    <a:pt x="157899" y="447040"/>
                  </a:lnTo>
                  <a:lnTo>
                    <a:pt x="171513" y="448373"/>
                  </a:lnTo>
                  <a:lnTo>
                    <a:pt x="174193" y="448652"/>
                  </a:lnTo>
                  <a:lnTo>
                    <a:pt x="176352" y="448919"/>
                  </a:lnTo>
                  <a:lnTo>
                    <a:pt x="178435" y="449059"/>
                  </a:lnTo>
                  <a:lnTo>
                    <a:pt x="184162" y="449300"/>
                  </a:lnTo>
                  <a:lnTo>
                    <a:pt x="188023" y="449338"/>
                  </a:lnTo>
                  <a:lnTo>
                    <a:pt x="202234" y="449199"/>
                  </a:lnTo>
                  <a:lnTo>
                    <a:pt x="216916" y="448767"/>
                  </a:lnTo>
                  <a:lnTo>
                    <a:pt x="154851" y="337362"/>
                  </a:lnTo>
                  <a:lnTo>
                    <a:pt x="226745" y="448767"/>
                  </a:lnTo>
                  <a:lnTo>
                    <a:pt x="228904" y="448767"/>
                  </a:lnTo>
                  <a:lnTo>
                    <a:pt x="141376" y="519595"/>
                  </a:lnTo>
                  <a:lnTo>
                    <a:pt x="178422" y="536448"/>
                  </a:lnTo>
                  <a:lnTo>
                    <a:pt x="269290" y="472338"/>
                  </a:lnTo>
                  <a:lnTo>
                    <a:pt x="282765" y="448767"/>
                  </a:lnTo>
                  <a:lnTo>
                    <a:pt x="283794" y="448767"/>
                  </a:lnTo>
                  <a:lnTo>
                    <a:pt x="223939" y="337362"/>
                  </a:lnTo>
                  <a:lnTo>
                    <a:pt x="222135" y="334010"/>
                  </a:lnTo>
                  <a:lnTo>
                    <a:pt x="282765" y="421754"/>
                  </a:lnTo>
                  <a:lnTo>
                    <a:pt x="288963" y="448767"/>
                  </a:lnTo>
                  <a:lnTo>
                    <a:pt x="390474" y="448767"/>
                  </a:lnTo>
                  <a:lnTo>
                    <a:pt x="477964" y="502704"/>
                  </a:lnTo>
                  <a:lnTo>
                    <a:pt x="486029" y="505180"/>
                  </a:lnTo>
                  <a:lnTo>
                    <a:pt x="493369" y="506234"/>
                  </a:lnTo>
                  <a:lnTo>
                    <a:pt x="506577" y="505523"/>
                  </a:lnTo>
                  <a:lnTo>
                    <a:pt x="538962" y="452691"/>
                  </a:lnTo>
                  <a:lnTo>
                    <a:pt x="548665" y="431863"/>
                  </a:lnTo>
                  <a:lnTo>
                    <a:pt x="514997" y="431863"/>
                  </a:lnTo>
                  <a:lnTo>
                    <a:pt x="494830" y="448767"/>
                  </a:lnTo>
                  <a:lnTo>
                    <a:pt x="461137" y="421754"/>
                  </a:lnTo>
                  <a:lnTo>
                    <a:pt x="407289" y="404850"/>
                  </a:lnTo>
                  <a:lnTo>
                    <a:pt x="548665" y="431863"/>
                  </a:lnTo>
                  <a:lnTo>
                    <a:pt x="666292" y="404850"/>
                  </a:lnTo>
                  <a:lnTo>
                    <a:pt x="710234" y="394754"/>
                  </a:lnTo>
                  <a:lnTo>
                    <a:pt x="710234" y="377863"/>
                  </a:lnTo>
                  <a:lnTo>
                    <a:pt x="710234" y="3609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15654" y="7821652"/>
              <a:ext cx="85044" cy="85044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71917" y="8231640"/>
              <a:ext cx="118697" cy="11871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116814" y="7824096"/>
              <a:ext cx="292735" cy="292735"/>
            </a:xfrm>
            <a:custGeom>
              <a:avLst/>
              <a:gdLst/>
              <a:ahLst/>
              <a:cxnLst/>
              <a:rect l="l" t="t" r="r" b="b"/>
              <a:pathLst>
                <a:path w="292734" h="292734">
                  <a:moveTo>
                    <a:pt x="292598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92598" y="292598"/>
                  </a:lnTo>
                  <a:lnTo>
                    <a:pt x="292598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36425" y="7834372"/>
              <a:ext cx="258283" cy="260756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567918" y="7624781"/>
              <a:ext cx="830580" cy="127635"/>
            </a:xfrm>
            <a:custGeom>
              <a:avLst/>
              <a:gdLst/>
              <a:ahLst/>
              <a:cxnLst/>
              <a:rect l="l" t="t" r="r" b="b"/>
              <a:pathLst>
                <a:path w="830580" h="127634">
                  <a:moveTo>
                    <a:pt x="117792" y="89369"/>
                  </a:moveTo>
                  <a:lnTo>
                    <a:pt x="91147" y="59664"/>
                  </a:lnTo>
                  <a:lnTo>
                    <a:pt x="97205" y="57340"/>
                  </a:lnTo>
                  <a:lnTo>
                    <a:pt x="111201" y="20688"/>
                  </a:lnTo>
                  <a:lnTo>
                    <a:pt x="0" y="0"/>
                  </a:lnTo>
                  <a:lnTo>
                    <a:pt x="0" y="127495"/>
                  </a:lnTo>
                  <a:lnTo>
                    <a:pt x="72212" y="127368"/>
                  </a:lnTo>
                  <a:lnTo>
                    <a:pt x="109778" y="114388"/>
                  </a:lnTo>
                  <a:lnTo>
                    <a:pt x="117487" y="99288"/>
                  </a:lnTo>
                  <a:lnTo>
                    <a:pt x="117792" y="89369"/>
                  </a:lnTo>
                  <a:close/>
                </a:path>
                <a:path w="830580" h="127634">
                  <a:moveTo>
                    <a:pt x="571157" y="127495"/>
                  </a:moveTo>
                  <a:lnTo>
                    <a:pt x="523240" y="0"/>
                  </a:lnTo>
                  <a:lnTo>
                    <a:pt x="480275" y="0"/>
                  </a:lnTo>
                  <a:lnTo>
                    <a:pt x="432358" y="127495"/>
                  </a:lnTo>
                  <a:lnTo>
                    <a:pt x="472592" y="127495"/>
                  </a:lnTo>
                  <a:lnTo>
                    <a:pt x="478790" y="106438"/>
                  </a:lnTo>
                  <a:lnTo>
                    <a:pt x="523532" y="106438"/>
                  </a:lnTo>
                  <a:lnTo>
                    <a:pt x="529882" y="127495"/>
                  </a:lnTo>
                  <a:lnTo>
                    <a:pt x="571157" y="127495"/>
                  </a:lnTo>
                  <a:close/>
                </a:path>
                <a:path w="830580" h="127634">
                  <a:moveTo>
                    <a:pt x="830135" y="62052"/>
                  </a:moveTo>
                  <a:lnTo>
                    <a:pt x="821524" y="24498"/>
                  </a:lnTo>
                  <a:lnTo>
                    <a:pt x="788225" y="1079"/>
                  </a:lnTo>
                  <a:lnTo>
                    <a:pt x="712800" y="0"/>
                  </a:lnTo>
                  <a:lnTo>
                    <a:pt x="712800" y="127495"/>
                  </a:lnTo>
                  <a:lnTo>
                    <a:pt x="770902" y="127495"/>
                  </a:lnTo>
                  <a:lnTo>
                    <a:pt x="783069" y="126682"/>
                  </a:lnTo>
                  <a:lnTo>
                    <a:pt x="818095" y="108318"/>
                  </a:lnTo>
                  <a:lnTo>
                    <a:pt x="830008" y="69888"/>
                  </a:lnTo>
                  <a:lnTo>
                    <a:pt x="830135" y="62052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07656" y="7650600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4" h="74295">
                  <a:moveTo>
                    <a:pt x="33566" y="10033"/>
                  </a:moveTo>
                  <a:lnTo>
                    <a:pt x="20396" y="0"/>
                  </a:lnTo>
                  <a:lnTo>
                    <a:pt x="0" y="0"/>
                  </a:lnTo>
                  <a:lnTo>
                    <a:pt x="0" y="24180"/>
                  </a:lnTo>
                  <a:lnTo>
                    <a:pt x="20205" y="24180"/>
                  </a:lnTo>
                  <a:lnTo>
                    <a:pt x="33566" y="13881"/>
                  </a:lnTo>
                  <a:lnTo>
                    <a:pt x="33566" y="10033"/>
                  </a:lnTo>
                  <a:close/>
                </a:path>
                <a:path w="38734" h="74295">
                  <a:moveTo>
                    <a:pt x="38620" y="59131"/>
                  </a:moveTo>
                  <a:lnTo>
                    <a:pt x="23456" y="48437"/>
                  </a:lnTo>
                  <a:lnTo>
                    <a:pt x="0" y="48437"/>
                  </a:lnTo>
                  <a:lnTo>
                    <a:pt x="0" y="74269"/>
                  </a:lnTo>
                  <a:lnTo>
                    <a:pt x="23482" y="74269"/>
                  </a:lnTo>
                  <a:lnTo>
                    <a:pt x="38620" y="63042"/>
                  </a:lnTo>
                  <a:lnTo>
                    <a:pt x="38620" y="59131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06361" y="7622584"/>
              <a:ext cx="290195" cy="132080"/>
            </a:xfrm>
            <a:custGeom>
              <a:avLst/>
              <a:gdLst/>
              <a:ahLst/>
              <a:cxnLst/>
              <a:rect l="l" t="t" r="r" b="b"/>
              <a:pathLst>
                <a:path w="290194" h="132079">
                  <a:moveTo>
                    <a:pt x="100876" y="98717"/>
                  </a:moveTo>
                  <a:lnTo>
                    <a:pt x="39382" y="98717"/>
                  </a:lnTo>
                  <a:lnTo>
                    <a:pt x="39382" y="2197"/>
                  </a:lnTo>
                  <a:lnTo>
                    <a:pt x="0" y="2197"/>
                  </a:lnTo>
                  <a:lnTo>
                    <a:pt x="0" y="98717"/>
                  </a:lnTo>
                  <a:lnTo>
                    <a:pt x="0" y="129197"/>
                  </a:lnTo>
                  <a:lnTo>
                    <a:pt x="100876" y="129197"/>
                  </a:lnTo>
                  <a:lnTo>
                    <a:pt x="100876" y="98717"/>
                  </a:lnTo>
                  <a:close/>
                </a:path>
                <a:path w="290194" h="132079">
                  <a:moveTo>
                    <a:pt x="227533" y="86423"/>
                  </a:moveTo>
                  <a:lnTo>
                    <a:pt x="198755" y="52082"/>
                  </a:lnTo>
                  <a:lnTo>
                    <a:pt x="162369" y="42405"/>
                  </a:lnTo>
                  <a:lnTo>
                    <a:pt x="158407" y="40995"/>
                  </a:lnTo>
                  <a:lnTo>
                    <a:pt x="156260" y="39497"/>
                  </a:lnTo>
                  <a:lnTo>
                    <a:pt x="154152" y="37477"/>
                  </a:lnTo>
                  <a:lnTo>
                    <a:pt x="153339" y="36245"/>
                  </a:lnTo>
                  <a:lnTo>
                    <a:pt x="153149" y="34315"/>
                  </a:lnTo>
                  <a:lnTo>
                    <a:pt x="153365" y="30302"/>
                  </a:lnTo>
                  <a:lnTo>
                    <a:pt x="165773" y="23787"/>
                  </a:lnTo>
                  <a:lnTo>
                    <a:pt x="173748" y="24041"/>
                  </a:lnTo>
                  <a:lnTo>
                    <a:pt x="185915" y="39890"/>
                  </a:lnTo>
                  <a:lnTo>
                    <a:pt x="186182" y="40449"/>
                  </a:lnTo>
                  <a:lnTo>
                    <a:pt x="186588" y="40322"/>
                  </a:lnTo>
                  <a:lnTo>
                    <a:pt x="222643" y="38112"/>
                  </a:lnTo>
                  <a:lnTo>
                    <a:pt x="223596" y="38557"/>
                  </a:lnTo>
                  <a:lnTo>
                    <a:pt x="223520" y="37236"/>
                  </a:lnTo>
                  <a:lnTo>
                    <a:pt x="197700" y="2552"/>
                  </a:lnTo>
                  <a:lnTo>
                    <a:pt x="172199" y="0"/>
                  </a:lnTo>
                  <a:lnTo>
                    <a:pt x="155054" y="406"/>
                  </a:lnTo>
                  <a:lnTo>
                    <a:pt x="118757" y="25095"/>
                  </a:lnTo>
                  <a:lnTo>
                    <a:pt x="116674" y="38036"/>
                  </a:lnTo>
                  <a:lnTo>
                    <a:pt x="116954" y="42189"/>
                  </a:lnTo>
                  <a:lnTo>
                    <a:pt x="142887" y="70561"/>
                  </a:lnTo>
                  <a:lnTo>
                    <a:pt x="175171" y="79883"/>
                  </a:lnTo>
                  <a:lnTo>
                    <a:pt x="181229" y="82092"/>
                  </a:lnTo>
                  <a:lnTo>
                    <a:pt x="184518" y="84404"/>
                  </a:lnTo>
                  <a:lnTo>
                    <a:pt x="188252" y="88138"/>
                  </a:lnTo>
                  <a:lnTo>
                    <a:pt x="189547" y="91147"/>
                  </a:lnTo>
                  <a:lnTo>
                    <a:pt x="189014" y="97294"/>
                  </a:lnTo>
                  <a:lnTo>
                    <a:pt x="170053" y="106730"/>
                  </a:lnTo>
                  <a:lnTo>
                    <a:pt x="162534" y="106235"/>
                  </a:lnTo>
                  <a:lnTo>
                    <a:pt x="149720" y="85496"/>
                  </a:lnTo>
                  <a:lnTo>
                    <a:pt x="149466" y="84899"/>
                  </a:lnTo>
                  <a:lnTo>
                    <a:pt x="148628" y="85204"/>
                  </a:lnTo>
                  <a:lnTo>
                    <a:pt x="111912" y="87515"/>
                  </a:lnTo>
                  <a:lnTo>
                    <a:pt x="113741" y="100596"/>
                  </a:lnTo>
                  <a:lnTo>
                    <a:pt x="141046" y="128968"/>
                  </a:lnTo>
                  <a:lnTo>
                    <a:pt x="173075" y="131889"/>
                  </a:lnTo>
                  <a:lnTo>
                    <a:pt x="189496" y="130619"/>
                  </a:lnTo>
                  <a:lnTo>
                    <a:pt x="225132" y="103517"/>
                  </a:lnTo>
                  <a:lnTo>
                    <a:pt x="227076" y="98336"/>
                  </a:lnTo>
                  <a:lnTo>
                    <a:pt x="227533" y="86423"/>
                  </a:lnTo>
                  <a:close/>
                </a:path>
                <a:path w="290194" h="132079">
                  <a:moveTo>
                    <a:pt x="289750" y="69507"/>
                  </a:moveTo>
                  <a:lnTo>
                    <a:pt x="238290" y="69507"/>
                  </a:lnTo>
                  <a:lnTo>
                    <a:pt x="238290" y="96901"/>
                  </a:lnTo>
                  <a:lnTo>
                    <a:pt x="289750" y="96901"/>
                  </a:lnTo>
                  <a:lnTo>
                    <a:pt x="289750" y="69507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055289" y="7657832"/>
              <a:ext cx="28575" cy="46355"/>
            </a:xfrm>
            <a:custGeom>
              <a:avLst/>
              <a:gdLst/>
              <a:ahLst/>
              <a:cxnLst/>
              <a:rect l="l" t="t" r="r" b="b"/>
              <a:pathLst>
                <a:path w="28575" h="46354">
                  <a:moveTo>
                    <a:pt x="13915" y="0"/>
                  </a:moveTo>
                  <a:lnTo>
                    <a:pt x="0" y="45810"/>
                  </a:lnTo>
                  <a:lnTo>
                    <a:pt x="27988" y="45810"/>
                  </a:lnTo>
                  <a:lnTo>
                    <a:pt x="13915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1496" y="7624781"/>
              <a:ext cx="107950" cy="127000"/>
            </a:xfrm>
            <a:custGeom>
              <a:avLst/>
              <a:gdLst/>
              <a:ahLst/>
              <a:cxnLst/>
              <a:rect l="l" t="t" r="r" b="b"/>
              <a:pathLst>
                <a:path w="107950" h="127000">
                  <a:moveTo>
                    <a:pt x="107492" y="99060"/>
                  </a:moveTo>
                  <a:lnTo>
                    <a:pt x="39471" y="99060"/>
                  </a:lnTo>
                  <a:lnTo>
                    <a:pt x="39471" y="73660"/>
                  </a:lnTo>
                  <a:lnTo>
                    <a:pt x="100787" y="73660"/>
                  </a:lnTo>
                  <a:lnTo>
                    <a:pt x="100787" y="46990"/>
                  </a:lnTo>
                  <a:lnTo>
                    <a:pt x="39471" y="46990"/>
                  </a:lnTo>
                  <a:lnTo>
                    <a:pt x="39471" y="26670"/>
                  </a:lnTo>
                  <a:lnTo>
                    <a:pt x="105549" y="26670"/>
                  </a:lnTo>
                  <a:lnTo>
                    <a:pt x="105549" y="0"/>
                  </a:lnTo>
                  <a:lnTo>
                    <a:pt x="0" y="0"/>
                  </a:lnTo>
                  <a:lnTo>
                    <a:pt x="0" y="26670"/>
                  </a:lnTo>
                  <a:lnTo>
                    <a:pt x="0" y="46990"/>
                  </a:lnTo>
                  <a:lnTo>
                    <a:pt x="0" y="73660"/>
                  </a:lnTo>
                  <a:lnTo>
                    <a:pt x="0" y="99060"/>
                  </a:lnTo>
                  <a:lnTo>
                    <a:pt x="0" y="127000"/>
                  </a:lnTo>
                  <a:lnTo>
                    <a:pt x="107492" y="127000"/>
                  </a:lnTo>
                  <a:lnTo>
                    <a:pt x="107492" y="99060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20121" y="7653656"/>
              <a:ext cx="38735" cy="69850"/>
            </a:xfrm>
            <a:custGeom>
              <a:avLst/>
              <a:gdLst/>
              <a:ahLst/>
              <a:cxnLst/>
              <a:rect l="l" t="t" r="r" b="b"/>
              <a:pathLst>
                <a:path w="38734" h="69850">
                  <a:moveTo>
                    <a:pt x="14931" y="0"/>
                  </a:moveTo>
                  <a:lnTo>
                    <a:pt x="0" y="0"/>
                  </a:lnTo>
                  <a:lnTo>
                    <a:pt x="0" y="69652"/>
                  </a:lnTo>
                  <a:lnTo>
                    <a:pt x="13769" y="69652"/>
                  </a:lnTo>
                  <a:lnTo>
                    <a:pt x="17308" y="69421"/>
                  </a:lnTo>
                  <a:lnTo>
                    <a:pt x="38354" y="39904"/>
                  </a:lnTo>
                  <a:lnTo>
                    <a:pt x="38354" y="28041"/>
                  </a:lnTo>
                  <a:lnTo>
                    <a:pt x="14931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22036" y="9613204"/>
            <a:ext cx="916940" cy="916940"/>
            <a:chOff x="522036" y="9613204"/>
            <a:chExt cx="916940" cy="916940"/>
          </a:xfrm>
        </p:grpSpPr>
        <p:sp>
          <p:nvSpPr>
            <p:cNvPr id="50" name="object 50"/>
            <p:cNvSpPr/>
            <p:nvPr/>
          </p:nvSpPr>
          <p:spPr>
            <a:xfrm>
              <a:off x="522036" y="9613204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70331" y="9694589"/>
              <a:ext cx="733425" cy="810895"/>
            </a:xfrm>
            <a:custGeom>
              <a:avLst/>
              <a:gdLst/>
              <a:ahLst/>
              <a:cxnLst/>
              <a:rect l="l" t="t" r="r" b="b"/>
              <a:pathLst>
                <a:path w="733425" h="810895">
                  <a:moveTo>
                    <a:pt x="508850" y="7137"/>
                  </a:moveTo>
                  <a:lnTo>
                    <a:pt x="357060" y="0"/>
                  </a:lnTo>
                  <a:lnTo>
                    <a:pt x="259791" y="12153"/>
                  </a:lnTo>
                  <a:lnTo>
                    <a:pt x="224790" y="8382"/>
                  </a:lnTo>
                  <a:lnTo>
                    <a:pt x="185839" y="4660"/>
                  </a:lnTo>
                  <a:lnTo>
                    <a:pt x="128054" y="1625"/>
                  </a:lnTo>
                  <a:lnTo>
                    <a:pt x="80937" y="444"/>
                  </a:lnTo>
                  <a:lnTo>
                    <a:pt x="60820" y="952"/>
                  </a:lnTo>
                  <a:lnTo>
                    <a:pt x="20802" y="12407"/>
                  </a:lnTo>
                  <a:lnTo>
                    <a:pt x="3505" y="27990"/>
                  </a:lnTo>
                  <a:lnTo>
                    <a:pt x="3200" y="32956"/>
                  </a:lnTo>
                  <a:lnTo>
                    <a:pt x="2095" y="41478"/>
                  </a:lnTo>
                  <a:lnTo>
                    <a:pt x="1219" y="45923"/>
                  </a:lnTo>
                  <a:lnTo>
                    <a:pt x="0" y="50609"/>
                  </a:lnTo>
                  <a:lnTo>
                    <a:pt x="1219" y="54368"/>
                  </a:lnTo>
                  <a:lnTo>
                    <a:pt x="3594" y="60121"/>
                  </a:lnTo>
                  <a:lnTo>
                    <a:pt x="7112" y="67894"/>
                  </a:lnTo>
                  <a:lnTo>
                    <a:pt x="11074" y="79603"/>
                  </a:lnTo>
                  <a:lnTo>
                    <a:pt x="57937" y="114528"/>
                  </a:lnTo>
                  <a:lnTo>
                    <a:pt x="92989" y="133896"/>
                  </a:lnTo>
                  <a:lnTo>
                    <a:pt x="124244" y="153289"/>
                  </a:lnTo>
                  <a:lnTo>
                    <a:pt x="155422" y="168783"/>
                  </a:lnTo>
                  <a:lnTo>
                    <a:pt x="279844" y="148691"/>
                  </a:lnTo>
                  <a:lnTo>
                    <a:pt x="264172" y="117525"/>
                  </a:lnTo>
                  <a:lnTo>
                    <a:pt x="166966" y="133578"/>
                  </a:lnTo>
                  <a:lnTo>
                    <a:pt x="120065" y="86931"/>
                  </a:lnTo>
                  <a:lnTo>
                    <a:pt x="151257" y="106311"/>
                  </a:lnTo>
                  <a:lnTo>
                    <a:pt x="217373" y="94322"/>
                  </a:lnTo>
                  <a:lnTo>
                    <a:pt x="231940" y="98386"/>
                  </a:lnTo>
                  <a:lnTo>
                    <a:pt x="247015" y="101828"/>
                  </a:lnTo>
                  <a:lnTo>
                    <a:pt x="252869" y="102514"/>
                  </a:lnTo>
                  <a:lnTo>
                    <a:pt x="257581" y="102641"/>
                  </a:lnTo>
                  <a:lnTo>
                    <a:pt x="275793" y="102222"/>
                  </a:lnTo>
                  <a:lnTo>
                    <a:pt x="286994" y="101028"/>
                  </a:lnTo>
                  <a:lnTo>
                    <a:pt x="307568" y="97802"/>
                  </a:lnTo>
                  <a:lnTo>
                    <a:pt x="369112" y="85852"/>
                  </a:lnTo>
                  <a:lnTo>
                    <a:pt x="493636" y="85305"/>
                  </a:lnTo>
                  <a:lnTo>
                    <a:pt x="489521" y="38455"/>
                  </a:lnTo>
                  <a:lnTo>
                    <a:pt x="361086" y="31203"/>
                  </a:lnTo>
                  <a:lnTo>
                    <a:pt x="248234" y="31699"/>
                  </a:lnTo>
                  <a:lnTo>
                    <a:pt x="361048" y="19532"/>
                  </a:lnTo>
                  <a:lnTo>
                    <a:pt x="497281" y="26733"/>
                  </a:lnTo>
                  <a:lnTo>
                    <a:pt x="493560" y="65773"/>
                  </a:lnTo>
                  <a:lnTo>
                    <a:pt x="508850" y="7137"/>
                  </a:lnTo>
                  <a:close/>
                </a:path>
                <a:path w="733425" h="810895">
                  <a:moveTo>
                    <a:pt x="525449" y="241312"/>
                  </a:moveTo>
                  <a:lnTo>
                    <a:pt x="471220" y="300151"/>
                  </a:lnTo>
                  <a:lnTo>
                    <a:pt x="307098" y="148577"/>
                  </a:lnTo>
                  <a:lnTo>
                    <a:pt x="202526" y="258356"/>
                  </a:lnTo>
                  <a:lnTo>
                    <a:pt x="366649" y="413791"/>
                  </a:lnTo>
                  <a:lnTo>
                    <a:pt x="316306" y="468706"/>
                  </a:lnTo>
                  <a:lnTo>
                    <a:pt x="502945" y="432714"/>
                  </a:lnTo>
                  <a:lnTo>
                    <a:pt x="525449" y="241312"/>
                  </a:lnTo>
                  <a:close/>
                </a:path>
                <a:path w="733425" h="810895">
                  <a:moveTo>
                    <a:pt x="733056" y="552780"/>
                  </a:moveTo>
                  <a:lnTo>
                    <a:pt x="682117" y="467118"/>
                  </a:lnTo>
                  <a:lnTo>
                    <a:pt x="677760" y="361696"/>
                  </a:lnTo>
                  <a:lnTo>
                    <a:pt x="673823" y="353898"/>
                  </a:lnTo>
                  <a:lnTo>
                    <a:pt x="638619" y="337604"/>
                  </a:lnTo>
                  <a:lnTo>
                    <a:pt x="627151" y="337540"/>
                  </a:lnTo>
                  <a:lnTo>
                    <a:pt x="622617" y="337870"/>
                  </a:lnTo>
                  <a:lnTo>
                    <a:pt x="579259" y="363156"/>
                  </a:lnTo>
                  <a:lnTo>
                    <a:pt x="550684" y="395185"/>
                  </a:lnTo>
                  <a:lnTo>
                    <a:pt x="460705" y="561759"/>
                  </a:lnTo>
                  <a:lnTo>
                    <a:pt x="495719" y="565518"/>
                  </a:lnTo>
                  <a:lnTo>
                    <a:pt x="565251" y="448094"/>
                  </a:lnTo>
                  <a:lnTo>
                    <a:pt x="542251" y="518464"/>
                  </a:lnTo>
                  <a:lnTo>
                    <a:pt x="534593" y="553643"/>
                  </a:lnTo>
                  <a:lnTo>
                    <a:pt x="530885" y="592721"/>
                  </a:lnTo>
                  <a:lnTo>
                    <a:pt x="515607" y="666978"/>
                  </a:lnTo>
                  <a:lnTo>
                    <a:pt x="457784" y="788238"/>
                  </a:lnTo>
                  <a:lnTo>
                    <a:pt x="496709" y="791972"/>
                  </a:lnTo>
                  <a:lnTo>
                    <a:pt x="574027" y="674535"/>
                  </a:lnTo>
                  <a:lnTo>
                    <a:pt x="593191" y="604139"/>
                  </a:lnTo>
                  <a:lnTo>
                    <a:pt x="620725" y="674306"/>
                  </a:lnTo>
                  <a:lnTo>
                    <a:pt x="609600" y="795388"/>
                  </a:lnTo>
                  <a:lnTo>
                    <a:pt x="644702" y="810856"/>
                  </a:lnTo>
                  <a:lnTo>
                    <a:pt x="659625" y="662406"/>
                  </a:lnTo>
                  <a:lnTo>
                    <a:pt x="631863" y="553237"/>
                  </a:lnTo>
                  <a:lnTo>
                    <a:pt x="639419" y="498525"/>
                  </a:lnTo>
                  <a:lnTo>
                    <a:pt x="647014" y="451662"/>
                  </a:lnTo>
                  <a:lnTo>
                    <a:pt x="658901" y="502348"/>
                  </a:lnTo>
                  <a:lnTo>
                    <a:pt x="701992" y="564603"/>
                  </a:lnTo>
                  <a:lnTo>
                    <a:pt x="733056" y="5527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52836" y="9691176"/>
              <a:ext cx="108970" cy="104206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63955" y="9921156"/>
              <a:ext cx="95452" cy="101483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737629" y="9834159"/>
              <a:ext cx="426720" cy="363220"/>
            </a:xfrm>
            <a:custGeom>
              <a:avLst/>
              <a:gdLst/>
              <a:ahLst/>
              <a:cxnLst/>
              <a:rect l="l" t="t" r="r" b="b"/>
              <a:pathLst>
                <a:path w="426719" h="363220">
                  <a:moveTo>
                    <a:pt x="239668" y="181376"/>
                  </a:moveTo>
                  <a:lnTo>
                    <a:pt x="243208" y="178363"/>
                  </a:lnTo>
                  <a:lnTo>
                    <a:pt x="247628" y="174599"/>
                  </a:lnTo>
                  <a:lnTo>
                    <a:pt x="252932" y="170085"/>
                  </a:lnTo>
                  <a:lnTo>
                    <a:pt x="259123" y="164822"/>
                  </a:lnTo>
                  <a:lnTo>
                    <a:pt x="266748" y="158325"/>
                  </a:lnTo>
                  <a:lnTo>
                    <a:pt x="276352" y="150144"/>
                  </a:lnTo>
                  <a:lnTo>
                    <a:pt x="287936" y="140279"/>
                  </a:lnTo>
                  <a:lnTo>
                    <a:pt x="301498" y="128729"/>
                  </a:lnTo>
                  <a:lnTo>
                    <a:pt x="316056" y="116330"/>
                  </a:lnTo>
                  <a:lnTo>
                    <a:pt x="330614" y="103936"/>
                  </a:lnTo>
                  <a:lnTo>
                    <a:pt x="345173" y="91546"/>
                  </a:lnTo>
                  <a:lnTo>
                    <a:pt x="359737" y="79159"/>
                  </a:lnTo>
                  <a:lnTo>
                    <a:pt x="373305" y="67598"/>
                  </a:lnTo>
                  <a:lnTo>
                    <a:pt x="408297" y="37791"/>
                  </a:lnTo>
                  <a:lnTo>
                    <a:pt x="424856" y="23706"/>
                  </a:lnTo>
                  <a:lnTo>
                    <a:pt x="426500" y="20334"/>
                  </a:lnTo>
                  <a:lnTo>
                    <a:pt x="426521" y="16355"/>
                  </a:lnTo>
                  <a:lnTo>
                    <a:pt x="426521" y="12387"/>
                  </a:lnTo>
                  <a:lnTo>
                    <a:pt x="424877" y="8984"/>
                  </a:lnTo>
                  <a:lnTo>
                    <a:pt x="421578" y="6177"/>
                  </a:lnTo>
                  <a:lnTo>
                    <a:pt x="419107" y="4062"/>
                  </a:lnTo>
                  <a:lnTo>
                    <a:pt x="415893" y="1350"/>
                  </a:lnTo>
                  <a:lnTo>
                    <a:pt x="411893" y="0"/>
                  </a:lnTo>
                  <a:lnTo>
                    <a:pt x="407108" y="0"/>
                  </a:lnTo>
                  <a:lnTo>
                    <a:pt x="402291" y="0"/>
                  </a:lnTo>
                  <a:lnTo>
                    <a:pt x="398312" y="1350"/>
                  </a:lnTo>
                  <a:lnTo>
                    <a:pt x="395129" y="4062"/>
                  </a:lnTo>
                  <a:lnTo>
                    <a:pt x="391598" y="7076"/>
                  </a:lnTo>
                  <a:lnTo>
                    <a:pt x="387179" y="10839"/>
                  </a:lnTo>
                  <a:lnTo>
                    <a:pt x="381877" y="15353"/>
                  </a:lnTo>
                  <a:lnTo>
                    <a:pt x="375695" y="20617"/>
                  </a:lnTo>
                  <a:lnTo>
                    <a:pt x="368069" y="27113"/>
                  </a:lnTo>
                  <a:lnTo>
                    <a:pt x="358465" y="35294"/>
                  </a:lnTo>
                  <a:lnTo>
                    <a:pt x="346882" y="45160"/>
                  </a:lnTo>
                  <a:lnTo>
                    <a:pt x="333319" y="56710"/>
                  </a:lnTo>
                  <a:lnTo>
                    <a:pt x="318767" y="69096"/>
                  </a:lnTo>
                  <a:lnTo>
                    <a:pt x="304214" y="81484"/>
                  </a:lnTo>
                  <a:lnTo>
                    <a:pt x="289659" y="93872"/>
                  </a:lnTo>
                  <a:lnTo>
                    <a:pt x="275101" y="106258"/>
                  </a:lnTo>
                  <a:lnTo>
                    <a:pt x="261539" y="117817"/>
                  </a:lnTo>
                  <a:lnTo>
                    <a:pt x="249958" y="127681"/>
                  </a:lnTo>
                  <a:lnTo>
                    <a:pt x="240360" y="135858"/>
                  </a:lnTo>
                  <a:lnTo>
                    <a:pt x="232746" y="142351"/>
                  </a:lnTo>
                  <a:lnTo>
                    <a:pt x="226554" y="147615"/>
                  </a:lnTo>
                  <a:lnTo>
                    <a:pt x="221248" y="152128"/>
                  </a:lnTo>
                  <a:lnTo>
                    <a:pt x="216827" y="155892"/>
                  </a:lnTo>
                  <a:lnTo>
                    <a:pt x="213291" y="158906"/>
                  </a:lnTo>
                  <a:lnTo>
                    <a:pt x="209751" y="155892"/>
                  </a:lnTo>
                  <a:lnTo>
                    <a:pt x="205331" y="152128"/>
                  </a:lnTo>
                  <a:lnTo>
                    <a:pt x="200027" y="147615"/>
                  </a:lnTo>
                  <a:lnTo>
                    <a:pt x="193837" y="142351"/>
                  </a:lnTo>
                  <a:lnTo>
                    <a:pt x="186205" y="135858"/>
                  </a:lnTo>
                  <a:lnTo>
                    <a:pt x="176599" y="127681"/>
                  </a:lnTo>
                  <a:lnTo>
                    <a:pt x="165017" y="117817"/>
                  </a:lnTo>
                  <a:lnTo>
                    <a:pt x="151461" y="106258"/>
                  </a:lnTo>
                  <a:lnTo>
                    <a:pt x="136897" y="93872"/>
                  </a:lnTo>
                  <a:lnTo>
                    <a:pt x="122340" y="81484"/>
                  </a:lnTo>
                  <a:lnTo>
                    <a:pt x="107789" y="69096"/>
                  </a:lnTo>
                  <a:lnTo>
                    <a:pt x="93243" y="56710"/>
                  </a:lnTo>
                  <a:lnTo>
                    <a:pt x="79669" y="45160"/>
                  </a:lnTo>
                  <a:lnTo>
                    <a:pt x="68081" y="35294"/>
                  </a:lnTo>
                  <a:lnTo>
                    <a:pt x="58481" y="27113"/>
                  </a:lnTo>
                  <a:lnTo>
                    <a:pt x="50867" y="20617"/>
                  </a:lnTo>
                  <a:lnTo>
                    <a:pt x="44673" y="15353"/>
                  </a:lnTo>
                  <a:lnTo>
                    <a:pt x="39365" y="10839"/>
                  </a:lnTo>
                  <a:lnTo>
                    <a:pt x="34944" y="7076"/>
                  </a:lnTo>
                  <a:lnTo>
                    <a:pt x="31412" y="4062"/>
                  </a:lnTo>
                  <a:lnTo>
                    <a:pt x="28208" y="1350"/>
                  </a:lnTo>
                  <a:lnTo>
                    <a:pt x="24208" y="0"/>
                  </a:lnTo>
                  <a:lnTo>
                    <a:pt x="19413" y="0"/>
                  </a:lnTo>
                  <a:lnTo>
                    <a:pt x="14627" y="0"/>
                  </a:lnTo>
                  <a:lnTo>
                    <a:pt x="10627" y="1350"/>
                  </a:lnTo>
                  <a:lnTo>
                    <a:pt x="7423" y="4062"/>
                  </a:lnTo>
                  <a:lnTo>
                    <a:pt x="4942" y="6198"/>
                  </a:lnTo>
                  <a:lnTo>
                    <a:pt x="1643" y="9004"/>
                  </a:lnTo>
                  <a:lnTo>
                    <a:pt x="0" y="12387"/>
                  </a:lnTo>
                  <a:lnTo>
                    <a:pt x="0" y="16355"/>
                  </a:lnTo>
                  <a:lnTo>
                    <a:pt x="0" y="20334"/>
                  </a:lnTo>
                  <a:lnTo>
                    <a:pt x="1643" y="23706"/>
                  </a:lnTo>
                  <a:lnTo>
                    <a:pt x="4942" y="26491"/>
                  </a:lnTo>
                  <a:lnTo>
                    <a:pt x="8478" y="29508"/>
                  </a:lnTo>
                  <a:lnTo>
                    <a:pt x="12898" y="33279"/>
                  </a:lnTo>
                  <a:lnTo>
                    <a:pt x="18204" y="37799"/>
                  </a:lnTo>
                  <a:lnTo>
                    <a:pt x="24397" y="43066"/>
                  </a:lnTo>
                  <a:lnTo>
                    <a:pt x="32022" y="49563"/>
                  </a:lnTo>
                  <a:lnTo>
                    <a:pt x="41625" y="57744"/>
                  </a:lnTo>
                  <a:lnTo>
                    <a:pt x="53206" y="67609"/>
                  </a:lnTo>
                  <a:lnTo>
                    <a:pt x="66762" y="79159"/>
                  </a:lnTo>
                  <a:lnTo>
                    <a:pt x="81329" y="91558"/>
                  </a:lnTo>
                  <a:lnTo>
                    <a:pt x="95893" y="103954"/>
                  </a:lnTo>
                  <a:lnTo>
                    <a:pt x="110451" y="116351"/>
                  </a:lnTo>
                  <a:lnTo>
                    <a:pt x="125001" y="128750"/>
                  </a:lnTo>
                  <a:lnTo>
                    <a:pt x="138575" y="140299"/>
                  </a:lnTo>
                  <a:lnTo>
                    <a:pt x="150165" y="150164"/>
                  </a:lnTo>
                  <a:lnTo>
                    <a:pt x="159772" y="158342"/>
                  </a:lnTo>
                  <a:lnTo>
                    <a:pt x="167398" y="164832"/>
                  </a:lnTo>
                  <a:lnTo>
                    <a:pt x="173580" y="170114"/>
                  </a:lnTo>
                  <a:lnTo>
                    <a:pt x="178884" y="174636"/>
                  </a:lnTo>
                  <a:lnTo>
                    <a:pt x="183309" y="178399"/>
                  </a:lnTo>
                  <a:lnTo>
                    <a:pt x="186852" y="181408"/>
                  </a:lnTo>
                  <a:lnTo>
                    <a:pt x="183309" y="184427"/>
                  </a:lnTo>
                  <a:lnTo>
                    <a:pt x="178884" y="188194"/>
                  </a:lnTo>
                  <a:lnTo>
                    <a:pt x="173580" y="192709"/>
                  </a:lnTo>
                  <a:lnTo>
                    <a:pt x="167398" y="197973"/>
                  </a:lnTo>
                  <a:lnTo>
                    <a:pt x="159772" y="204467"/>
                  </a:lnTo>
                  <a:lnTo>
                    <a:pt x="150165" y="212645"/>
                  </a:lnTo>
                  <a:lnTo>
                    <a:pt x="138575" y="222507"/>
                  </a:lnTo>
                  <a:lnTo>
                    <a:pt x="125001" y="234055"/>
                  </a:lnTo>
                  <a:lnTo>
                    <a:pt x="110451" y="246446"/>
                  </a:lnTo>
                  <a:lnTo>
                    <a:pt x="95893" y="258837"/>
                  </a:lnTo>
                  <a:lnTo>
                    <a:pt x="81329" y="271232"/>
                  </a:lnTo>
                  <a:lnTo>
                    <a:pt x="66762" y="283635"/>
                  </a:lnTo>
                  <a:lnTo>
                    <a:pt x="53206" y="295183"/>
                  </a:lnTo>
                  <a:lnTo>
                    <a:pt x="41625" y="305044"/>
                  </a:lnTo>
                  <a:lnTo>
                    <a:pt x="32022" y="313218"/>
                  </a:lnTo>
                  <a:lnTo>
                    <a:pt x="24397" y="319707"/>
                  </a:lnTo>
                  <a:lnTo>
                    <a:pt x="18204" y="324983"/>
                  </a:lnTo>
                  <a:lnTo>
                    <a:pt x="12898" y="329503"/>
                  </a:lnTo>
                  <a:lnTo>
                    <a:pt x="8478" y="333268"/>
                  </a:lnTo>
                  <a:lnTo>
                    <a:pt x="4942" y="336282"/>
                  </a:lnTo>
                  <a:lnTo>
                    <a:pt x="1664" y="339068"/>
                  </a:lnTo>
                  <a:lnTo>
                    <a:pt x="20" y="342450"/>
                  </a:lnTo>
                  <a:lnTo>
                    <a:pt x="31" y="346418"/>
                  </a:lnTo>
                  <a:lnTo>
                    <a:pt x="31" y="350408"/>
                  </a:lnTo>
                  <a:lnTo>
                    <a:pt x="1685" y="353790"/>
                  </a:lnTo>
                  <a:lnTo>
                    <a:pt x="4952" y="356596"/>
                  </a:lnTo>
                  <a:lnTo>
                    <a:pt x="7423" y="358732"/>
                  </a:lnTo>
                  <a:lnTo>
                    <a:pt x="17130" y="362941"/>
                  </a:lnTo>
                  <a:lnTo>
                    <a:pt x="19402" y="362941"/>
                  </a:lnTo>
                  <a:lnTo>
                    <a:pt x="21685" y="362941"/>
                  </a:lnTo>
                  <a:lnTo>
                    <a:pt x="34943" y="355718"/>
                  </a:lnTo>
                  <a:lnTo>
                    <a:pt x="39362" y="351952"/>
                  </a:lnTo>
                  <a:lnTo>
                    <a:pt x="44664" y="347432"/>
                  </a:lnTo>
                  <a:lnTo>
                    <a:pt x="50846" y="342157"/>
                  </a:lnTo>
                  <a:lnTo>
                    <a:pt x="58472" y="335668"/>
                  </a:lnTo>
                  <a:lnTo>
                    <a:pt x="93222" y="306084"/>
                  </a:lnTo>
                  <a:lnTo>
                    <a:pt x="122331" y="281295"/>
                  </a:lnTo>
                  <a:lnTo>
                    <a:pt x="136886" y="268899"/>
                  </a:lnTo>
                  <a:lnTo>
                    <a:pt x="151440" y="256505"/>
                  </a:lnTo>
                  <a:lnTo>
                    <a:pt x="165002" y="244961"/>
                  </a:lnTo>
                  <a:lnTo>
                    <a:pt x="176583" y="235100"/>
                  </a:lnTo>
                  <a:lnTo>
                    <a:pt x="186181" y="226923"/>
                  </a:lnTo>
                  <a:lnTo>
                    <a:pt x="193795" y="220433"/>
                  </a:lnTo>
                  <a:lnTo>
                    <a:pt x="199989" y="215163"/>
                  </a:lnTo>
                  <a:lnTo>
                    <a:pt x="205297" y="210645"/>
                  </a:lnTo>
                  <a:lnTo>
                    <a:pt x="209718" y="206877"/>
                  </a:lnTo>
                  <a:lnTo>
                    <a:pt x="213250" y="203857"/>
                  </a:lnTo>
                  <a:lnTo>
                    <a:pt x="216793" y="206877"/>
                  </a:lnTo>
                  <a:lnTo>
                    <a:pt x="221218" y="210645"/>
                  </a:lnTo>
                  <a:lnTo>
                    <a:pt x="226522" y="215163"/>
                  </a:lnTo>
                  <a:lnTo>
                    <a:pt x="232704" y="220433"/>
                  </a:lnTo>
                  <a:lnTo>
                    <a:pt x="240330" y="226923"/>
                  </a:lnTo>
                  <a:lnTo>
                    <a:pt x="249934" y="235100"/>
                  </a:lnTo>
                  <a:lnTo>
                    <a:pt x="261518" y="244961"/>
                  </a:lnTo>
                  <a:lnTo>
                    <a:pt x="275080" y="256505"/>
                  </a:lnTo>
                  <a:lnTo>
                    <a:pt x="289643" y="268899"/>
                  </a:lnTo>
                  <a:lnTo>
                    <a:pt x="304197" y="281295"/>
                  </a:lnTo>
                  <a:lnTo>
                    <a:pt x="318748" y="293690"/>
                  </a:lnTo>
                  <a:lnTo>
                    <a:pt x="333298" y="306084"/>
                  </a:lnTo>
                  <a:lnTo>
                    <a:pt x="346872" y="317633"/>
                  </a:lnTo>
                  <a:lnTo>
                    <a:pt x="358460" y="327493"/>
                  </a:lnTo>
                  <a:lnTo>
                    <a:pt x="368060" y="335668"/>
                  </a:lnTo>
                  <a:lnTo>
                    <a:pt x="375674" y="342157"/>
                  </a:lnTo>
                  <a:lnTo>
                    <a:pt x="381868" y="347432"/>
                  </a:lnTo>
                  <a:lnTo>
                    <a:pt x="387176" y="351952"/>
                  </a:lnTo>
                  <a:lnTo>
                    <a:pt x="391597" y="355718"/>
                  </a:lnTo>
                  <a:lnTo>
                    <a:pt x="395129" y="358732"/>
                  </a:lnTo>
                  <a:lnTo>
                    <a:pt x="396720" y="360072"/>
                  </a:lnTo>
                  <a:lnTo>
                    <a:pt x="398532" y="361119"/>
                  </a:lnTo>
                  <a:lnTo>
                    <a:pt x="400605" y="361852"/>
                  </a:lnTo>
                  <a:lnTo>
                    <a:pt x="402668" y="362564"/>
                  </a:lnTo>
                  <a:lnTo>
                    <a:pt x="404835" y="362941"/>
                  </a:lnTo>
                  <a:lnTo>
                    <a:pt x="407108" y="362941"/>
                  </a:lnTo>
                  <a:lnTo>
                    <a:pt x="409369" y="362941"/>
                  </a:lnTo>
                  <a:lnTo>
                    <a:pt x="421578" y="356596"/>
                  </a:lnTo>
                  <a:lnTo>
                    <a:pt x="424856" y="353811"/>
                  </a:lnTo>
                  <a:lnTo>
                    <a:pt x="426500" y="350418"/>
                  </a:lnTo>
                  <a:lnTo>
                    <a:pt x="426500" y="346439"/>
                  </a:lnTo>
                  <a:lnTo>
                    <a:pt x="426500" y="342450"/>
                  </a:lnTo>
                  <a:lnTo>
                    <a:pt x="424856" y="339068"/>
                  </a:lnTo>
                  <a:lnTo>
                    <a:pt x="421578" y="336282"/>
                  </a:lnTo>
                  <a:lnTo>
                    <a:pt x="418035" y="333266"/>
                  </a:lnTo>
                  <a:lnTo>
                    <a:pt x="413607" y="329495"/>
                  </a:lnTo>
                  <a:lnTo>
                    <a:pt x="408297" y="324974"/>
                  </a:lnTo>
                  <a:lnTo>
                    <a:pt x="402102" y="319707"/>
                  </a:lnTo>
                  <a:lnTo>
                    <a:pt x="394489" y="313209"/>
                  </a:lnTo>
                  <a:lnTo>
                    <a:pt x="384890" y="305033"/>
                  </a:lnTo>
                  <a:lnTo>
                    <a:pt x="373305" y="295171"/>
                  </a:lnTo>
                  <a:lnTo>
                    <a:pt x="359737" y="283614"/>
                  </a:lnTo>
                  <a:lnTo>
                    <a:pt x="345173" y="271220"/>
                  </a:lnTo>
                  <a:lnTo>
                    <a:pt x="330614" y="258824"/>
                  </a:lnTo>
                  <a:lnTo>
                    <a:pt x="316056" y="246428"/>
                  </a:lnTo>
                  <a:lnTo>
                    <a:pt x="301498" y="234034"/>
                  </a:lnTo>
                  <a:lnTo>
                    <a:pt x="287936" y="222478"/>
                  </a:lnTo>
                  <a:lnTo>
                    <a:pt x="276352" y="212612"/>
                  </a:lnTo>
                  <a:lnTo>
                    <a:pt x="266748" y="204436"/>
                  </a:lnTo>
                  <a:lnTo>
                    <a:pt x="259123" y="197952"/>
                  </a:lnTo>
                  <a:lnTo>
                    <a:pt x="252932" y="192676"/>
                  </a:lnTo>
                  <a:lnTo>
                    <a:pt x="247628" y="188156"/>
                  </a:lnTo>
                  <a:lnTo>
                    <a:pt x="243208" y="184390"/>
                  </a:lnTo>
                  <a:lnTo>
                    <a:pt x="239668" y="181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35902" y="9832735"/>
              <a:ext cx="430530" cy="366395"/>
            </a:xfrm>
            <a:custGeom>
              <a:avLst/>
              <a:gdLst/>
              <a:ahLst/>
              <a:cxnLst/>
              <a:rect l="l" t="t" r="r" b="b"/>
              <a:pathLst>
                <a:path w="430530" h="366395">
                  <a:moveTo>
                    <a:pt x="23182" y="0"/>
                  </a:moveTo>
                  <a:lnTo>
                    <a:pt x="19276" y="356"/>
                  </a:lnTo>
                  <a:lnTo>
                    <a:pt x="8083" y="6083"/>
                  </a:lnTo>
                  <a:lnTo>
                    <a:pt x="8701" y="5863"/>
                  </a:lnTo>
                  <a:lnTo>
                    <a:pt x="7099" y="7224"/>
                  </a:lnTo>
                  <a:lnTo>
                    <a:pt x="7392" y="6701"/>
                  </a:lnTo>
                  <a:lnTo>
                    <a:pt x="753" y="16376"/>
                  </a:lnTo>
                  <a:lnTo>
                    <a:pt x="324" y="19685"/>
                  </a:lnTo>
                  <a:lnTo>
                    <a:pt x="3968" y="25109"/>
                  </a:lnTo>
                  <a:lnTo>
                    <a:pt x="5465" y="26941"/>
                  </a:lnTo>
                  <a:lnTo>
                    <a:pt x="188580" y="182832"/>
                  </a:lnTo>
                  <a:lnTo>
                    <a:pt x="5465" y="338670"/>
                  </a:lnTo>
                  <a:lnTo>
                    <a:pt x="3916" y="340544"/>
                  </a:lnTo>
                  <a:lnTo>
                    <a:pt x="0" y="346083"/>
                  </a:lnTo>
                  <a:lnTo>
                    <a:pt x="450" y="349413"/>
                  </a:lnTo>
                  <a:lnTo>
                    <a:pt x="7413" y="358941"/>
                  </a:lnTo>
                  <a:lnTo>
                    <a:pt x="7130" y="358428"/>
                  </a:lnTo>
                  <a:lnTo>
                    <a:pt x="10334" y="360900"/>
                  </a:lnTo>
                  <a:lnTo>
                    <a:pt x="17067" y="365350"/>
                  </a:lnTo>
                  <a:lnTo>
                    <a:pt x="20617" y="365779"/>
                  </a:lnTo>
                  <a:lnTo>
                    <a:pt x="31077" y="361821"/>
                  </a:lnTo>
                  <a:lnTo>
                    <a:pt x="214977" y="205281"/>
                  </a:lnTo>
                  <a:lnTo>
                    <a:pt x="398919" y="361821"/>
                  </a:lnTo>
                  <a:lnTo>
                    <a:pt x="409338" y="365873"/>
                  </a:lnTo>
                  <a:lnTo>
                    <a:pt x="412887" y="365465"/>
                  </a:lnTo>
                  <a:lnTo>
                    <a:pt x="421348" y="359800"/>
                  </a:lnTo>
                  <a:lnTo>
                    <a:pt x="422866" y="358428"/>
                  </a:lnTo>
                  <a:lnTo>
                    <a:pt x="422583" y="358941"/>
                  </a:lnTo>
                  <a:lnTo>
                    <a:pt x="429201" y="349287"/>
                  </a:lnTo>
                  <a:lnTo>
                    <a:pt x="429630" y="345958"/>
                  </a:lnTo>
                  <a:lnTo>
                    <a:pt x="425987" y="340513"/>
                  </a:lnTo>
                  <a:lnTo>
                    <a:pt x="424510" y="338670"/>
                  </a:lnTo>
                  <a:lnTo>
                    <a:pt x="241395" y="182800"/>
                  </a:lnTo>
                  <a:lnTo>
                    <a:pt x="424510" y="26941"/>
                  </a:lnTo>
                  <a:lnTo>
                    <a:pt x="426060" y="25077"/>
                  </a:lnTo>
                  <a:lnTo>
                    <a:pt x="429986" y="19538"/>
                  </a:lnTo>
                  <a:lnTo>
                    <a:pt x="429557" y="16219"/>
                  </a:lnTo>
                  <a:lnTo>
                    <a:pt x="422563" y="6680"/>
                  </a:lnTo>
                  <a:lnTo>
                    <a:pt x="422866" y="7203"/>
                  </a:lnTo>
                  <a:lnTo>
                    <a:pt x="421296" y="5863"/>
                  </a:lnTo>
                  <a:lnTo>
                    <a:pt x="421903" y="6083"/>
                  </a:lnTo>
                  <a:lnTo>
                    <a:pt x="410458" y="638"/>
                  </a:lnTo>
                  <a:lnTo>
                    <a:pt x="406542" y="282"/>
                  </a:lnTo>
                  <a:lnTo>
                    <a:pt x="400165" y="3225"/>
                  </a:lnTo>
                  <a:lnTo>
                    <a:pt x="398019" y="4460"/>
                  </a:lnTo>
                  <a:lnTo>
                    <a:pt x="215019" y="160330"/>
                  </a:lnTo>
                  <a:lnTo>
                    <a:pt x="31978" y="4460"/>
                  </a:lnTo>
                  <a:lnTo>
                    <a:pt x="29768" y="3162"/>
                  </a:lnTo>
                  <a:lnTo>
                    <a:pt x="23182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9811299" y="8792929"/>
            <a:ext cx="1250903" cy="74315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First aid materials  AED defibrillator</a:t>
            </a:r>
          </a:p>
        </p:txBody>
      </p:sp>
      <p:pic>
        <p:nvPicPr>
          <p:cNvPr id="57" name="object 5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9471879" y="9011767"/>
            <a:ext cx="231141" cy="230642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472548" y="9311800"/>
            <a:ext cx="230474" cy="231462"/>
          </a:xfrm>
          <a:prstGeom prst="rect">
            <a:avLst/>
          </a:prstGeom>
        </p:spPr>
      </p:pic>
      <p:graphicFrame>
        <p:nvGraphicFramePr>
          <p:cNvPr id="59" name="object 59"/>
          <p:cNvGraphicFramePr>
            <a:graphicFrameLocks noGrp="1"/>
          </p:cNvGraphicFramePr>
          <p:nvPr/>
        </p:nvGraphicFramePr>
        <p:xfrm>
          <a:off x="12784613" y="8883586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041 349 35 55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Internal first aid officers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0" name="object 60"/>
          <p:cNvSpPr txBox="1"/>
          <p:nvPr/>
        </p:nvSpPr>
        <p:spPr>
          <a:xfrm>
            <a:off x="9037597" y="1084644"/>
            <a:ext cx="1875789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Tract 2, level D</a:t>
            </a:r>
          </a:p>
        </p:txBody>
      </p:sp>
      <p:grpSp>
        <p:nvGrpSpPr>
          <p:cNvPr id="61" name="object 61"/>
          <p:cNvGrpSpPr/>
          <p:nvPr/>
        </p:nvGrpSpPr>
        <p:grpSpPr>
          <a:xfrm>
            <a:off x="9163050" y="2387822"/>
            <a:ext cx="10490200" cy="4379595"/>
            <a:chOff x="9042551" y="2387822"/>
            <a:chExt cx="10490200" cy="4379595"/>
          </a:xfrm>
        </p:grpSpPr>
        <p:sp>
          <p:nvSpPr>
            <p:cNvPr id="62" name="object 62"/>
            <p:cNvSpPr/>
            <p:nvPr/>
          </p:nvSpPr>
          <p:spPr>
            <a:xfrm>
              <a:off x="9950430" y="4962829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0"/>
                  </a:moveTo>
                  <a:lnTo>
                    <a:pt x="0" y="37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9942995" y="495352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004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9935551" y="4946099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449" y="0"/>
                  </a:moveTo>
                  <a:lnTo>
                    <a:pt x="0" y="204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9928116" y="493865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883" y="0"/>
                  </a:moveTo>
                  <a:lnTo>
                    <a:pt x="0" y="278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9920682" y="493123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913253" y="492751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9905818" y="492751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9898383" y="492751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9890952" y="492751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9883516" y="492751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876081" y="492751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9874220" y="492751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454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9874227" y="492751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6020" y="0"/>
                  </a:moveTo>
                  <a:lnTo>
                    <a:pt x="0" y="26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9874221" y="49275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85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9874228" y="492751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151" y="0"/>
                  </a:moveTo>
                  <a:lnTo>
                    <a:pt x="0" y="1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9874220" y="49275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9952283" y="492751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717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9944849" y="4927499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29" h="9525">
                  <a:moveTo>
                    <a:pt x="11151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9937414" y="4927506"/>
              <a:ext cx="19050" cy="17145"/>
            </a:xfrm>
            <a:custGeom>
              <a:avLst/>
              <a:gdLst/>
              <a:ahLst/>
              <a:cxnLst/>
              <a:rect l="l" t="t" r="r" b="b"/>
              <a:pathLst>
                <a:path w="19050" h="17145">
                  <a:moveTo>
                    <a:pt x="18585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9929980" y="4927499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6020" y="24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9922546" y="4927507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454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9915105" y="492749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9907668" y="492749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9900237" y="492749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9892799" y="492749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9885368" y="492749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9877934" y="492749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874216" y="493123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874229" y="493864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873" y="27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9874228" y="4946104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439" y="204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9874228" y="495352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004" y="13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9874229" y="49609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9955148" y="492716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9874355" y="492716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2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9874361" y="492716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912999" y="4965793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14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948566" y="650363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434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9941132" y="649619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4868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9933697" y="648876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302" y="0"/>
                  </a:moveTo>
                  <a:lnTo>
                    <a:pt x="0" y="223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9926263" y="648132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737" y="0"/>
                  </a:moveTo>
                  <a:lnTo>
                    <a:pt x="0" y="297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9918829" y="647389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7171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9911394" y="646645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605" y="0"/>
                  </a:moveTo>
                  <a:lnTo>
                    <a:pt x="0" y="446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9903960" y="6459025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70">
                  <a:moveTo>
                    <a:pt x="5204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9896526" y="6451589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59474" y="0"/>
                  </a:moveTo>
                  <a:lnTo>
                    <a:pt x="0" y="594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9889089" y="6449730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5" h="61595">
                  <a:moveTo>
                    <a:pt x="61338" y="0"/>
                  </a:moveTo>
                  <a:lnTo>
                    <a:pt x="0" y="613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9881655" y="6449730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5" h="61595">
                  <a:moveTo>
                    <a:pt x="61338" y="0"/>
                  </a:moveTo>
                  <a:lnTo>
                    <a:pt x="0" y="613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9874221" y="6449730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5" h="61595">
                  <a:moveTo>
                    <a:pt x="61338" y="0"/>
                  </a:moveTo>
                  <a:lnTo>
                    <a:pt x="0" y="613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9874220" y="6449730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904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9874223" y="644973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469" y="0"/>
                  </a:moveTo>
                  <a:lnTo>
                    <a:pt x="0" y="464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9874221" y="644973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9874221" y="644973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01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9874231" y="644973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156" y="0"/>
                  </a:moveTo>
                  <a:lnTo>
                    <a:pt x="0" y="241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9874230" y="6449730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722" y="0"/>
                  </a:moveTo>
                  <a:lnTo>
                    <a:pt x="0" y="16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9874223" y="6449730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298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9874221" y="64497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63" y="0"/>
                  </a:moveTo>
                  <a:lnTo>
                    <a:pt x="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9948566" y="644973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434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9941132" y="644973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4868" y="14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9933697" y="644972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302" y="22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9926263" y="644972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737" y="2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9918829" y="644972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9911394" y="64497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605" y="446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9903960" y="6449730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70">
                  <a:moveTo>
                    <a:pt x="52040" y="520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9896526" y="6449736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59474" y="594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9889089" y="6449726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5" h="61595">
                  <a:moveTo>
                    <a:pt x="61338" y="613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9881655" y="6449726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5" h="61595">
                  <a:moveTo>
                    <a:pt x="61338" y="613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9874221" y="6451589"/>
              <a:ext cx="61594" cy="59690"/>
            </a:xfrm>
            <a:custGeom>
              <a:avLst/>
              <a:gdLst/>
              <a:ahLst/>
              <a:cxnLst/>
              <a:rect l="l" t="t" r="r" b="b"/>
              <a:pathLst>
                <a:path w="61595" h="59690">
                  <a:moveTo>
                    <a:pt x="61338" y="594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9874220" y="6459024"/>
              <a:ext cx="53975" cy="52069"/>
            </a:xfrm>
            <a:custGeom>
              <a:avLst/>
              <a:gdLst/>
              <a:ahLst/>
              <a:cxnLst/>
              <a:rect l="l" t="t" r="r" b="b"/>
              <a:pathLst>
                <a:path w="53975" h="52070">
                  <a:moveTo>
                    <a:pt x="53904" y="520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9874223" y="6466458"/>
              <a:ext cx="46990" cy="45085"/>
            </a:xfrm>
            <a:custGeom>
              <a:avLst/>
              <a:gdLst/>
              <a:ahLst/>
              <a:cxnLst/>
              <a:rect l="l" t="t" r="r" b="b"/>
              <a:pathLst>
                <a:path w="46990" h="45084">
                  <a:moveTo>
                    <a:pt x="46469" y="446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9874221" y="6473892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5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9874221" y="6481327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601" y="2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9874231" y="6488761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59">
                  <a:moveTo>
                    <a:pt x="24156" y="22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9874230" y="6496196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5" h="15240">
                  <a:moveTo>
                    <a:pt x="16722" y="14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9874223" y="6503630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20">
                  <a:moveTo>
                    <a:pt x="9298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9874221" y="65110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8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9874361" y="651123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9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9955148" y="6449767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614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9913003" y="644976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4214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9874361" y="6449767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4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9912697" y="64491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9905823" y="644229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434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9898388" y="643486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4868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9890954" y="642742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302" y="0"/>
                  </a:moveTo>
                  <a:lnTo>
                    <a:pt x="0" y="223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9883520" y="641999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737" y="0"/>
                  </a:moveTo>
                  <a:lnTo>
                    <a:pt x="0" y="297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9876085" y="641255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9874221" y="640512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9874221" y="639769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9874221" y="639025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9874221" y="638282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9874221" y="637538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9874221" y="636795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9874221" y="636051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9874221" y="635308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9874221" y="634565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9874221" y="63382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9874221" y="633078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9874221" y="632334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9874221" y="631590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9874221" y="630847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9874221" y="630103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9874221" y="629360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9874221" y="6286169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9874221" y="627873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9874221" y="6271301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9874221" y="6263866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9874221" y="6256431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9874221" y="624899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9874221" y="624156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9874221" y="6234129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9874221" y="622669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9874221" y="6219261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9874221" y="6211826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9874221" y="620439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9874221" y="6196958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9874221" y="6189524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9874221" y="6182089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9874221" y="6174654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9874221" y="6167221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9874221" y="615978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9874221" y="615235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9874221" y="6144918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9874221" y="6137484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9874221" y="6130042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9874221" y="6122608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874221" y="611332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874221" y="610588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874221" y="609845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9874221" y="609101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874221" y="608357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874221" y="607614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9874221" y="606870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9874221" y="606127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874221" y="605383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9874221" y="604640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9874221" y="603897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9874221" y="603153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9874221" y="602410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9874221" y="601666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9874221" y="600923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9874221" y="600180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9874221" y="599436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9874221" y="598693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9874221" y="597949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9874221" y="597206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9874221" y="596462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9874221" y="595719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9874221" y="594976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9874221" y="594232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9874221" y="593489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9874221" y="592745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9874221" y="592002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9874221" y="591258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9874221" y="590515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9874221" y="589771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9874221" y="589027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9874221" y="588284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9874221" y="587540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9874221" y="586797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9874221" y="586054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9874221" y="585310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9874221" y="584567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9874221" y="583823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9874221" y="583080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9874221" y="582337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9874221" y="581593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9874221" y="580850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9874221" y="580106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9874221" y="579363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9874221" y="578619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9874221" y="577876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9874221" y="577133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9874221" y="576389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9874221" y="575646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9874221" y="574902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9874221" y="574159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9874221" y="573415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9874221" y="572672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9874221" y="571929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9874221" y="571185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9874221" y="57044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9874221" y="569698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9874221" y="568954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9874221" y="568211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9874221" y="567467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9874221" y="566724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9874221" y="565980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9874221" y="565237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9874221" y="564494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9874221" y="563750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9874221" y="563007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9874221" y="562263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9874221" y="561520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9874221" y="560776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9874221" y="560033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9874221" y="559290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9874221" y="558546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9874221" y="557803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9874221" y="557059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9874221" y="556316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9874221" y="555572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9874221" y="554829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9874221" y="554085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9874221" y="553342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9874221" y="552598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9874221" y="551855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9874221" y="551111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9874221" y="550369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9874221" y="549624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9874221" y="548882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9874221" y="548138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9874221" y="547395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9874221" y="546651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9874221" y="545908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9874221" y="545164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9874221" y="544421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9874221" y="5436774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9874221" y="542933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9874221" y="54219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9874221" y="541446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9874221" y="5407038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9874221" y="539959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9874221" y="5392168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9874221" y="538472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9874221" y="5377301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9874221" y="5369859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874221" y="5362432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9874221" y="5354989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9874221" y="534756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9874221" y="534012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9874221" y="5332696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9874221" y="532525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9874221" y="5317826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9874221" y="5310384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9874221" y="5302960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9874221" y="529551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9874221" y="5288090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9874221" y="5280648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9874221" y="5273220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9874221" y="526391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9874221" y="525649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9874221" y="524905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874221" y="524162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9874221" y="523418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874221" y="522675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874221" y="52193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874221" y="521188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874221" y="520444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9874221" y="519700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9874221" y="518957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9874221" y="518213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9874221" y="517470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9874221" y="516726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9874221" y="515983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9874221" y="515239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9874221" y="514497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9874221" y="513752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9874221" y="513010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9874221" y="512266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9874221" y="511523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9874221" y="510779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9874221" y="510036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9874221" y="509292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9874221" y="508549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9874221" y="507805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9874221" y="507063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9874221" y="506318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9874221" y="505576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9874221" y="504831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9874221" y="504089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9874221" y="503345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9874221" y="502602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9874221" y="501858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874221" y="501113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9874221" y="500371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9874221" y="499627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9874221" y="498884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9874221" y="498140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9874221" y="497397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9874221" y="496653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0"/>
                  </a:moveTo>
                  <a:lnTo>
                    <a:pt x="0" y="39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9874221" y="496653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01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9874231" y="496653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156" y="0"/>
                  </a:moveTo>
                  <a:lnTo>
                    <a:pt x="0" y="24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9874230" y="4966533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722" y="0"/>
                  </a:moveTo>
                  <a:lnTo>
                    <a:pt x="0" y="16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9874223" y="496653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298" y="0"/>
                  </a:moveTo>
                  <a:lnTo>
                    <a:pt x="0" y="9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9874221" y="49665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63" y="0"/>
                  </a:moveTo>
                  <a:lnTo>
                    <a:pt x="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9909540" y="496654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717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9902105" y="496653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151" y="11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9894671" y="49665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85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887237" y="496652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6020" y="26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9879802" y="496653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454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9874221" y="496838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9874221" y="497582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9874221" y="498325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9874221" y="499069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9874221" y="499812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9874221" y="500556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9874221" y="501299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9874221" y="502043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9874221" y="502786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9874221" y="503530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9874221" y="504273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9874221" y="505016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9874221" y="505759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9874221" y="506503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9874221" y="507247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9874221" y="507990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9874221" y="508734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9874221" y="509477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9874221" y="51022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9874221" y="510964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9874221" y="511708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9874221" y="512451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9874221" y="513195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9874221" y="513938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9874221" y="514682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9874221" y="515425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9874221" y="516168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9874221" y="516912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9874221" y="517655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9874221" y="518398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9874221" y="519142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9874221" y="519885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874221" y="520629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874221" y="521372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874221" y="522116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874221" y="522859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874221" y="523603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874221" y="524346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874221" y="525089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874221" y="525834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874221" y="526577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874221" y="527321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874221" y="528064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874221" y="528807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874221" y="529550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9874221" y="530294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874221" y="531037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9874221" y="531781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9874221" y="532524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9874221" y="533268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9874221" y="534011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9874221" y="534755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9874221" y="535498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9874221" y="536241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9874221" y="536985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9874221" y="537728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9874221" y="538472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9874221" y="539215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9874221" y="539958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9874221" y="540702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9874221" y="541445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9874221" y="542189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9874221" y="542932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9874221" y="543676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9874221" y="544420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9874221" y="545163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9874221" y="545907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9874221" y="546650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9874221" y="547394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9874221" y="548137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9874221" y="548881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9874221" y="549624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9874221" y="550367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9874221" y="551111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9874221" y="551854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9874221" y="552597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9874221" y="55334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9874221" y="554084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9874221" y="554829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9874221" y="555571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9874221" y="556316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9874221" y="557058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9874221" y="557802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9874221" y="558546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9874221" y="559289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9874221" y="5602196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9874221" y="5609630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9874221" y="5617064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9874221" y="562449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9874221" y="563193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9874221" y="563936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9874221" y="5646801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9874221" y="565423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9874221" y="5661669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9874221" y="566910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9874221" y="5676539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9874221" y="568397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9874221" y="56914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9874221" y="5698840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9874221" y="570627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9874221" y="5713708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9874221" y="5721144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9874221" y="5728584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9874221" y="5736020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9874221" y="574345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9874221" y="5750888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9874221" y="5758323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9874221" y="5765756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9874221" y="5773190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9035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9874221" y="578062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9874221" y="578805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9874221" y="579549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9874221" y="580292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9874221" y="581035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9874221" y="581779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9874221" y="582522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9874221" y="583266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9874221" y="584009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9874221" y="584752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9874221" y="585496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9874221" y="586239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9874221" y="586983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9874221" y="587726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9874221" y="588470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9874221" y="589213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9874221" y="589957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9874221" y="590700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9874221" y="591443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9874221" y="592187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9874221" y="592930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9874221" y="593674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9874221" y="594417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9874221" y="595161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9874221" y="595905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9874221" y="596648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9874221" y="597391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9874221" y="598135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9874221" y="598878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9874221" y="599622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9874221" y="600365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9874221" y="601109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9874221" y="601852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9874221" y="602596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9874221" y="603339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9874221" y="604082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9874221" y="604826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9874221" y="605569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9874221" y="606313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9874221" y="607056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9874221" y="607799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9874221" y="608543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9874221" y="609286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9874221" y="610030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9874221" y="610773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9874221" y="611516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9874221" y="612260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9874221" y="613003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9874221" y="613747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9874221" y="6144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9874221" y="615234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9874221" y="615978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9874221" y="616721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9874221" y="617465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9874221" y="618208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9874221" y="618952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9874221" y="619695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9874221" y="620438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9874221" y="621182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9874221" y="621925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9874221" y="622669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9874221" y="623412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9874221" y="624156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9874221" y="624899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9874221" y="625642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9874221" y="626386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9874221" y="627129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9874221" y="627873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9874221" y="628616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9874221" y="629359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9874221" y="630103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9874221" y="630846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9874221" y="631590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9874221" y="632333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9874221" y="633077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9874221" y="633821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9874221" y="634564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9874221" y="6353081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9874221" y="63605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9874221" y="636794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9874221" y="637538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9874221" y="6382818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9874221" y="639025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9874221" y="6397687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9874221" y="6405120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9874226" y="641255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9874225" y="641999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737" y="2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9874225" y="642742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302" y="22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9874224" y="6434861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4868" y="14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9874225" y="644229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434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9912999" y="4965780"/>
              <a:ext cx="0" cy="1483995"/>
            </a:xfrm>
            <a:custGeom>
              <a:avLst/>
              <a:gdLst/>
              <a:ahLst/>
              <a:cxnLst/>
              <a:rect l="l" t="t" r="r" b="b"/>
              <a:pathLst>
                <a:path h="1483995">
                  <a:moveTo>
                    <a:pt x="0" y="148398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9874361" y="4965793"/>
              <a:ext cx="0" cy="1483995"/>
            </a:xfrm>
            <a:custGeom>
              <a:avLst/>
              <a:gdLst/>
              <a:ahLst/>
              <a:cxnLst/>
              <a:rect l="l" t="t" r="r" b="b"/>
              <a:pathLst>
                <a:path h="1483995">
                  <a:moveTo>
                    <a:pt x="0" y="0"/>
                  </a:moveTo>
                  <a:lnTo>
                    <a:pt x="0" y="148398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1" name="object 55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888108" y="4854837"/>
              <a:ext cx="72615" cy="73242"/>
            </a:xfrm>
            <a:prstGeom prst="rect">
              <a:avLst/>
            </a:prstGeom>
          </p:spPr>
        </p:pic>
        <p:sp>
          <p:nvSpPr>
            <p:cNvPr id="552" name="object 552"/>
            <p:cNvSpPr/>
            <p:nvPr/>
          </p:nvSpPr>
          <p:spPr>
            <a:xfrm>
              <a:off x="18093348" y="3229146"/>
              <a:ext cx="196850" cy="135890"/>
            </a:xfrm>
            <a:custGeom>
              <a:avLst/>
              <a:gdLst/>
              <a:ahLst/>
              <a:cxnLst/>
              <a:rect l="l" t="t" r="r" b="b"/>
              <a:pathLst>
                <a:path w="196850" h="135889">
                  <a:moveTo>
                    <a:pt x="196773" y="132080"/>
                  </a:moveTo>
                  <a:lnTo>
                    <a:pt x="4368" y="132080"/>
                  </a:lnTo>
                  <a:lnTo>
                    <a:pt x="4368" y="0"/>
                  </a:lnTo>
                  <a:lnTo>
                    <a:pt x="0" y="0"/>
                  </a:lnTo>
                  <a:lnTo>
                    <a:pt x="0" y="132080"/>
                  </a:lnTo>
                  <a:lnTo>
                    <a:pt x="0" y="135890"/>
                  </a:lnTo>
                  <a:lnTo>
                    <a:pt x="196773" y="135890"/>
                  </a:lnTo>
                  <a:lnTo>
                    <a:pt x="196773" y="13208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8290127" y="33606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1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8097725" y="336061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19240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8097728" y="322891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70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8093341" y="32289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8093342" y="3228917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11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8093342" y="3365033"/>
              <a:ext cx="196850" cy="0"/>
            </a:xfrm>
            <a:custGeom>
              <a:avLst/>
              <a:gdLst/>
              <a:ahLst/>
              <a:cxnLst/>
              <a:rect l="l" t="t" r="r" b="b"/>
              <a:pathLst>
                <a:path w="196850">
                  <a:moveTo>
                    <a:pt x="0" y="0"/>
                  </a:moveTo>
                  <a:lnTo>
                    <a:pt x="19677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8116182" y="3250875"/>
              <a:ext cx="177800" cy="63500"/>
            </a:xfrm>
            <a:custGeom>
              <a:avLst/>
              <a:gdLst/>
              <a:ahLst/>
              <a:cxnLst/>
              <a:rect l="l" t="t" r="r" b="b"/>
              <a:pathLst>
                <a:path w="177800" h="63500">
                  <a:moveTo>
                    <a:pt x="177444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73939" y="3810"/>
                  </a:lnTo>
                  <a:lnTo>
                    <a:pt x="173939" y="63500"/>
                  </a:lnTo>
                  <a:lnTo>
                    <a:pt x="177444" y="63500"/>
                  </a:lnTo>
                  <a:lnTo>
                    <a:pt x="177444" y="3810"/>
                  </a:lnTo>
                  <a:lnTo>
                    <a:pt x="1774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8116183" y="325086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8116183" y="3255251"/>
              <a:ext cx="173990" cy="0"/>
            </a:xfrm>
            <a:custGeom>
              <a:avLst/>
              <a:gdLst/>
              <a:ahLst/>
              <a:cxnLst/>
              <a:rect l="l" t="t" r="r" b="b"/>
              <a:pathLst>
                <a:path w="173990">
                  <a:moveTo>
                    <a:pt x="0" y="0"/>
                  </a:moveTo>
                  <a:lnTo>
                    <a:pt x="17394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8290127" y="3255251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82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8290127" y="33140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1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8293636" y="3250863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321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8116186" y="3250865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17745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7764935" y="2521177"/>
              <a:ext cx="0" cy="1095375"/>
            </a:xfrm>
            <a:custGeom>
              <a:avLst/>
              <a:gdLst/>
              <a:ahLst/>
              <a:cxnLst/>
              <a:rect l="l" t="t" r="r" b="b"/>
              <a:pathLst>
                <a:path h="1095375">
                  <a:moveTo>
                    <a:pt x="0" y="10949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7039920" y="2521175"/>
              <a:ext cx="725170" cy="0"/>
            </a:xfrm>
            <a:custGeom>
              <a:avLst/>
              <a:gdLst/>
              <a:ahLst/>
              <a:cxnLst/>
              <a:rect l="l" t="t" r="r" b="b"/>
              <a:pathLst>
                <a:path w="725169">
                  <a:moveTo>
                    <a:pt x="0" y="0"/>
                  </a:moveTo>
                  <a:lnTo>
                    <a:pt x="725015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7022055" y="2565905"/>
              <a:ext cx="0" cy="485775"/>
            </a:xfrm>
            <a:custGeom>
              <a:avLst/>
              <a:gdLst/>
              <a:ahLst/>
              <a:cxnLst/>
              <a:rect l="l" t="t" r="r" b="b"/>
              <a:pathLst>
                <a:path h="485775">
                  <a:moveTo>
                    <a:pt x="0" y="0"/>
                  </a:moveTo>
                  <a:lnTo>
                    <a:pt x="0" y="48562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7022055" y="3051244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0" y="0"/>
                  </a:moveTo>
                  <a:lnTo>
                    <a:pt x="37055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7392604" y="3051524"/>
              <a:ext cx="0" cy="565150"/>
            </a:xfrm>
            <a:custGeom>
              <a:avLst/>
              <a:gdLst/>
              <a:ahLst/>
              <a:cxnLst/>
              <a:rect l="l" t="t" r="r" b="b"/>
              <a:pathLst>
                <a:path h="565150">
                  <a:moveTo>
                    <a:pt x="0" y="0"/>
                  </a:moveTo>
                  <a:lnTo>
                    <a:pt x="0" y="564621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7392604" y="361614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>
                  <a:moveTo>
                    <a:pt x="0" y="0"/>
                  </a:moveTo>
                  <a:lnTo>
                    <a:pt x="372334" y="0"/>
                  </a:lnTo>
                </a:path>
              </a:pathLst>
            </a:custGeom>
            <a:ln w="3175">
              <a:solidFill>
                <a:srgbClr val="3D98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7642601" y="2763290"/>
              <a:ext cx="44450" cy="73660"/>
            </a:xfrm>
            <a:custGeom>
              <a:avLst/>
              <a:gdLst/>
              <a:ahLst/>
              <a:cxnLst/>
              <a:rect l="l" t="t" r="r" b="b"/>
              <a:pathLst>
                <a:path w="44450" h="73660">
                  <a:moveTo>
                    <a:pt x="0" y="0"/>
                  </a:moveTo>
                  <a:lnTo>
                    <a:pt x="0" y="73181"/>
                  </a:lnTo>
                  <a:lnTo>
                    <a:pt x="43893" y="36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7642601" y="2763290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0"/>
                  </a:moveTo>
                  <a:lnTo>
                    <a:pt x="0" y="7318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7642601" y="2799872"/>
              <a:ext cx="44450" cy="36830"/>
            </a:xfrm>
            <a:custGeom>
              <a:avLst/>
              <a:gdLst/>
              <a:ahLst/>
              <a:cxnLst/>
              <a:rect l="l" t="t" r="r" b="b"/>
              <a:pathLst>
                <a:path w="44450" h="36830">
                  <a:moveTo>
                    <a:pt x="0" y="36595"/>
                  </a:moveTo>
                  <a:lnTo>
                    <a:pt x="4389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7642601" y="2763301"/>
              <a:ext cx="44450" cy="36830"/>
            </a:xfrm>
            <a:custGeom>
              <a:avLst/>
              <a:gdLst/>
              <a:ahLst/>
              <a:cxnLst/>
              <a:rect l="l" t="t" r="r" b="b"/>
              <a:pathLst>
                <a:path w="44450" h="36830">
                  <a:moveTo>
                    <a:pt x="43893" y="365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7145206" y="2999130"/>
              <a:ext cx="73660" cy="44450"/>
            </a:xfrm>
            <a:custGeom>
              <a:avLst/>
              <a:gdLst/>
              <a:ahLst/>
              <a:cxnLst/>
              <a:rect l="l" t="t" r="r" b="b"/>
              <a:pathLst>
                <a:path w="73659" h="44450">
                  <a:moveTo>
                    <a:pt x="73181" y="0"/>
                  </a:moveTo>
                  <a:lnTo>
                    <a:pt x="0" y="0"/>
                  </a:lnTo>
                  <a:lnTo>
                    <a:pt x="36585" y="43914"/>
                  </a:lnTo>
                  <a:lnTo>
                    <a:pt x="731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7145206" y="2999130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7318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7145207" y="2999130"/>
              <a:ext cx="36830" cy="44450"/>
            </a:xfrm>
            <a:custGeom>
              <a:avLst/>
              <a:gdLst/>
              <a:ahLst/>
              <a:cxnLst/>
              <a:rect l="l" t="t" r="r" b="b"/>
              <a:pathLst>
                <a:path w="36830" h="44450">
                  <a:moveTo>
                    <a:pt x="0" y="0"/>
                  </a:moveTo>
                  <a:lnTo>
                    <a:pt x="36574" y="4391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7181783" y="2999123"/>
              <a:ext cx="36830" cy="44450"/>
            </a:xfrm>
            <a:custGeom>
              <a:avLst/>
              <a:gdLst/>
              <a:ahLst/>
              <a:cxnLst/>
              <a:rect l="l" t="t" r="r" b="b"/>
              <a:pathLst>
                <a:path w="36830" h="44450">
                  <a:moveTo>
                    <a:pt x="0" y="43914"/>
                  </a:moveTo>
                  <a:lnTo>
                    <a:pt x="365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9399732" y="2598633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3717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9392297" y="2591207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5">
                  <a:moveTo>
                    <a:pt x="11151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9384863" y="2583765"/>
              <a:ext cx="19050" cy="20955"/>
            </a:xfrm>
            <a:custGeom>
              <a:avLst/>
              <a:gdLst/>
              <a:ahLst/>
              <a:cxnLst/>
              <a:rect l="l" t="t" r="r" b="b"/>
              <a:pathLst>
                <a:path w="19050" h="20955">
                  <a:moveTo>
                    <a:pt x="18585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9377428" y="2576339"/>
              <a:ext cx="26034" cy="27940"/>
            </a:xfrm>
            <a:custGeom>
              <a:avLst/>
              <a:gdLst/>
              <a:ahLst/>
              <a:cxnLst/>
              <a:rect l="l" t="t" r="r" b="b"/>
              <a:pathLst>
                <a:path w="26034" h="27939">
                  <a:moveTo>
                    <a:pt x="26020" y="0"/>
                  </a:moveTo>
                  <a:lnTo>
                    <a:pt x="0" y="278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9369994" y="2568896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33454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9362559" y="2561470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80">
                  <a:moveTo>
                    <a:pt x="40888" y="0"/>
                  </a:moveTo>
                  <a:lnTo>
                    <a:pt x="0" y="427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9355126" y="2554029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4" h="50800">
                  <a:moveTo>
                    <a:pt x="48323" y="0"/>
                  </a:moveTo>
                  <a:lnTo>
                    <a:pt x="0" y="501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9347691" y="2546602"/>
              <a:ext cx="55880" cy="57785"/>
            </a:xfrm>
            <a:custGeom>
              <a:avLst/>
              <a:gdLst/>
              <a:ahLst/>
              <a:cxnLst/>
              <a:rect l="l" t="t" r="r" b="b"/>
              <a:pathLst>
                <a:path w="55880" h="57785">
                  <a:moveTo>
                    <a:pt x="55757" y="0"/>
                  </a:moveTo>
                  <a:lnTo>
                    <a:pt x="0" y="576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9342110" y="2539159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4">
                  <a:moveTo>
                    <a:pt x="61338" y="0"/>
                  </a:moveTo>
                  <a:lnTo>
                    <a:pt x="0" y="613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9342110" y="2531732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4">
                  <a:moveTo>
                    <a:pt x="61338" y="0"/>
                  </a:moveTo>
                  <a:lnTo>
                    <a:pt x="0" y="613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9342110" y="2524291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4">
                  <a:moveTo>
                    <a:pt x="61338" y="0"/>
                  </a:moveTo>
                  <a:lnTo>
                    <a:pt x="0" y="613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9342110" y="2516864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4">
                  <a:moveTo>
                    <a:pt x="61338" y="0"/>
                  </a:moveTo>
                  <a:lnTo>
                    <a:pt x="0" y="613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9342107" y="2515005"/>
              <a:ext cx="57785" cy="55880"/>
            </a:xfrm>
            <a:custGeom>
              <a:avLst/>
              <a:gdLst/>
              <a:ahLst/>
              <a:cxnLst/>
              <a:rect l="l" t="t" r="r" b="b"/>
              <a:pathLst>
                <a:path w="57784" h="55880">
                  <a:moveTo>
                    <a:pt x="57621" y="0"/>
                  </a:moveTo>
                  <a:lnTo>
                    <a:pt x="0" y="557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9342114" y="2515005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4">
                  <a:moveTo>
                    <a:pt x="50186" y="0"/>
                  </a:moveTo>
                  <a:lnTo>
                    <a:pt x="0" y="483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9342106" y="2515005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80" h="41275">
                  <a:moveTo>
                    <a:pt x="42752" y="0"/>
                  </a:moveTo>
                  <a:lnTo>
                    <a:pt x="0" y="408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9342114" y="2515005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9342106" y="25150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27883" y="0"/>
                  </a:moveTo>
                  <a:lnTo>
                    <a:pt x="0" y="26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9342116" y="2515005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20449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9342117" y="2515005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30">
                  <a:moveTo>
                    <a:pt x="13004" y="0"/>
                  </a:moveTo>
                  <a:lnTo>
                    <a:pt x="0" y="1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9342125" y="2515005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0"/>
                  </a:moveTo>
                  <a:lnTo>
                    <a:pt x="0" y="37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9401595" y="2515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853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9394151" y="251499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298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9386716" y="2514999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4">
                  <a:moveTo>
                    <a:pt x="16732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9379282" y="251499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166" y="24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9371847" y="251500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01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9364413" y="2514993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69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9356979" y="251500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469" y="464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9349566" y="251501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883" y="53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9342110" y="2515000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4">
                  <a:moveTo>
                    <a:pt x="61338" y="613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9342110" y="2522426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4">
                  <a:moveTo>
                    <a:pt x="61338" y="613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9342110" y="2529868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4">
                  <a:moveTo>
                    <a:pt x="61338" y="613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9342110" y="2537295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4">
                  <a:moveTo>
                    <a:pt x="61338" y="613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9342113" y="254474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89">
                  <a:moveTo>
                    <a:pt x="59474" y="594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9342122" y="2552174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69">
                  <a:moveTo>
                    <a:pt x="52040" y="520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9342113" y="25596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605" y="446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9342120" y="256704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9342114" y="257447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9737" y="2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9342122" y="258191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302" y="22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9342114" y="258934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4868" y="14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9342120" y="259678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7434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9341553" y="260365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9341993" y="255278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093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9341993" y="2603716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4">
                  <a:moveTo>
                    <a:pt x="0" y="0"/>
                  </a:moveTo>
                  <a:lnTo>
                    <a:pt x="614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9403448" y="2514148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69">
                  <a:moveTo>
                    <a:pt x="0" y="8956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9341985" y="2514142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4">
                  <a:moveTo>
                    <a:pt x="6146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9338396" y="25484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9330962" y="254102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11151" y="0"/>
                  </a:moveTo>
                  <a:lnTo>
                    <a:pt x="0" y="1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9323528" y="25335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85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9316093" y="252615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6020" y="0"/>
                  </a:moveTo>
                  <a:lnTo>
                    <a:pt x="0" y="26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9308659" y="251870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33454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930121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929378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928635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927891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927148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926404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925661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924917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924174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923430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922687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921943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921200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920457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9197139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918969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9182260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9174829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916739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9159959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915252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914509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9137655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9130238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9122800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9115368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9107931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9100500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9093064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9085631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9078194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9070763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9063326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9055894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9048459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9041025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9033589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9026157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9018721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9011289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9003851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8996411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8988983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8981542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8974115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8966674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8959241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8949930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894249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893506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892763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892019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891276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8905325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889789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889045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888302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887558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886815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8860720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885328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884585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8838419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883098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882355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8816115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880868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8801245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8793815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878637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877894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877150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876406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875663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874919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874176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8734330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872689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871946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871203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870459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869716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868972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868229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867485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8667425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865998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865255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8645120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863768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863025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8622819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61538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60795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0051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59308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585640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57820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857077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563335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55590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4846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103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53359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52616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8518729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851129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850386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8496430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848899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848156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847412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846669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845925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845182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844438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843695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842951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842208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841465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8407219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39977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392339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384909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37747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370039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836260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35517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8347735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834030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833286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32543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31799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31056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303130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829569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8288273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8280842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8273406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8265974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8258538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8251107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8243668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8236236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8228801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8221369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8213931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8206491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8199062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8191622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8184196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8176753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8169321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8161883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8154453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8147016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8139585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8132147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8124716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8117280" y="25150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810797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810053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809310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808566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807823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8070800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806336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805593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8048499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804106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803363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8026195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801876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8011325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800389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799645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798902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798158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797414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7966715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7959278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795184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7944410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793697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792954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7922110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7914672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7907241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789980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7892373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7884937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7877504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7870066" y="2515005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0"/>
                  </a:moveTo>
                  <a:lnTo>
                    <a:pt x="0" y="37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7866352" y="2515005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7866351" y="25150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27894" y="0"/>
                  </a:moveTo>
                  <a:lnTo>
                    <a:pt x="0" y="26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7866353" y="2515005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20449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7866351" y="2515005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30">
                  <a:moveTo>
                    <a:pt x="13025" y="0"/>
                  </a:moveTo>
                  <a:lnTo>
                    <a:pt x="0" y="1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7866363" y="2515005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0"/>
                  </a:moveTo>
                  <a:lnTo>
                    <a:pt x="0" y="37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9341553" y="25144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9334690" y="251501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7423" y="7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9327245" y="251500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4868" y="14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9319821" y="251500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292" y="22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9312376" y="251500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9737" y="2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9304952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929750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9290070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928262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927519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926776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926032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925289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924545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923802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923058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922315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921571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920828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920084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919341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918598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917854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917111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916368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9156257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9148826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9141389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9133959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9126521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9119088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9111652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9104221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9096783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9089342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9081914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9074475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9067047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9059604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9052172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9044736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9037306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9029868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9022438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9014999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9007567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9000132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8992700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8985262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8977831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896851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896108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895365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8946220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893878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893135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892391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891648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890904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890161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889417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888674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887930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887187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886443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885699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884956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884213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883469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882726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881982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881239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880496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879752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879009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878265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877522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876778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876035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875291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874548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873805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873061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872318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8715750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870831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870088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869344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868601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867857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867113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866370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865626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864883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864139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863396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8626530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861909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861166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8604230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859679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858936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858192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857449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856705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855962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855218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854475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853731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852988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8522450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851501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850758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850014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849270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8485270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8477840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847040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846297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845553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844810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844066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843323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842579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841836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841092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840349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8396060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838862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838119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837376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836632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835889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835145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834402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833658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832915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832171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831428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8306863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8299421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8291994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8284554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8277127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8269684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8262252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8254815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8247386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8239948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8232517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8225079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8217647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8210212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8202779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8195342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8187911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8180474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8173042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8165605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8158173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8150737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8143305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6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8135868" y="25150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71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812656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811912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811169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810425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809682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808938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808195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807451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806707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805964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8052210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8044779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8037340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802990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802247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801504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800760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800017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799273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798530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797786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7970436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796299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795556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794813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7940698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793326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792583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791839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791096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7903525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7896092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7888651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7881214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7873783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3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7866347" y="2515007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69" h="37464">
                  <a:moveTo>
                    <a:pt x="39045" y="37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7866348" y="2522431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4">
                  <a:moveTo>
                    <a:pt x="31601" y="2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7866345" y="2529875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60">
                  <a:moveTo>
                    <a:pt x="24177" y="22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7866348" y="253729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39">
                  <a:moveTo>
                    <a:pt x="16732" y="14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7866347" y="2544755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9308" y="7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7866359" y="25521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8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7866792" y="2514142"/>
              <a:ext cx="1475740" cy="0"/>
            </a:xfrm>
            <a:custGeom>
              <a:avLst/>
              <a:gdLst/>
              <a:ahLst/>
              <a:cxnLst/>
              <a:rect l="l" t="t" r="r" b="b"/>
              <a:pathLst>
                <a:path w="1475740">
                  <a:moveTo>
                    <a:pt x="147520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7866792" y="2552195"/>
              <a:ext cx="1475740" cy="5715"/>
            </a:xfrm>
            <a:custGeom>
              <a:avLst/>
              <a:gdLst/>
              <a:ahLst/>
              <a:cxnLst/>
              <a:rect l="l" t="t" r="r" b="b"/>
              <a:pathLst>
                <a:path w="1475740" h="5714">
                  <a:moveTo>
                    <a:pt x="216908" y="5575"/>
                  </a:moveTo>
                  <a:lnTo>
                    <a:pt x="1475201" y="5575"/>
                  </a:lnTo>
                </a:path>
                <a:path w="1475740" h="5714">
                  <a:moveTo>
                    <a:pt x="0" y="0"/>
                  </a:moveTo>
                  <a:lnTo>
                    <a:pt x="14752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4" name="object 103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7755851" y="2508566"/>
              <a:ext cx="116516" cy="100725"/>
            </a:xfrm>
            <a:prstGeom prst="rect">
              <a:avLst/>
            </a:prstGeom>
          </p:spPr>
        </p:pic>
        <p:sp>
          <p:nvSpPr>
            <p:cNvPr id="1035" name="object 1035"/>
            <p:cNvSpPr/>
            <p:nvPr/>
          </p:nvSpPr>
          <p:spPr>
            <a:xfrm>
              <a:off x="18838850" y="3314083"/>
              <a:ext cx="551180" cy="4445"/>
            </a:xfrm>
            <a:custGeom>
              <a:avLst/>
              <a:gdLst/>
              <a:ahLst/>
              <a:cxnLst/>
              <a:rect l="l" t="t" r="r" b="b"/>
              <a:pathLst>
                <a:path w="551180" h="4445">
                  <a:moveTo>
                    <a:pt x="550557" y="0"/>
                  </a:moveTo>
                  <a:lnTo>
                    <a:pt x="4381" y="0"/>
                  </a:lnTo>
                  <a:lnTo>
                    <a:pt x="0" y="0"/>
                  </a:lnTo>
                  <a:lnTo>
                    <a:pt x="0" y="4406"/>
                  </a:lnTo>
                  <a:lnTo>
                    <a:pt x="4381" y="4406"/>
                  </a:lnTo>
                  <a:lnTo>
                    <a:pt x="550557" y="4406"/>
                  </a:lnTo>
                  <a:lnTo>
                    <a:pt x="5505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8838431" y="33142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8830989" y="33142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8290121" y="3314083"/>
              <a:ext cx="1099820" cy="51435"/>
            </a:xfrm>
            <a:custGeom>
              <a:avLst/>
              <a:gdLst/>
              <a:ahLst/>
              <a:cxnLst/>
              <a:rect l="l" t="t" r="r" b="b"/>
              <a:pathLst>
                <a:path w="1099819" h="51435">
                  <a:moveTo>
                    <a:pt x="530263" y="0"/>
                  </a:moveTo>
                  <a:lnTo>
                    <a:pt x="0" y="0"/>
                  </a:lnTo>
                  <a:lnTo>
                    <a:pt x="0" y="4406"/>
                  </a:lnTo>
                  <a:lnTo>
                    <a:pt x="530263" y="4406"/>
                  </a:lnTo>
                  <a:lnTo>
                    <a:pt x="530263" y="0"/>
                  </a:lnTo>
                  <a:close/>
                </a:path>
                <a:path w="1099819" h="51435">
                  <a:moveTo>
                    <a:pt x="534670" y="0"/>
                  </a:moveTo>
                  <a:lnTo>
                    <a:pt x="530275" y="0"/>
                  </a:lnTo>
                  <a:lnTo>
                    <a:pt x="530275" y="4406"/>
                  </a:lnTo>
                  <a:lnTo>
                    <a:pt x="534670" y="4406"/>
                  </a:lnTo>
                  <a:lnTo>
                    <a:pt x="534670" y="0"/>
                  </a:lnTo>
                  <a:close/>
                </a:path>
                <a:path w="1099819" h="51435">
                  <a:moveTo>
                    <a:pt x="1099286" y="46545"/>
                  </a:moveTo>
                  <a:lnTo>
                    <a:pt x="0" y="46545"/>
                  </a:lnTo>
                  <a:lnTo>
                    <a:pt x="0" y="50952"/>
                  </a:lnTo>
                  <a:lnTo>
                    <a:pt x="1099286" y="50952"/>
                  </a:lnTo>
                  <a:lnTo>
                    <a:pt x="1099286" y="4654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8289568" y="3337379"/>
              <a:ext cx="1096010" cy="0"/>
            </a:xfrm>
            <a:custGeom>
              <a:avLst/>
              <a:gdLst/>
              <a:ahLst/>
              <a:cxnLst/>
              <a:rect l="l" t="t" r="r" b="b"/>
              <a:pathLst>
                <a:path w="1096009">
                  <a:moveTo>
                    <a:pt x="0" y="0"/>
                  </a:moveTo>
                  <a:lnTo>
                    <a:pt x="1095851" y="0"/>
                  </a:lnTo>
                </a:path>
              </a:pathLst>
            </a:custGeom>
            <a:ln w="4275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8838841" y="3360617"/>
              <a:ext cx="551180" cy="0"/>
            </a:xfrm>
            <a:custGeom>
              <a:avLst/>
              <a:gdLst/>
              <a:ahLst/>
              <a:cxnLst/>
              <a:rect l="l" t="t" r="r" b="b"/>
              <a:pathLst>
                <a:path w="551180">
                  <a:moveTo>
                    <a:pt x="0" y="0"/>
                  </a:moveTo>
                  <a:lnTo>
                    <a:pt x="55056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8838833" y="3318491"/>
              <a:ext cx="551180" cy="0"/>
            </a:xfrm>
            <a:custGeom>
              <a:avLst/>
              <a:gdLst/>
              <a:ahLst/>
              <a:cxnLst/>
              <a:rect l="l" t="t" r="r" b="b"/>
              <a:pathLst>
                <a:path w="551180">
                  <a:moveTo>
                    <a:pt x="55058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8824802" y="336061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3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8290127" y="3360617"/>
              <a:ext cx="535305" cy="0"/>
            </a:xfrm>
            <a:custGeom>
              <a:avLst/>
              <a:gdLst/>
              <a:ahLst/>
              <a:cxnLst/>
              <a:rect l="l" t="t" r="r" b="b"/>
              <a:pathLst>
                <a:path w="535305">
                  <a:moveTo>
                    <a:pt x="0" y="0"/>
                  </a:moveTo>
                  <a:lnTo>
                    <a:pt x="5346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8290117" y="3318491"/>
              <a:ext cx="535305" cy="0"/>
            </a:xfrm>
            <a:custGeom>
              <a:avLst/>
              <a:gdLst/>
              <a:ahLst/>
              <a:cxnLst/>
              <a:rect l="l" t="t" r="r" b="b"/>
              <a:pathLst>
                <a:path w="535305">
                  <a:moveTo>
                    <a:pt x="5346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8290127" y="3365033"/>
              <a:ext cx="1099820" cy="0"/>
            </a:xfrm>
            <a:custGeom>
              <a:avLst/>
              <a:gdLst/>
              <a:ahLst/>
              <a:cxnLst/>
              <a:rect l="l" t="t" r="r" b="b"/>
              <a:pathLst>
                <a:path w="1099819">
                  <a:moveTo>
                    <a:pt x="0" y="0"/>
                  </a:moveTo>
                  <a:lnTo>
                    <a:pt x="10992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9389414" y="331407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096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8843242" y="3314076"/>
              <a:ext cx="546735" cy="0"/>
            </a:xfrm>
            <a:custGeom>
              <a:avLst/>
              <a:gdLst/>
              <a:ahLst/>
              <a:cxnLst/>
              <a:rect l="l" t="t" r="r" b="b"/>
              <a:pathLst>
                <a:path w="546734">
                  <a:moveTo>
                    <a:pt x="54617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8290136" y="3314076"/>
              <a:ext cx="530860" cy="0"/>
            </a:xfrm>
            <a:custGeom>
              <a:avLst/>
              <a:gdLst/>
              <a:ahLst/>
              <a:cxnLst/>
              <a:rect l="l" t="t" r="r" b="b"/>
              <a:pathLst>
                <a:path w="530859">
                  <a:moveTo>
                    <a:pt x="53026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8290127" y="331407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096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0" name="object 105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7787751" y="2805377"/>
              <a:ext cx="329590" cy="179725"/>
            </a:xfrm>
            <a:prstGeom prst="rect">
              <a:avLst/>
            </a:prstGeom>
          </p:spPr>
        </p:pic>
        <p:sp>
          <p:nvSpPr>
            <p:cNvPr id="1051" name="object 1051"/>
            <p:cNvSpPr/>
            <p:nvPr/>
          </p:nvSpPr>
          <p:spPr>
            <a:xfrm>
              <a:off x="18820397" y="3206070"/>
              <a:ext cx="22860" cy="108585"/>
            </a:xfrm>
            <a:custGeom>
              <a:avLst/>
              <a:gdLst/>
              <a:ahLst/>
              <a:cxnLst/>
              <a:rect l="l" t="t" r="r" b="b"/>
              <a:pathLst>
                <a:path w="22859" h="108585">
                  <a:moveTo>
                    <a:pt x="4394" y="25"/>
                  </a:moveTo>
                  <a:lnTo>
                    <a:pt x="0" y="25"/>
                  </a:lnTo>
                  <a:lnTo>
                    <a:pt x="0" y="108026"/>
                  </a:lnTo>
                  <a:lnTo>
                    <a:pt x="4394" y="108026"/>
                  </a:lnTo>
                  <a:lnTo>
                    <a:pt x="4394" y="25"/>
                  </a:lnTo>
                  <a:close/>
                </a:path>
                <a:path w="22859" h="108585">
                  <a:moveTo>
                    <a:pt x="22834" y="0"/>
                  </a:moveTo>
                  <a:lnTo>
                    <a:pt x="18453" y="0"/>
                  </a:lnTo>
                  <a:lnTo>
                    <a:pt x="18453" y="108013"/>
                  </a:lnTo>
                  <a:lnTo>
                    <a:pt x="22834" y="108013"/>
                  </a:lnTo>
                  <a:lnTo>
                    <a:pt x="228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8838431" y="3206411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8830989" y="3206411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8824802" y="3206078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00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8838841" y="3206068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00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8843242" y="3206068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00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8820403" y="32060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9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8824802" y="320607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3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8838841" y="32060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9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8820403" y="3206078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00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8116182" y="3008521"/>
              <a:ext cx="911860" cy="22860"/>
            </a:xfrm>
            <a:custGeom>
              <a:avLst/>
              <a:gdLst/>
              <a:ahLst/>
              <a:cxnLst/>
              <a:rect l="l" t="t" r="r" b="b"/>
              <a:pathLst>
                <a:path w="911859" h="22860">
                  <a:moveTo>
                    <a:pt x="893000" y="4394"/>
                  </a:moveTo>
                  <a:lnTo>
                    <a:pt x="888619" y="0"/>
                  </a:lnTo>
                  <a:lnTo>
                    <a:pt x="0" y="0"/>
                  </a:lnTo>
                  <a:lnTo>
                    <a:pt x="0" y="4394"/>
                  </a:lnTo>
                  <a:lnTo>
                    <a:pt x="893000" y="4394"/>
                  </a:lnTo>
                  <a:close/>
                </a:path>
                <a:path w="911859" h="22860">
                  <a:moveTo>
                    <a:pt x="911453" y="22834"/>
                  </a:moveTo>
                  <a:lnTo>
                    <a:pt x="907059" y="18440"/>
                  </a:lnTo>
                  <a:lnTo>
                    <a:pt x="0" y="18440"/>
                  </a:lnTo>
                  <a:lnTo>
                    <a:pt x="0" y="22834"/>
                  </a:lnTo>
                  <a:lnTo>
                    <a:pt x="911453" y="2283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9021874" y="3025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9014992" y="301868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900942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900198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899640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898897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898153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897596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8968526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896296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895551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8949936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894251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893693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892950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892392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891649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890905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890347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889604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889046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8883036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887745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887002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886444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885700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885144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884399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883843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883098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882356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881798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881053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880497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879753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879196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878452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877895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8771516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876593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875850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875106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874550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873805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873249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872504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8719466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871204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870646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869903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869345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8686026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867858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867300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8665576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865999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865256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864698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863956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863397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862653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862097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861352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860610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860052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859309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858751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858006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857450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856706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856149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855405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854847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854104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8535466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852803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852059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851503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850758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850200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849457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848899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848157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847599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846856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846298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845554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844811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844253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843510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842952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842209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8416516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840907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840350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839606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839050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838305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837563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837005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836260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835704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834960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834403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833659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833101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832358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831800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831057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8303136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829756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829012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828454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827712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827153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826411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825853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825110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824552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823808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823251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8225072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821764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821206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820463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819905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819161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818604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8178605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817304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8165598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8160017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8152589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814515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8139581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8132140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8126574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8119133" y="30131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8116183" y="3026961"/>
              <a:ext cx="907415" cy="0"/>
            </a:xfrm>
            <a:custGeom>
              <a:avLst/>
              <a:gdLst/>
              <a:ahLst/>
              <a:cxnLst/>
              <a:rect l="l" t="t" r="r" b="b"/>
              <a:pathLst>
                <a:path w="907415">
                  <a:moveTo>
                    <a:pt x="0" y="0"/>
                  </a:moveTo>
                  <a:lnTo>
                    <a:pt x="90706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8116190" y="3012909"/>
              <a:ext cx="893444" cy="0"/>
            </a:xfrm>
            <a:custGeom>
              <a:avLst/>
              <a:gdLst/>
              <a:ahLst/>
              <a:cxnLst/>
              <a:rect l="l" t="t" r="r" b="b"/>
              <a:pathLst>
                <a:path w="893444">
                  <a:moveTo>
                    <a:pt x="89300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8116180" y="3008508"/>
              <a:ext cx="889000" cy="0"/>
            </a:xfrm>
            <a:custGeom>
              <a:avLst/>
              <a:gdLst/>
              <a:ahLst/>
              <a:cxnLst/>
              <a:rect l="l" t="t" r="r" b="b"/>
              <a:pathLst>
                <a:path w="889000">
                  <a:moveTo>
                    <a:pt x="88863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8116183" y="3031348"/>
              <a:ext cx="911860" cy="0"/>
            </a:xfrm>
            <a:custGeom>
              <a:avLst/>
              <a:gdLst/>
              <a:ahLst/>
              <a:cxnLst/>
              <a:rect l="l" t="t" r="r" b="b"/>
              <a:pathLst>
                <a:path w="911859">
                  <a:moveTo>
                    <a:pt x="0" y="0"/>
                  </a:moveTo>
                  <a:lnTo>
                    <a:pt x="91145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8974951" y="3242718"/>
              <a:ext cx="5715" cy="71755"/>
            </a:xfrm>
            <a:custGeom>
              <a:avLst/>
              <a:gdLst/>
              <a:ahLst/>
              <a:cxnLst/>
              <a:rect l="l" t="t" r="r" b="b"/>
              <a:pathLst>
                <a:path w="5715" h="71754">
                  <a:moveTo>
                    <a:pt x="5277" y="0"/>
                  </a:moveTo>
                  <a:lnTo>
                    <a:pt x="0" y="0"/>
                  </a:lnTo>
                  <a:lnTo>
                    <a:pt x="0" y="71359"/>
                  </a:lnTo>
                  <a:lnTo>
                    <a:pt x="5277" y="71359"/>
                  </a:lnTo>
                  <a:lnTo>
                    <a:pt x="52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8974118" y="32528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8974118" y="32714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8974118" y="32900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8974118" y="33086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8974118" y="3249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8974118" y="326775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8974118" y="328634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8974118" y="33049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8974118" y="324543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8974118" y="326403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8974118" y="328262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8974118" y="330121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8980218" y="3242716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3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8974941" y="324271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7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8974941" y="3242713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0"/>
                  </a:moveTo>
                  <a:lnTo>
                    <a:pt x="0" y="713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8974941" y="331407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27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9108402" y="3242718"/>
              <a:ext cx="5715" cy="71755"/>
            </a:xfrm>
            <a:custGeom>
              <a:avLst/>
              <a:gdLst/>
              <a:ahLst/>
              <a:cxnLst/>
              <a:rect l="l" t="t" r="r" b="b"/>
              <a:pathLst>
                <a:path w="5715" h="71754">
                  <a:moveTo>
                    <a:pt x="5287" y="0"/>
                  </a:moveTo>
                  <a:lnTo>
                    <a:pt x="0" y="0"/>
                  </a:lnTo>
                  <a:lnTo>
                    <a:pt x="0" y="71359"/>
                  </a:lnTo>
                  <a:lnTo>
                    <a:pt x="5287" y="71359"/>
                  </a:lnTo>
                  <a:lnTo>
                    <a:pt x="52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9112945" y="32430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9107935" y="32566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9107935" y="327519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9107935" y="32937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9107930" y="33123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53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9107935" y="32528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9107935" y="32714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9107935" y="32900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9107935" y="33086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9107935" y="32491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9107935" y="326775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9107935" y="328634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9107935" y="33049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9113687" y="3242716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3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9108409" y="324271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7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9108408" y="3242713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0"/>
                  </a:moveTo>
                  <a:lnTo>
                    <a:pt x="0" y="713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9108408" y="331407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2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9241885" y="3242718"/>
              <a:ext cx="5715" cy="71755"/>
            </a:xfrm>
            <a:custGeom>
              <a:avLst/>
              <a:gdLst/>
              <a:ahLst/>
              <a:cxnLst/>
              <a:rect l="l" t="t" r="r" b="b"/>
              <a:pathLst>
                <a:path w="5715" h="71754">
                  <a:moveTo>
                    <a:pt x="5266" y="0"/>
                  </a:moveTo>
                  <a:lnTo>
                    <a:pt x="0" y="0"/>
                  </a:lnTo>
                  <a:lnTo>
                    <a:pt x="0" y="71359"/>
                  </a:lnTo>
                  <a:lnTo>
                    <a:pt x="5266" y="71359"/>
                  </a:lnTo>
                  <a:lnTo>
                    <a:pt x="52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9243615" y="324359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3706" y="1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9241761" y="3260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9241761" y="32789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9241761" y="329748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9241761" y="32566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9241761" y="327519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9241761" y="32937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9241764" y="33123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53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9241761" y="32528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9241761" y="32714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9241761" y="32900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9241761" y="33086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9247156" y="3242716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3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9241889" y="324271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6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9241892" y="3242713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0"/>
                  </a:moveTo>
                  <a:lnTo>
                    <a:pt x="0" y="713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9241892" y="331407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26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7866792" y="2552794"/>
              <a:ext cx="1476375" cy="47625"/>
            </a:xfrm>
            <a:custGeom>
              <a:avLst/>
              <a:gdLst/>
              <a:ahLst/>
              <a:cxnLst/>
              <a:rect l="l" t="t" r="r" b="b"/>
              <a:pathLst>
                <a:path w="1476375" h="47625">
                  <a:moveTo>
                    <a:pt x="1476095" y="43002"/>
                  </a:moveTo>
                  <a:lnTo>
                    <a:pt x="1160830" y="43002"/>
                  </a:lnTo>
                  <a:lnTo>
                    <a:pt x="1156449" y="43002"/>
                  </a:lnTo>
                  <a:lnTo>
                    <a:pt x="1156449" y="47396"/>
                  </a:lnTo>
                  <a:lnTo>
                    <a:pt x="1160830" y="47396"/>
                  </a:lnTo>
                  <a:lnTo>
                    <a:pt x="1476095" y="47396"/>
                  </a:lnTo>
                  <a:lnTo>
                    <a:pt x="1476095" y="43002"/>
                  </a:lnTo>
                  <a:close/>
                </a:path>
                <a:path w="1476375" h="47625">
                  <a:moveTo>
                    <a:pt x="1476095" y="0"/>
                  </a:moveTo>
                  <a:lnTo>
                    <a:pt x="0" y="0"/>
                  </a:lnTo>
                  <a:lnTo>
                    <a:pt x="0" y="4394"/>
                  </a:lnTo>
                  <a:lnTo>
                    <a:pt x="1476095" y="4394"/>
                  </a:lnTo>
                  <a:lnTo>
                    <a:pt x="14760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9022434" y="259491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9014992" y="259491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8111762" y="2595797"/>
              <a:ext cx="897890" cy="4445"/>
            </a:xfrm>
            <a:custGeom>
              <a:avLst/>
              <a:gdLst/>
              <a:ahLst/>
              <a:cxnLst/>
              <a:rect l="l" t="t" r="r" b="b"/>
              <a:pathLst>
                <a:path w="897890" h="4444">
                  <a:moveTo>
                    <a:pt x="4406" y="0"/>
                  </a:moveTo>
                  <a:lnTo>
                    <a:pt x="0" y="0"/>
                  </a:lnTo>
                  <a:lnTo>
                    <a:pt x="0" y="4394"/>
                  </a:lnTo>
                  <a:lnTo>
                    <a:pt x="4406" y="4394"/>
                  </a:lnTo>
                  <a:lnTo>
                    <a:pt x="4406" y="0"/>
                  </a:lnTo>
                  <a:close/>
                </a:path>
                <a:path w="897890" h="4444">
                  <a:moveTo>
                    <a:pt x="897432" y="0"/>
                  </a:moveTo>
                  <a:lnTo>
                    <a:pt x="893051" y="0"/>
                  </a:lnTo>
                  <a:lnTo>
                    <a:pt x="4419" y="0"/>
                  </a:lnTo>
                  <a:lnTo>
                    <a:pt x="4419" y="4394"/>
                  </a:lnTo>
                  <a:lnTo>
                    <a:pt x="893051" y="4394"/>
                  </a:lnTo>
                  <a:lnTo>
                    <a:pt x="897432" y="4394"/>
                  </a:lnTo>
                  <a:lnTo>
                    <a:pt x="89743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8106124" y="259491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8100543" y="259491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8093116" y="259491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8087533" y="259491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7866792" y="2595797"/>
              <a:ext cx="217170" cy="4445"/>
            </a:xfrm>
            <a:custGeom>
              <a:avLst/>
              <a:gdLst/>
              <a:ahLst/>
              <a:cxnLst/>
              <a:rect l="l" t="t" r="r" b="b"/>
              <a:pathLst>
                <a:path w="217169" h="4444">
                  <a:moveTo>
                    <a:pt x="216890" y="0"/>
                  </a:moveTo>
                  <a:lnTo>
                    <a:pt x="212509" y="0"/>
                  </a:lnTo>
                  <a:lnTo>
                    <a:pt x="0" y="0"/>
                  </a:lnTo>
                  <a:lnTo>
                    <a:pt x="0" y="4394"/>
                  </a:lnTo>
                  <a:lnTo>
                    <a:pt x="212509" y="4394"/>
                  </a:lnTo>
                  <a:lnTo>
                    <a:pt x="216890" y="4394"/>
                  </a:lnTo>
                  <a:lnTo>
                    <a:pt x="216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9023253" y="2557178"/>
              <a:ext cx="320040" cy="38735"/>
            </a:xfrm>
            <a:custGeom>
              <a:avLst/>
              <a:gdLst/>
              <a:ahLst/>
              <a:cxnLst/>
              <a:rect l="l" t="t" r="r" b="b"/>
              <a:pathLst>
                <a:path w="320040" h="38735">
                  <a:moveTo>
                    <a:pt x="319634" y="0"/>
                  </a:moveTo>
                  <a:lnTo>
                    <a:pt x="0" y="0"/>
                  </a:lnTo>
                  <a:lnTo>
                    <a:pt x="0" y="38627"/>
                  </a:lnTo>
                  <a:lnTo>
                    <a:pt x="319634" y="38627"/>
                  </a:lnTo>
                  <a:lnTo>
                    <a:pt x="3196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7866796" y="2578685"/>
              <a:ext cx="1472565" cy="0"/>
            </a:xfrm>
            <a:custGeom>
              <a:avLst/>
              <a:gdLst/>
              <a:ahLst/>
              <a:cxnLst/>
              <a:rect l="l" t="t" r="r" b="b"/>
              <a:pathLst>
                <a:path w="1472565">
                  <a:moveTo>
                    <a:pt x="0" y="0"/>
                  </a:moveTo>
                  <a:lnTo>
                    <a:pt x="1472157" y="0"/>
                  </a:lnTo>
                </a:path>
              </a:pathLst>
            </a:custGeom>
            <a:ln w="3716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9023251" y="2595804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3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9023251" y="2557174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31963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9009199" y="255717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8111765" y="2595804"/>
              <a:ext cx="897890" cy="0"/>
            </a:xfrm>
            <a:custGeom>
              <a:avLst/>
              <a:gdLst/>
              <a:ahLst/>
              <a:cxnLst/>
              <a:rect l="l" t="t" r="r" b="b"/>
              <a:pathLst>
                <a:path w="897890">
                  <a:moveTo>
                    <a:pt x="0" y="0"/>
                  </a:moveTo>
                  <a:lnTo>
                    <a:pt x="8974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8111771" y="2557174"/>
              <a:ext cx="897890" cy="0"/>
            </a:xfrm>
            <a:custGeom>
              <a:avLst/>
              <a:gdLst/>
              <a:ahLst/>
              <a:cxnLst/>
              <a:rect l="l" t="t" r="r" b="b"/>
              <a:pathLst>
                <a:path w="897890">
                  <a:moveTo>
                    <a:pt x="89742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8083703" y="2557174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06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7866792" y="2595804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90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7866789" y="2557174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90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7866792" y="2600193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>
                  <a:moveTo>
                    <a:pt x="0" y="0"/>
                  </a:moveTo>
                  <a:lnTo>
                    <a:pt x="21250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8116183" y="2600193"/>
              <a:ext cx="889000" cy="0"/>
            </a:xfrm>
            <a:custGeom>
              <a:avLst/>
              <a:gdLst/>
              <a:ahLst/>
              <a:cxnLst/>
              <a:rect l="l" t="t" r="r" b="b"/>
              <a:pathLst>
                <a:path w="889000">
                  <a:moveTo>
                    <a:pt x="0" y="0"/>
                  </a:moveTo>
                  <a:lnTo>
                    <a:pt x="88863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9027637" y="2600193"/>
              <a:ext cx="315595" cy="0"/>
            </a:xfrm>
            <a:custGeom>
              <a:avLst/>
              <a:gdLst/>
              <a:ahLst/>
              <a:cxnLst/>
              <a:rect l="l" t="t" r="r" b="b"/>
              <a:pathLst>
                <a:path w="315594">
                  <a:moveTo>
                    <a:pt x="0" y="0"/>
                  </a:moveTo>
                  <a:lnTo>
                    <a:pt x="31525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9342885" y="255278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41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7866783" y="2552788"/>
              <a:ext cx="1476375" cy="0"/>
            </a:xfrm>
            <a:custGeom>
              <a:avLst/>
              <a:gdLst/>
              <a:ahLst/>
              <a:cxnLst/>
              <a:rect l="l" t="t" r="r" b="b"/>
              <a:pathLst>
                <a:path w="1476375">
                  <a:moveTo>
                    <a:pt x="147610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7866792" y="255278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41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8832264" y="2600182"/>
              <a:ext cx="5715" cy="262890"/>
            </a:xfrm>
            <a:custGeom>
              <a:avLst/>
              <a:gdLst/>
              <a:ahLst/>
              <a:cxnLst/>
              <a:rect l="l" t="t" r="r" b="b"/>
              <a:pathLst>
                <a:path w="5715" h="262889">
                  <a:moveTo>
                    <a:pt x="5277" y="0"/>
                  </a:moveTo>
                  <a:lnTo>
                    <a:pt x="0" y="0"/>
                  </a:lnTo>
                  <a:lnTo>
                    <a:pt x="0" y="262567"/>
                  </a:lnTo>
                  <a:lnTo>
                    <a:pt x="5277" y="262567"/>
                  </a:lnTo>
                  <a:lnTo>
                    <a:pt x="52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8832850" y="26079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8832850" y="262651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8832850" y="264511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8832850" y="266370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8832850" y="268228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8832850" y="27008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8832850" y="27194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8832850" y="2738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8832850" y="275663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8832850" y="277521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8832850" y="279380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8832850" y="281238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8832850" y="28309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8832850" y="28495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8832850" y="260421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8832850" y="262281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8832850" y="264138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8832850" y="26599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8832850" y="267855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8832850" y="269714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8832850" y="271574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8832850" y="273431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8832850" y="275290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8832850" y="277150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8832850" y="279008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8832850" y="28086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8832850" y="282724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8832850" y="284584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8832850" y="260050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8832850" y="261909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8832850" y="26376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8832850" y="26562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8832850" y="267484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8832850" y="269343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8832850" y="271202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8832850" y="273061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8832850" y="274920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8832850" y="27677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8832850" y="27863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8832850" y="280494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8832850" y="28235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8832850" y="284213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8832850" y="28607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8832260" y="2600193"/>
              <a:ext cx="0" cy="262890"/>
            </a:xfrm>
            <a:custGeom>
              <a:avLst/>
              <a:gdLst/>
              <a:ahLst/>
              <a:cxnLst/>
              <a:rect l="l" t="t" r="r" b="b"/>
              <a:pathLst>
                <a:path h="262889">
                  <a:moveTo>
                    <a:pt x="0" y="0"/>
                  </a:moveTo>
                  <a:lnTo>
                    <a:pt x="0" y="26256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8837539" y="2600189"/>
              <a:ext cx="0" cy="262890"/>
            </a:xfrm>
            <a:custGeom>
              <a:avLst/>
              <a:gdLst/>
              <a:ahLst/>
              <a:cxnLst/>
              <a:rect l="l" t="t" r="r" b="b"/>
              <a:pathLst>
                <a:path h="262889">
                  <a:moveTo>
                    <a:pt x="0" y="26256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8832262" y="260019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7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9181729" y="2600182"/>
              <a:ext cx="5715" cy="202565"/>
            </a:xfrm>
            <a:custGeom>
              <a:avLst/>
              <a:gdLst/>
              <a:ahLst/>
              <a:cxnLst/>
              <a:rect l="l" t="t" r="r" b="b"/>
              <a:pathLst>
                <a:path w="5715" h="202564">
                  <a:moveTo>
                    <a:pt x="5277" y="0"/>
                  </a:moveTo>
                  <a:lnTo>
                    <a:pt x="0" y="0"/>
                  </a:lnTo>
                  <a:lnTo>
                    <a:pt x="0" y="201972"/>
                  </a:lnTo>
                  <a:lnTo>
                    <a:pt x="5277" y="201972"/>
                  </a:lnTo>
                  <a:lnTo>
                    <a:pt x="52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9182278" y="260422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9182278" y="2622803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9182278" y="2641382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9182278" y="26599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9182278" y="267855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9182278" y="269714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9182278" y="271574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9182278" y="273431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9182278" y="275290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9182278" y="277150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9182278" y="279008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9182278" y="260049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9182278" y="26190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9182278" y="263767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9182278" y="26562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9182278" y="267484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9182278" y="269343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9182278" y="271202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9182278" y="273061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9182278" y="274920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9182278" y="27677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9182278" y="27863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9185996" y="26004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8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9182278" y="2615366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9182278" y="2633956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9182278" y="265254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9182278" y="267113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9182278" y="268970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9182278" y="27083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9182278" y="272689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9182278" y="274547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9182278" y="276406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9182278" y="278264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9182266" y="28012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9181737" y="2600193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197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9187017" y="260019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197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9181740" y="260019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7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7390554" y="40743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53" y="0"/>
                  </a:moveTo>
                  <a:lnTo>
                    <a:pt x="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7386837" y="406695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7383109" y="405952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298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7379392" y="40520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015" y="0"/>
                  </a:moveTo>
                  <a:lnTo>
                    <a:pt x="0" y="13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7375675" y="4044657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5">
                  <a:moveTo>
                    <a:pt x="16732" y="0"/>
                  </a:moveTo>
                  <a:lnTo>
                    <a:pt x="0" y="16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7371958" y="403721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449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7368240" y="402979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166" y="0"/>
                  </a:moveTo>
                  <a:lnTo>
                    <a:pt x="0" y="241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7364523" y="402234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883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7360806" y="401492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01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7357089" y="4007479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7357089" y="4000052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7357089" y="3992611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7357089" y="398518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7357089" y="3977742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7357089" y="3970315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7357089" y="3962873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7357089" y="395544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7357089" y="3948005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7357089" y="394057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7357089" y="393127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7357089" y="39238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7357089" y="39164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7357089" y="39089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7357089" y="390153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7357089" y="389411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7357089" y="388667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7357089" y="38792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7357089" y="387180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7357089" y="38643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7357089" y="385693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7357089" y="38494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7357089" y="384206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7357089" y="38346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7357089" y="382719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7357089" y="381975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7357089" y="381232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7357089" y="38048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7357089" y="37974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7357089" y="379001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7357089" y="37825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7357089" y="377514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7357089" y="37677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7357089" y="37602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7357089" y="37528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7357089" y="374541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7357089" y="37379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7357089" y="373054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7357089" y="37231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7357089" y="37156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7357089" y="37082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7357089" y="370080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7357089" y="369338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7357089" y="368593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7357089" y="367851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7357089" y="367107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7357089" y="366362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7357089" y="36562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7357089" y="36487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7357089" y="36413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7357089" y="36338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7357089" y="362646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7357089" y="36190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7357089" y="361159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7357089" y="36041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7357089" y="359672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7357089" y="358928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7357089" y="35818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7357089" y="357441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7357089" y="35669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7357089" y="35595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7357089" y="355212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7357089" y="354468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7357089" y="35372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7357089" y="352981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7357089" y="352238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7357089" y="351494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7357089" y="350751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7357089" y="350007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7357089" y="34926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7357089" y="34852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7357089" y="347776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7357089" y="347033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7357089" y="346289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7357089" y="345546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7357089" y="344802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7357089" y="34406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7357089" y="34331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7357091" y="342759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454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7357079" y="342759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6041" y="0"/>
                  </a:moveTo>
                  <a:lnTo>
                    <a:pt x="0" y="26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7357091" y="34275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85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7357089" y="342759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161" y="0"/>
                  </a:moveTo>
                  <a:lnTo>
                    <a:pt x="0" y="1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7357092" y="34275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7386837" y="342759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7379392" y="34275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015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7371958" y="3427599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449" y="204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7364523" y="342758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883" y="27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7357089" y="342759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7357089" y="34350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7357089" y="344246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7357089" y="344988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7357089" y="345733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7357089" y="346475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7357089" y="347219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7357089" y="347962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7357089" y="348706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7357089" y="34944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7357089" y="350193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7357089" y="350936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7357089" y="351680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7357089" y="35242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7357089" y="353167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7357089" y="35391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7357089" y="354654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7357089" y="355398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7357089" y="356140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7357089" y="356885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7357089" y="357627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7357089" y="35837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7357089" y="359114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7357089" y="35985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7357089" y="36060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7357089" y="361346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7357089" y="362088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7357089" y="36283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7357089" y="363575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7357089" y="364505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7357089" y="365248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7357089" y="3659926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7357089" y="3667352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7357089" y="367479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7357089" y="3682221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7357089" y="368966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7357089" y="3697089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7357089" y="3704532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7357089" y="371195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7357089" y="371940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7357089" y="372682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7357089" y="37342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7357089" y="37416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7357089" y="37491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7357089" y="375655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7357089" y="376400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7357089" y="37714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7357089" y="377887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7357089" y="378631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7357089" y="379374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7357089" y="38011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7357089" y="38086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7357089" y="381605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7357089" y="38234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7357089" y="38309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7357089" y="38383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7357089" y="38457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7357089" y="385321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7357089" y="38606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7357089" y="38680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7357089" y="38755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7357089" y="38829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7357089" y="38903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7357089" y="389781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7357089" y="39052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7357089" y="391268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7357089" y="39201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7357089" y="392755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7357089" y="393499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7357089" y="39424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7357089" y="39498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7357089" y="395731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7357089" y="396473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7357089" y="39721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7357089" y="397960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7357089" y="39870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7357089" y="399447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7357089" y="400191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7357089" y="400933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7357089" y="401678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7357089" y="402420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7357089" y="403165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7357089" y="403907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7390554" y="32547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53" y="0"/>
                  </a:moveTo>
                  <a:lnTo>
                    <a:pt x="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7383109" y="324729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298" y="0"/>
                  </a:moveTo>
                  <a:lnTo>
                    <a:pt x="0" y="9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7375675" y="3239869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5">
                  <a:moveTo>
                    <a:pt x="16732" y="0"/>
                  </a:moveTo>
                  <a:lnTo>
                    <a:pt x="0" y="16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7368240" y="32324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166" y="0"/>
                  </a:moveTo>
                  <a:lnTo>
                    <a:pt x="0" y="24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7360806" y="322500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01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7357089" y="32175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7357089" y="321013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7357089" y="320269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7357089" y="319526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7357089" y="318782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7357089" y="318039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7357089" y="3172952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7357089" y="316552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7357089" y="3158086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7357089" y="315065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7357089" y="3143216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7357089" y="3135789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7357089" y="312834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7357089" y="3120921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7357089" y="311348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7357089" y="310603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7357089" y="309861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7357089" y="3091169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7357089" y="30818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7357089" y="307445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7357089" y="306701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7357089" y="305957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7357089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7392786" y="30521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7388690" y="305587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3717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7384994" y="3059565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7413" y="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7381256" y="3063296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5">
                  <a:moveTo>
                    <a:pt x="11151" y="13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7377539" y="3067011"/>
              <a:ext cx="15240" cy="17145"/>
            </a:xfrm>
            <a:custGeom>
              <a:avLst/>
              <a:gdLst/>
              <a:ahLst/>
              <a:cxnLst/>
              <a:rect l="l" t="t" r="r" b="b"/>
              <a:pathLst>
                <a:path w="15240" h="17144">
                  <a:moveTo>
                    <a:pt x="14868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7373821" y="3070741"/>
              <a:ext cx="19050" cy="20955"/>
            </a:xfrm>
            <a:custGeom>
              <a:avLst/>
              <a:gdLst/>
              <a:ahLst/>
              <a:cxnLst/>
              <a:rect l="l" t="t" r="r" b="b"/>
              <a:pathLst>
                <a:path w="19050" h="20955">
                  <a:moveTo>
                    <a:pt x="18585" y="204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7370104" y="3074443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4">
                  <a:moveTo>
                    <a:pt x="22302" y="24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7366387" y="3078153"/>
              <a:ext cx="26034" cy="27940"/>
            </a:xfrm>
            <a:custGeom>
              <a:avLst/>
              <a:gdLst/>
              <a:ahLst/>
              <a:cxnLst/>
              <a:rect l="l" t="t" r="r" b="b"/>
              <a:pathLst>
                <a:path w="26034" h="27939">
                  <a:moveTo>
                    <a:pt x="26020" y="27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7362670" y="3081878"/>
              <a:ext cx="29845" cy="31750"/>
            </a:xfrm>
            <a:custGeom>
              <a:avLst/>
              <a:gdLst/>
              <a:ahLst/>
              <a:cxnLst/>
              <a:rect l="l" t="t" r="r" b="b"/>
              <a:pathLst>
                <a:path w="29844" h="31750">
                  <a:moveTo>
                    <a:pt x="29737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7358953" y="3085603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33454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7357089" y="30930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7357089" y="310047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7357089" y="310789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7357089" y="311533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7357089" y="312276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7357089" y="313020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7357089" y="31376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7357089" y="314507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7357089" y="315250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7357089" y="31599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7357089" y="316739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7357089" y="317481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7357089" y="31822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7357089" y="31896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7357089" y="31971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7357089" y="320455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7357089" y="321199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7357089" y="32194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7357088" y="322686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737" y="2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7357095" y="3234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302" y="22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7357088" y="324172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4868" y="14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7357097" y="324916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434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7356528" y="3256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7357495" y="325702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3510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7357495" y="342736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3510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7392604" y="3427377"/>
              <a:ext cx="0" cy="652145"/>
            </a:xfrm>
            <a:custGeom>
              <a:avLst/>
              <a:gdLst/>
              <a:ahLst/>
              <a:cxnLst/>
              <a:rect l="l" t="t" r="r" b="b"/>
              <a:pathLst>
                <a:path h="652145">
                  <a:moveTo>
                    <a:pt x="0" y="65154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7392604" y="305152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20550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7357497" y="3086662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0"/>
                  </a:moveTo>
                  <a:lnTo>
                    <a:pt x="0" y="17036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7357497" y="3427365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4">
                  <a:moveTo>
                    <a:pt x="0" y="0"/>
                  </a:moveTo>
                  <a:lnTo>
                    <a:pt x="0" y="11590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7357497" y="3578395"/>
              <a:ext cx="0" cy="465455"/>
            </a:xfrm>
            <a:custGeom>
              <a:avLst/>
              <a:gdLst/>
              <a:ahLst/>
              <a:cxnLst/>
              <a:rect l="l" t="t" r="r" b="b"/>
              <a:pathLst>
                <a:path h="465454">
                  <a:moveTo>
                    <a:pt x="0" y="0"/>
                  </a:moveTo>
                  <a:lnTo>
                    <a:pt x="0" y="46538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3" name="object 161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7351922" y="3251446"/>
              <a:ext cx="207834" cy="181494"/>
            </a:xfrm>
            <a:prstGeom prst="rect">
              <a:avLst/>
            </a:prstGeom>
          </p:spPr>
        </p:pic>
        <p:sp>
          <p:nvSpPr>
            <p:cNvPr id="1614" name="object 1614"/>
            <p:cNvSpPr/>
            <p:nvPr/>
          </p:nvSpPr>
          <p:spPr>
            <a:xfrm>
              <a:off x="17000234" y="40743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6992799" y="40669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151" y="0"/>
                  </a:moveTo>
                  <a:lnTo>
                    <a:pt x="0" y="111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6985365" y="40595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85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6977931" y="405208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6020" y="0"/>
                  </a:moveTo>
                  <a:lnTo>
                    <a:pt x="0" y="260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6970492" y="404838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737" y="0"/>
                  </a:moveTo>
                  <a:lnTo>
                    <a:pt x="0" y="297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6963072" y="404465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297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6955623" y="404465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7002097" y="40483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53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6996526" y="40446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42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6989083" y="404465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868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6985365" y="40465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85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6981658" y="4050227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4">
                  <a:moveTo>
                    <a:pt x="22292" y="24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6977924" y="405393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166" y="24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6974214" y="4057667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449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7341691" y="4043781"/>
              <a:ext cx="51435" cy="35560"/>
            </a:xfrm>
            <a:custGeom>
              <a:avLst/>
              <a:gdLst/>
              <a:ahLst/>
              <a:cxnLst/>
              <a:rect l="l" t="t" r="r" b="b"/>
              <a:pathLst>
                <a:path w="51434" h="35560">
                  <a:moveTo>
                    <a:pt x="15811" y="0"/>
                  </a:moveTo>
                  <a:lnTo>
                    <a:pt x="5277" y="0"/>
                  </a:lnTo>
                  <a:lnTo>
                    <a:pt x="5277" y="5277"/>
                  </a:lnTo>
                  <a:lnTo>
                    <a:pt x="0" y="5277"/>
                  </a:lnTo>
                  <a:lnTo>
                    <a:pt x="0" y="35140"/>
                  </a:lnTo>
                  <a:lnTo>
                    <a:pt x="50909" y="35140"/>
                  </a:lnTo>
                  <a:lnTo>
                    <a:pt x="158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7386828" y="407625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717" y="0"/>
                  </a:moveTo>
                  <a:lnTo>
                    <a:pt x="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7379401" y="4072533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4">
                  <a:moveTo>
                    <a:pt x="7423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7371947" y="4068814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11172" y="0"/>
                  </a:moveTo>
                  <a:lnTo>
                    <a:pt x="0" y="9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7364530" y="4065107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868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7357091" y="4061387"/>
              <a:ext cx="19050" cy="17145"/>
            </a:xfrm>
            <a:custGeom>
              <a:avLst/>
              <a:gdLst/>
              <a:ahLst/>
              <a:cxnLst/>
              <a:rect l="l" t="t" r="r" b="b"/>
              <a:pathLst>
                <a:path w="19050" h="17145">
                  <a:moveTo>
                    <a:pt x="18585" y="0"/>
                  </a:moveTo>
                  <a:lnTo>
                    <a:pt x="0" y="16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7349664" y="4057667"/>
              <a:ext cx="22860" cy="20955"/>
            </a:xfrm>
            <a:custGeom>
              <a:avLst/>
              <a:gdLst/>
              <a:ahLst/>
              <a:cxnLst/>
              <a:rect l="l" t="t" r="r" b="b"/>
              <a:pathLst>
                <a:path w="22859" h="20954">
                  <a:moveTo>
                    <a:pt x="22292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7342210" y="4053944"/>
              <a:ext cx="26034" cy="24765"/>
            </a:xfrm>
            <a:custGeom>
              <a:avLst/>
              <a:gdLst/>
              <a:ahLst/>
              <a:cxnLst/>
              <a:rect l="l" t="t" r="r" b="b"/>
              <a:pathLst>
                <a:path w="26034" h="24764">
                  <a:moveTo>
                    <a:pt x="26041" y="0"/>
                  </a:moveTo>
                  <a:lnTo>
                    <a:pt x="0" y="24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7342229" y="405023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302" y="0"/>
                  </a:moveTo>
                  <a:lnTo>
                    <a:pt x="0" y="22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7342223" y="40465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85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7342214" y="404465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015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7347241" y="4044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7342219" y="40483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7355227" y="4044662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7347801" y="4044662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7345940" y="404837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737" y="2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7342210" y="405207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6041" y="26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7342223" y="4061384"/>
              <a:ext cx="19050" cy="17145"/>
            </a:xfrm>
            <a:custGeom>
              <a:avLst/>
              <a:gdLst/>
              <a:ahLst/>
              <a:cxnLst/>
              <a:rect l="l" t="t" r="r" b="b"/>
              <a:pathLst>
                <a:path w="19050" h="17145">
                  <a:moveTo>
                    <a:pt x="18585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7342210" y="4068808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11172" y="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7342225" y="4076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717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7346964" y="404378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6988687" y="404378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6953569" y="4076132"/>
              <a:ext cx="51435" cy="5715"/>
            </a:xfrm>
            <a:custGeom>
              <a:avLst/>
              <a:gdLst/>
              <a:ahLst/>
              <a:cxnLst/>
              <a:rect l="l" t="t" r="r" b="b"/>
              <a:pathLst>
                <a:path w="51434" h="5714">
                  <a:moveTo>
                    <a:pt x="0" y="0"/>
                  </a:moveTo>
                  <a:lnTo>
                    <a:pt x="50940" y="0"/>
                  </a:lnTo>
                </a:path>
                <a:path w="51434" h="5714">
                  <a:moveTo>
                    <a:pt x="0" y="5575"/>
                  </a:moveTo>
                  <a:lnTo>
                    <a:pt x="50940" y="5575"/>
                  </a:lnTo>
                </a:path>
              </a:pathLst>
            </a:custGeom>
            <a:ln w="557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7341690" y="4078917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090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6999232" y="404378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7004509" y="4049060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2986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6999232" y="404906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27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7346969" y="404378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7341690" y="4049060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2986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7341691" y="404906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7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6999232" y="4043781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>
                  <a:moveTo>
                    <a:pt x="0" y="0"/>
                  </a:moveTo>
                  <a:lnTo>
                    <a:pt x="34773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6953560" y="3051524"/>
              <a:ext cx="439420" cy="35560"/>
            </a:xfrm>
            <a:custGeom>
              <a:avLst/>
              <a:gdLst/>
              <a:ahLst/>
              <a:cxnLst/>
              <a:rect l="l" t="t" r="r" b="b"/>
              <a:pathLst>
                <a:path w="439419" h="35560">
                  <a:moveTo>
                    <a:pt x="439044" y="0"/>
                  </a:moveTo>
                  <a:lnTo>
                    <a:pt x="0" y="0"/>
                  </a:lnTo>
                  <a:lnTo>
                    <a:pt x="35129" y="35140"/>
                  </a:lnTo>
                  <a:lnTo>
                    <a:pt x="403935" y="35140"/>
                  </a:lnTo>
                  <a:lnTo>
                    <a:pt x="4390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7351528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7344080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7336659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7329213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7321792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7314343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7306922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7299475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7292054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7284607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7277165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7269738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7262295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7254870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7247427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7240001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7232558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7225132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7217691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7210265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7202822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7195401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7187953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7180533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7173085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7165664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7158217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7150794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7143349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7135927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7128480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7121058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7113611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7106191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7098744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7091301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7083875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7076432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7069006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7061564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7054138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7046695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7039268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7031827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7024401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7016962" y="3052144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33454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7009534" y="3052144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33454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7002093" y="3052144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33454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6994667" y="3052144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33454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6987225" y="30521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33454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6983495" y="305214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9758" y="0"/>
                  </a:moveTo>
                  <a:lnTo>
                    <a:pt x="0" y="297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6979792" y="305214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6020" y="0"/>
                  </a:moveTo>
                  <a:lnTo>
                    <a:pt x="0" y="26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6976076" y="30521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292" y="0"/>
                  </a:moveTo>
                  <a:lnTo>
                    <a:pt x="0" y="223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6972355" y="30521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85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6953203" y="30515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7390554" y="30521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8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7383125" y="305215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6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7375671" y="3052147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9308" y="7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7368253" y="3052141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30">
                  <a:moveTo>
                    <a:pt x="13004" y="111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7360806" y="3052145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39">
                  <a:moveTo>
                    <a:pt x="16732" y="14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7353388" y="3052147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20428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7345940" y="3052153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60">
                  <a:moveTo>
                    <a:pt x="24156" y="22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7338507" y="305214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27883" y="26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7331068" y="3052144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4">
                  <a:moveTo>
                    <a:pt x="31601" y="2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7323630" y="305214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7316203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7308762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7301336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7293894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7286467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7279025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7271597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7264158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7256730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7249288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7241866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7234420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7227000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7219552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7212129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7204682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7197261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7189815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7182394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7174945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7167525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7160076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7152656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7145209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7137767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7130341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7122897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7115473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7108030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7100604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7093161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7085735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7078293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7070866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7063425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7056003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7048556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7041135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7033688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7026266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7018819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7011397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7003951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6996529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6989083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6981660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6974213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6966793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6959345" y="30521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6953560" y="3048739"/>
              <a:ext cx="439420" cy="5715"/>
            </a:xfrm>
            <a:custGeom>
              <a:avLst/>
              <a:gdLst/>
              <a:ahLst/>
              <a:cxnLst/>
              <a:rect l="l" t="t" r="r" b="b"/>
              <a:pathLst>
                <a:path w="439419" h="5714">
                  <a:moveTo>
                    <a:pt x="0" y="5575"/>
                  </a:moveTo>
                  <a:lnTo>
                    <a:pt x="439044" y="5575"/>
                  </a:lnTo>
                </a:path>
                <a:path w="439419" h="5714">
                  <a:moveTo>
                    <a:pt x="0" y="0"/>
                  </a:moveTo>
                  <a:lnTo>
                    <a:pt x="439044" y="0"/>
                  </a:lnTo>
                </a:path>
              </a:pathLst>
            </a:custGeom>
            <a:ln w="55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6988687" y="3086662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8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6953558" y="3051529"/>
              <a:ext cx="35560" cy="1027430"/>
            </a:xfrm>
            <a:custGeom>
              <a:avLst/>
              <a:gdLst/>
              <a:ahLst/>
              <a:cxnLst/>
              <a:rect l="l" t="t" r="r" b="b"/>
              <a:pathLst>
                <a:path w="35559" h="1027429">
                  <a:moveTo>
                    <a:pt x="0" y="0"/>
                  </a:moveTo>
                  <a:lnTo>
                    <a:pt x="0" y="1027392"/>
                  </a:lnTo>
                  <a:lnTo>
                    <a:pt x="35129" y="992252"/>
                  </a:lnTo>
                  <a:lnTo>
                    <a:pt x="35129" y="351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6953763" y="40372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6953763" y="402979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6953763" y="402234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6953763" y="40149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6953763" y="400747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6953763" y="400005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6953763" y="399261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6953763" y="398518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6953763" y="397774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6953763" y="39703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6953763" y="396287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6953763" y="395544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6953763" y="394800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6953763" y="394057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6953763" y="393313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6953763" y="392570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6953763" y="391826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6953763" y="391084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6953763" y="390340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6953763" y="389595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6953763" y="38885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6953763" y="388109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6953763" y="387366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6953763" y="38662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6953763" y="38587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6953763" y="385135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6953763" y="384392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6953763" y="383648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6953763" y="38290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6953763" y="38216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6953763" y="381418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6953763" y="380674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6953763" y="37993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6953763" y="379187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6953763" y="378445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6953763" y="377701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6953763" y="376958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6953763" y="376214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6953763" y="37547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6953763" y="374727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6953763" y="373984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6953763" y="373240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6953763" y="372497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6953763" y="371753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6953763" y="37100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6953763" y="370266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6953763" y="369522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6953763" y="368779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6953763" y="36803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6953763" y="36729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6953763" y="366548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6953763" y="365806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6953763" y="36506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6953763" y="364319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6953763" y="363575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6953763" y="362832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6953763" y="362088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6953763" y="361345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6953763" y="360601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6953763" y="359858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6953763" y="359114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6953763" y="35837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6953763" y="357627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6953763" y="356885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6953763" y="356140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6953763" y="35539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6953763" y="354654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6953763" y="35391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6953763" y="353167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6953763" y="35242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6953763" y="351680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6953763" y="350936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6953763" y="350193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6953763" y="349449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6953763" y="34870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6953763" y="347962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6953763" y="347220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6953763" y="346475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6953763" y="34573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6953763" y="344988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6953763" y="34424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6953763" y="34350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6953763" y="34275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6953763" y="342015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6953763" y="341272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6953763" y="34052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6953763" y="339785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6953763" y="33904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6953763" y="338298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6953763" y="337554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6953763" y="33681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6953763" y="336067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6953763" y="33532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6953763" y="334580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6953763" y="33383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6953763" y="333094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6953763" y="332349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6953763" y="331607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6953763" y="33086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6953763" y="3301203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6953763" y="3293761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6953763" y="3286335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6953763" y="3278893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6953763" y="3271466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6953763" y="326402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6953763" y="325659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6953763" y="324915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6953763" y="324173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6953763" y="323428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6953763" y="322686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6953763" y="32175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6953763" y="321013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6953763" y="320269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6953763" y="319526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6953763" y="318782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6953763" y="318039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6953763" y="317295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6953763" y="316552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6953763" y="31580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6953763" y="31506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6953763" y="314321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6953763" y="313578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6953763" y="312834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6953763" y="31209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6953763" y="311348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6953763" y="310603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6953763" y="309861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6953763" y="309116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6953767" y="30856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33454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6953764" y="30818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9737" y="0"/>
                  </a:moveTo>
                  <a:lnTo>
                    <a:pt x="0" y="297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6953755" y="307816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6041" y="0"/>
                  </a:moveTo>
                  <a:lnTo>
                    <a:pt x="0" y="260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6953772" y="307445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302" y="0"/>
                  </a:moveTo>
                  <a:lnTo>
                    <a:pt x="0" y="22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6953767" y="30707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85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6953763" y="306701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4868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6953755" y="306329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11172" y="0"/>
                  </a:moveTo>
                  <a:lnTo>
                    <a:pt x="0" y="11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6953772" y="305957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7434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6953767" y="30558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6953203" y="30515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6953763" y="305400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6953763" y="306143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6953763" y="306887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6953763" y="30763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6953763" y="308374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6953763" y="309116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6953763" y="309861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6953763" y="310603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6953763" y="311348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6953763" y="312092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6953763" y="312834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6953763" y="313579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6953763" y="314321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6953763" y="315066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6953763" y="31580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6953763" y="316553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6953763" y="317295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6953763" y="31804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6953763" y="318782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6953763" y="319527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6953763" y="320268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6953763" y="321013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6953763" y="32175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6953763" y="32250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6953763" y="323242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6953763" y="323986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6953763" y="32472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6953763" y="325473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6953763" y="326216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6953763" y="32696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6953763" y="327703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6953763" y="328447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6953763" y="32919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6953763" y="329934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6953763" y="33067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6953763" y="331421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6953763" y="332165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6953763" y="332908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6953763" y="333652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6953763" y="33439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6953763" y="335139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6953763" y="335881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6953763" y="336626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6953763" y="337368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6953763" y="338113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6953763" y="338855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6953763" y="33960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6953763" y="34034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6953763" y="341086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6953763" y="34182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6953763" y="342573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6953763" y="343315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6953763" y="34406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6953763" y="344802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6953763" y="345547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6953763" y="346289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6953763" y="347033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6953763" y="347776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6953763" y="348520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6953763" y="349265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6953763" y="350007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6953763" y="350752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6953763" y="351680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6953763" y="3524235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6953763" y="3531676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6953763" y="3539112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6953763" y="354654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6953763" y="3553981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6953763" y="356141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6953763" y="356885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6953763" y="357628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6953763" y="358371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6953763" y="359115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6953763" y="3598592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6953763" y="36060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6953763" y="361346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6953763" y="362088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6953763" y="36283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6953763" y="363575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6953763" y="36431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6953763" y="36506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6953763" y="365806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6953763" y="366548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6953763" y="367293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6953763" y="36803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6953763" y="368780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6953763" y="369522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6953763" y="370266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6953763" y="37100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6953763" y="371753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6953763" y="372498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6953763" y="373240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6953763" y="373985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6953763" y="374727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6953763" y="37547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6953763" y="376214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6953763" y="376958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6953763" y="377700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6953763" y="378445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6953763" y="379187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6953763" y="379932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6953763" y="380674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6953763" y="38141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6953763" y="38216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6953763" y="38290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6953763" y="383648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6953763" y="384392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6953763" y="385135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6953763" y="38587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6953763" y="38662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6953763" y="387366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6953763" y="388108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6953763" y="388853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6953763" y="38959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6953763" y="390340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6953763" y="391084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6953763" y="391826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6953763" y="392571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6953763" y="393313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6953763" y="394058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6953763" y="394800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6953763" y="395545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6953763" y="396287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6953763" y="397032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6953763" y="397774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6953763" y="398519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6953763" y="399261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6953763" y="40000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6953763" y="400747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6953760" y="401491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01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6953761" y="402234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894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6953757" y="402977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177" y="24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6953764" y="4037217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449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6953760" y="4044654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5">
                  <a:moveTo>
                    <a:pt x="16732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6953762" y="405208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025" y="130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6953757" y="405951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308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6953773" y="40669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6953772" y="40744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53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6988687" y="3578392"/>
              <a:ext cx="0" cy="465455"/>
            </a:xfrm>
            <a:custGeom>
              <a:avLst/>
              <a:gdLst/>
              <a:ahLst/>
              <a:cxnLst/>
              <a:rect l="l" t="t" r="r" b="b"/>
              <a:pathLst>
                <a:path h="465454">
                  <a:moveTo>
                    <a:pt x="0" y="46538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6988687" y="3086669"/>
              <a:ext cx="0" cy="457200"/>
            </a:xfrm>
            <a:custGeom>
              <a:avLst/>
              <a:gdLst/>
              <a:ahLst/>
              <a:cxnLst/>
              <a:rect l="l" t="t" r="r" b="b"/>
              <a:pathLst>
                <a:path h="457200">
                  <a:moveTo>
                    <a:pt x="0" y="45660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6953569" y="3051524"/>
              <a:ext cx="0" cy="1027430"/>
            </a:xfrm>
            <a:custGeom>
              <a:avLst/>
              <a:gdLst/>
              <a:ahLst/>
              <a:cxnLst/>
              <a:rect l="l" t="t" r="r" b="b"/>
              <a:pathLst>
                <a:path h="1027429">
                  <a:moveTo>
                    <a:pt x="0" y="0"/>
                  </a:moveTo>
                  <a:lnTo>
                    <a:pt x="0" y="102739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7351529" y="357255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7344073" y="356513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015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7336661" y="3557689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428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7329215" y="355026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873" y="0"/>
                  </a:moveTo>
                  <a:lnTo>
                    <a:pt x="0" y="278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7321792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7314343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7306922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7299475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7292054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7284607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7277165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7269738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7262295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7254870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7247427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7240001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7232558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7225132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7217691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7210265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7202822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7195401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7187953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7180533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7173085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7165664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7158217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7150794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7143349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7135927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7128480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7121058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7113611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7106191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7098744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7091301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7083875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7076432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7069006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7061564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7054138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7046695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7039268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7031827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7024401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7016958" y="3542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7009534" y="3542819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33454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7002093" y="3542819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33454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6994667" y="3542819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5" h="35560">
                  <a:moveTo>
                    <a:pt x="33454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6989078" y="3542819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31601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6989076" y="3542819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5" h="26035">
                  <a:moveTo>
                    <a:pt x="24177" y="0"/>
                  </a:moveTo>
                  <a:lnTo>
                    <a:pt x="0" y="260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6989080" y="3542819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4" h="19050">
                  <a:moveTo>
                    <a:pt x="16732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6989071" y="3542819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298" y="0"/>
                  </a:moveTo>
                  <a:lnTo>
                    <a:pt x="0" y="11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6989087" y="354281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853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7353382" y="35428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06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7345938" y="354281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151" y="11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7338513" y="35428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75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7331069" y="354281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6020" y="26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7323634" y="354282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454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7316203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7308762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7301336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7293894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7286467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7279025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7271597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7264158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7256730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7249288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7241866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7234420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7227000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7219552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7212129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7204682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7197261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7189815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7182394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7174945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7167525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7160076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7152656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7145209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7137767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7130341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7122897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7115473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7108030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7100604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7093161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7085735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7078293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7070866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7063425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7056003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7048556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7041135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7033688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7026266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7018819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7011397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7003951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6996529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97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6989083" y="35428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6989083" y="355025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873" y="27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6989081" y="3557689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449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6989075" y="356512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015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6989093" y="357256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6988681" y="3543273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36881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6988687" y="3578395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8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6" name="object 216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983112" y="3081086"/>
              <a:ext cx="142881" cy="186774"/>
            </a:xfrm>
            <a:prstGeom prst="rect">
              <a:avLst/>
            </a:prstGeom>
          </p:spPr>
        </p:pic>
        <p:sp>
          <p:nvSpPr>
            <p:cNvPr id="2167" name="object 2167"/>
            <p:cNvSpPr/>
            <p:nvPr/>
          </p:nvSpPr>
          <p:spPr>
            <a:xfrm>
              <a:off x="19004801" y="2600203"/>
              <a:ext cx="22860" cy="431165"/>
            </a:xfrm>
            <a:custGeom>
              <a:avLst/>
              <a:gdLst/>
              <a:ahLst/>
              <a:cxnLst/>
              <a:rect l="l" t="t" r="r" b="b"/>
              <a:pathLst>
                <a:path w="22859" h="431164">
                  <a:moveTo>
                    <a:pt x="4394" y="0"/>
                  </a:moveTo>
                  <a:lnTo>
                    <a:pt x="0" y="0"/>
                  </a:lnTo>
                  <a:lnTo>
                    <a:pt x="0" y="408305"/>
                  </a:lnTo>
                  <a:lnTo>
                    <a:pt x="4394" y="412711"/>
                  </a:lnTo>
                  <a:lnTo>
                    <a:pt x="4394" y="0"/>
                  </a:lnTo>
                  <a:close/>
                </a:path>
                <a:path w="22859" h="431164">
                  <a:moveTo>
                    <a:pt x="22821" y="0"/>
                  </a:moveTo>
                  <a:lnTo>
                    <a:pt x="18440" y="0"/>
                  </a:lnTo>
                  <a:lnTo>
                    <a:pt x="18440" y="426758"/>
                  </a:lnTo>
                  <a:lnTo>
                    <a:pt x="22821" y="431152"/>
                  </a:lnTo>
                  <a:lnTo>
                    <a:pt x="228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9009199" y="2600193"/>
              <a:ext cx="14604" cy="427355"/>
            </a:xfrm>
            <a:custGeom>
              <a:avLst/>
              <a:gdLst/>
              <a:ahLst/>
              <a:cxnLst/>
              <a:rect l="l" t="t" r="r" b="b"/>
              <a:pathLst>
                <a:path w="14605" h="427355">
                  <a:moveTo>
                    <a:pt x="14051" y="0"/>
                  </a:moveTo>
                  <a:lnTo>
                    <a:pt x="0" y="0"/>
                  </a:lnTo>
                  <a:lnTo>
                    <a:pt x="0" y="412709"/>
                  </a:lnTo>
                  <a:lnTo>
                    <a:pt x="14051" y="426772"/>
                  </a:lnTo>
                  <a:lnTo>
                    <a:pt x="140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9022434" y="2600494"/>
              <a:ext cx="0" cy="426084"/>
            </a:xfrm>
            <a:custGeom>
              <a:avLst/>
              <a:gdLst/>
              <a:ahLst/>
              <a:cxnLst/>
              <a:rect l="l" t="t" r="r" b="b"/>
              <a:pathLst>
                <a:path h="426085">
                  <a:moveTo>
                    <a:pt x="0" y="0"/>
                  </a:moveTo>
                  <a:lnTo>
                    <a:pt x="0" y="4256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9014992" y="2600494"/>
              <a:ext cx="0" cy="418465"/>
            </a:xfrm>
            <a:custGeom>
              <a:avLst/>
              <a:gdLst/>
              <a:ahLst/>
              <a:cxnLst/>
              <a:rect l="l" t="t" r="r" b="b"/>
              <a:pathLst>
                <a:path h="418464">
                  <a:moveTo>
                    <a:pt x="0" y="0"/>
                  </a:moveTo>
                  <a:lnTo>
                    <a:pt x="0" y="4181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9009199" y="2600193"/>
              <a:ext cx="0" cy="412750"/>
            </a:xfrm>
            <a:custGeom>
              <a:avLst/>
              <a:gdLst/>
              <a:ahLst/>
              <a:cxnLst/>
              <a:rect l="l" t="t" r="r" b="b"/>
              <a:pathLst>
                <a:path h="412750">
                  <a:moveTo>
                    <a:pt x="0" y="0"/>
                  </a:moveTo>
                  <a:lnTo>
                    <a:pt x="0" y="41270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9023251" y="2600188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5">
                  <a:moveTo>
                    <a:pt x="0" y="42677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9027637" y="2600188"/>
              <a:ext cx="0" cy="431165"/>
            </a:xfrm>
            <a:custGeom>
              <a:avLst/>
              <a:gdLst/>
              <a:ahLst/>
              <a:cxnLst/>
              <a:rect l="l" t="t" r="r" b="b"/>
              <a:pathLst>
                <a:path h="431164">
                  <a:moveTo>
                    <a:pt x="0" y="4311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9004812" y="2600193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31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7764925" y="3855421"/>
              <a:ext cx="1654810" cy="27305"/>
            </a:xfrm>
            <a:custGeom>
              <a:avLst/>
              <a:gdLst/>
              <a:ahLst/>
              <a:cxnLst/>
              <a:rect l="l" t="t" r="r" b="b"/>
              <a:pathLst>
                <a:path w="1654809" h="27304">
                  <a:moveTo>
                    <a:pt x="4381" y="0"/>
                  </a:moveTo>
                  <a:lnTo>
                    <a:pt x="0" y="0"/>
                  </a:lnTo>
                  <a:lnTo>
                    <a:pt x="3670" y="4419"/>
                  </a:lnTo>
                  <a:lnTo>
                    <a:pt x="4381" y="4419"/>
                  </a:lnTo>
                  <a:lnTo>
                    <a:pt x="4381" y="0"/>
                  </a:lnTo>
                  <a:close/>
                </a:path>
                <a:path w="1654809" h="27304">
                  <a:moveTo>
                    <a:pt x="333679" y="22860"/>
                  </a:moveTo>
                  <a:lnTo>
                    <a:pt x="22847" y="22860"/>
                  </a:lnTo>
                  <a:lnTo>
                    <a:pt x="22847" y="27241"/>
                  </a:lnTo>
                  <a:lnTo>
                    <a:pt x="333679" y="27241"/>
                  </a:lnTo>
                  <a:lnTo>
                    <a:pt x="333679" y="22860"/>
                  </a:lnTo>
                  <a:close/>
                </a:path>
                <a:path w="1654809" h="27304">
                  <a:moveTo>
                    <a:pt x="333679" y="25"/>
                  </a:moveTo>
                  <a:lnTo>
                    <a:pt x="4394" y="25"/>
                  </a:lnTo>
                  <a:lnTo>
                    <a:pt x="4394" y="4432"/>
                  </a:lnTo>
                  <a:lnTo>
                    <a:pt x="333679" y="4432"/>
                  </a:lnTo>
                  <a:lnTo>
                    <a:pt x="333679" y="25"/>
                  </a:lnTo>
                  <a:close/>
                </a:path>
                <a:path w="1654809" h="27304">
                  <a:moveTo>
                    <a:pt x="1654340" y="22860"/>
                  </a:moveTo>
                  <a:lnTo>
                    <a:pt x="554951" y="22860"/>
                  </a:lnTo>
                  <a:lnTo>
                    <a:pt x="554951" y="27241"/>
                  </a:lnTo>
                  <a:lnTo>
                    <a:pt x="1654340" y="27241"/>
                  </a:lnTo>
                  <a:lnTo>
                    <a:pt x="1654340" y="22860"/>
                  </a:lnTo>
                  <a:close/>
                </a:path>
                <a:path w="1654809" h="27304">
                  <a:moveTo>
                    <a:pt x="1654340" y="12"/>
                  </a:moveTo>
                  <a:lnTo>
                    <a:pt x="554951" y="12"/>
                  </a:lnTo>
                  <a:lnTo>
                    <a:pt x="554951" y="4419"/>
                  </a:lnTo>
                  <a:lnTo>
                    <a:pt x="1654340" y="4419"/>
                  </a:lnTo>
                  <a:lnTo>
                    <a:pt x="1654340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7768606" y="3871251"/>
              <a:ext cx="325120" cy="0"/>
            </a:xfrm>
            <a:custGeom>
              <a:avLst/>
              <a:gdLst/>
              <a:ahLst/>
              <a:cxnLst/>
              <a:rect l="l" t="t" r="r" b="b"/>
              <a:pathLst>
                <a:path w="325119">
                  <a:moveTo>
                    <a:pt x="0" y="0"/>
                  </a:moveTo>
                  <a:lnTo>
                    <a:pt x="325069" y="0"/>
                  </a:lnTo>
                </a:path>
              </a:pathLst>
            </a:custGeom>
            <a:ln w="1673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8323025" y="3869020"/>
              <a:ext cx="1094105" cy="0"/>
            </a:xfrm>
            <a:custGeom>
              <a:avLst/>
              <a:gdLst/>
              <a:ahLst/>
              <a:cxnLst/>
              <a:rect l="l" t="t" r="r" b="b"/>
              <a:pathLst>
                <a:path w="1094105">
                  <a:moveTo>
                    <a:pt x="0" y="0"/>
                  </a:moveTo>
                  <a:lnTo>
                    <a:pt x="1093990" y="0"/>
                  </a:lnTo>
                </a:path>
              </a:pathLst>
            </a:custGeom>
            <a:ln w="1673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7784085" y="3878275"/>
              <a:ext cx="314960" cy="0"/>
            </a:xfrm>
            <a:custGeom>
              <a:avLst/>
              <a:gdLst/>
              <a:ahLst/>
              <a:cxnLst/>
              <a:rect l="l" t="t" r="r" b="b"/>
              <a:pathLst>
                <a:path w="314959">
                  <a:moveTo>
                    <a:pt x="0" y="0"/>
                  </a:moveTo>
                  <a:lnTo>
                    <a:pt x="31452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8319880" y="3878275"/>
              <a:ext cx="1099820" cy="0"/>
            </a:xfrm>
            <a:custGeom>
              <a:avLst/>
              <a:gdLst/>
              <a:ahLst/>
              <a:cxnLst/>
              <a:rect l="l" t="t" r="r" b="b"/>
              <a:pathLst>
                <a:path w="1099819">
                  <a:moveTo>
                    <a:pt x="0" y="0"/>
                  </a:moveTo>
                  <a:lnTo>
                    <a:pt x="109938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8319890" y="3859838"/>
              <a:ext cx="1099820" cy="0"/>
            </a:xfrm>
            <a:custGeom>
              <a:avLst/>
              <a:gdLst/>
              <a:ahLst/>
              <a:cxnLst/>
              <a:rect l="l" t="t" r="r" b="b"/>
              <a:pathLst>
                <a:path w="1099819">
                  <a:moveTo>
                    <a:pt x="109938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7783371" y="3859838"/>
              <a:ext cx="315595" cy="0"/>
            </a:xfrm>
            <a:custGeom>
              <a:avLst/>
              <a:gdLst/>
              <a:ahLst/>
              <a:cxnLst/>
              <a:rect l="l" t="t" r="r" b="b"/>
              <a:pathLst>
                <a:path w="315594">
                  <a:moveTo>
                    <a:pt x="31523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7769321" y="385983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7769323" y="385983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3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8319880" y="38782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8319880" y="385983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8319880" y="3855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8098606" y="38782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8098606" y="385983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8098606" y="3855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7787762" y="3882661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83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8319880" y="3882661"/>
              <a:ext cx="1099820" cy="0"/>
            </a:xfrm>
            <a:custGeom>
              <a:avLst/>
              <a:gdLst/>
              <a:ahLst/>
              <a:cxnLst/>
              <a:rect l="l" t="t" r="r" b="b"/>
              <a:pathLst>
                <a:path w="1099819">
                  <a:moveTo>
                    <a:pt x="0" y="0"/>
                  </a:moveTo>
                  <a:lnTo>
                    <a:pt x="109938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9419270" y="3855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9413694" y="3859838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30" h="19050">
                  <a:moveTo>
                    <a:pt x="0" y="18428"/>
                  </a:moveTo>
                  <a:lnTo>
                    <a:pt x="11151" y="18428"/>
                  </a:lnTo>
                  <a:lnTo>
                    <a:pt x="11151" y="0"/>
                  </a:lnTo>
                  <a:lnTo>
                    <a:pt x="0" y="0"/>
                  </a:lnTo>
                  <a:lnTo>
                    <a:pt x="0" y="1842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9419270" y="38782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8319890" y="3855420"/>
              <a:ext cx="1099820" cy="0"/>
            </a:xfrm>
            <a:custGeom>
              <a:avLst/>
              <a:gdLst/>
              <a:ahLst/>
              <a:cxnLst/>
              <a:rect l="l" t="t" r="r" b="b"/>
              <a:pathLst>
                <a:path w="1099819">
                  <a:moveTo>
                    <a:pt x="109938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7764931" y="3855420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67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7" name="object 219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8093031" y="3705850"/>
              <a:ext cx="232424" cy="182387"/>
            </a:xfrm>
            <a:prstGeom prst="rect">
              <a:avLst/>
            </a:prstGeom>
          </p:spPr>
        </p:pic>
        <p:sp>
          <p:nvSpPr>
            <p:cNvPr id="2198" name="object 2198"/>
            <p:cNvSpPr/>
            <p:nvPr/>
          </p:nvSpPr>
          <p:spPr>
            <a:xfrm>
              <a:off x="17764938" y="4781378"/>
              <a:ext cx="22860" cy="88265"/>
            </a:xfrm>
            <a:custGeom>
              <a:avLst/>
              <a:gdLst/>
              <a:ahLst/>
              <a:cxnLst/>
              <a:rect l="l" t="t" r="r" b="b"/>
              <a:pathLst>
                <a:path w="22859" h="88264">
                  <a:moveTo>
                    <a:pt x="4381" y="0"/>
                  </a:moveTo>
                  <a:lnTo>
                    <a:pt x="0" y="0"/>
                  </a:lnTo>
                  <a:lnTo>
                    <a:pt x="0" y="87820"/>
                  </a:lnTo>
                  <a:lnTo>
                    <a:pt x="4381" y="87820"/>
                  </a:lnTo>
                  <a:lnTo>
                    <a:pt x="4381" y="0"/>
                  </a:lnTo>
                  <a:close/>
                </a:path>
                <a:path w="22859" h="88264">
                  <a:moveTo>
                    <a:pt x="22809" y="0"/>
                  </a:moveTo>
                  <a:lnTo>
                    <a:pt x="18427" y="0"/>
                  </a:lnTo>
                  <a:lnTo>
                    <a:pt x="18427" y="87820"/>
                  </a:lnTo>
                  <a:lnTo>
                    <a:pt x="22809" y="87820"/>
                  </a:lnTo>
                  <a:lnTo>
                    <a:pt x="228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7777142" y="478067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2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7769714" y="478067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2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7783374" y="4781382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8781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7769323" y="4781380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781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7783374" y="478138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7769323" y="47813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7764935" y="4781380"/>
              <a:ext cx="4445" cy="88265"/>
            </a:xfrm>
            <a:custGeom>
              <a:avLst/>
              <a:gdLst/>
              <a:ahLst/>
              <a:cxnLst/>
              <a:rect l="l" t="t" r="r" b="b"/>
              <a:pathLst>
                <a:path w="4444" h="88264">
                  <a:moveTo>
                    <a:pt x="0" y="0"/>
                  </a:moveTo>
                  <a:lnTo>
                    <a:pt x="4387" y="0"/>
                  </a:lnTo>
                </a:path>
                <a:path w="4444" h="88264">
                  <a:moveTo>
                    <a:pt x="0" y="0"/>
                  </a:moveTo>
                  <a:lnTo>
                    <a:pt x="0" y="8781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7764935" y="486920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2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7787762" y="4781382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8781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7764938" y="4184300"/>
              <a:ext cx="22860" cy="232410"/>
            </a:xfrm>
            <a:custGeom>
              <a:avLst/>
              <a:gdLst/>
              <a:ahLst/>
              <a:cxnLst/>
              <a:rect l="l" t="t" r="r" b="b"/>
              <a:pathLst>
                <a:path w="22859" h="232410">
                  <a:moveTo>
                    <a:pt x="4381" y="0"/>
                  </a:moveTo>
                  <a:lnTo>
                    <a:pt x="0" y="0"/>
                  </a:lnTo>
                  <a:lnTo>
                    <a:pt x="0" y="231813"/>
                  </a:lnTo>
                  <a:lnTo>
                    <a:pt x="4381" y="231813"/>
                  </a:lnTo>
                  <a:lnTo>
                    <a:pt x="4381" y="0"/>
                  </a:lnTo>
                  <a:close/>
                </a:path>
                <a:path w="22859" h="232410">
                  <a:moveTo>
                    <a:pt x="22809" y="0"/>
                  </a:moveTo>
                  <a:lnTo>
                    <a:pt x="18427" y="0"/>
                  </a:lnTo>
                  <a:lnTo>
                    <a:pt x="18427" y="231813"/>
                  </a:lnTo>
                  <a:lnTo>
                    <a:pt x="22809" y="231813"/>
                  </a:lnTo>
                  <a:lnTo>
                    <a:pt x="228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7777142" y="4184055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3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7769714" y="4184055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3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7783374" y="4184283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23181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7769323" y="4184283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181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7783374" y="44160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7769323" y="441609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7764935" y="44160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7764935" y="4184283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181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7787762" y="4184283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23181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7764935" y="418428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2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7764935" y="4416098"/>
              <a:ext cx="0" cy="365760"/>
            </a:xfrm>
            <a:custGeom>
              <a:avLst/>
              <a:gdLst/>
              <a:ahLst/>
              <a:cxnLst/>
              <a:rect l="l" t="t" r="r" b="b"/>
              <a:pathLst>
                <a:path h="365760">
                  <a:moveTo>
                    <a:pt x="0" y="0"/>
                  </a:moveTo>
                  <a:lnTo>
                    <a:pt x="0" y="365287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7764935" y="477766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7787762" y="4416098"/>
              <a:ext cx="0" cy="365760"/>
            </a:xfrm>
            <a:custGeom>
              <a:avLst/>
              <a:gdLst/>
              <a:ahLst/>
              <a:cxnLst/>
              <a:rect l="l" t="t" r="r" b="b"/>
              <a:pathLst>
                <a:path h="365760">
                  <a:moveTo>
                    <a:pt x="0" y="0"/>
                  </a:moveTo>
                  <a:lnTo>
                    <a:pt x="0" y="365287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2" name="object 222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7583732" y="4410522"/>
              <a:ext cx="209606" cy="376433"/>
            </a:xfrm>
            <a:prstGeom prst="rect">
              <a:avLst/>
            </a:prstGeom>
          </p:spPr>
        </p:pic>
        <p:pic>
          <p:nvPicPr>
            <p:cNvPr id="2223" name="object 222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7755851" y="4073342"/>
              <a:ext cx="116516" cy="116516"/>
            </a:xfrm>
            <a:prstGeom prst="rect">
              <a:avLst/>
            </a:prstGeom>
          </p:spPr>
        </p:pic>
        <p:sp>
          <p:nvSpPr>
            <p:cNvPr id="2224" name="object 2224"/>
            <p:cNvSpPr/>
            <p:nvPr/>
          </p:nvSpPr>
          <p:spPr>
            <a:xfrm>
              <a:off x="19397888" y="653336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56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9390433" y="652593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3015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9383020" y="6518497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428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9375565" y="651106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883" y="0"/>
                  </a:moveTo>
                  <a:lnTo>
                    <a:pt x="0" y="278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9368130" y="65036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9360696" y="649619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752" y="0"/>
                  </a:moveTo>
                  <a:lnTo>
                    <a:pt x="0" y="427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9353262" y="6488761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186" y="0"/>
                  </a:moveTo>
                  <a:lnTo>
                    <a:pt x="0" y="501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9345827" y="6481327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4">
                  <a:moveTo>
                    <a:pt x="57621" y="0"/>
                  </a:moveTo>
                  <a:lnTo>
                    <a:pt x="0" y="576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9342110" y="6473893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5">
                  <a:moveTo>
                    <a:pt x="61338" y="0"/>
                  </a:moveTo>
                  <a:lnTo>
                    <a:pt x="0" y="613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9342110" y="6466459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5">
                  <a:moveTo>
                    <a:pt x="61338" y="0"/>
                  </a:moveTo>
                  <a:lnTo>
                    <a:pt x="0" y="613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9342110" y="6459025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5">
                  <a:moveTo>
                    <a:pt x="61338" y="0"/>
                  </a:moveTo>
                  <a:lnTo>
                    <a:pt x="0" y="613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9342117" y="6459025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904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9342110" y="645902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46469" y="0"/>
                  </a:moveTo>
                  <a:lnTo>
                    <a:pt x="0" y="464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9342107" y="645902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9342110" y="6459025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01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9342108" y="645902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177" y="0"/>
                  </a:moveTo>
                  <a:lnTo>
                    <a:pt x="0" y="241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9342110" y="6459025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5">
                  <a:moveTo>
                    <a:pt x="16732" y="0"/>
                  </a:moveTo>
                  <a:lnTo>
                    <a:pt x="0" y="16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9342107" y="645902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308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9342122" y="64590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53" y="0"/>
                  </a:moveTo>
                  <a:lnTo>
                    <a:pt x="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9397888" y="645901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9390433" y="645901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015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9383020" y="645901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428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9375565" y="645901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883" y="27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9368130" y="645901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9360696" y="645901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42752" y="427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9351419" y="6459024"/>
              <a:ext cx="52069" cy="50800"/>
            </a:xfrm>
            <a:custGeom>
              <a:avLst/>
              <a:gdLst/>
              <a:ahLst/>
              <a:cxnLst/>
              <a:rect l="l" t="t" r="r" b="b"/>
              <a:pathLst>
                <a:path w="52069" h="50800">
                  <a:moveTo>
                    <a:pt x="52029" y="50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9343974" y="6459024"/>
              <a:ext cx="59690" cy="57785"/>
            </a:xfrm>
            <a:custGeom>
              <a:avLst/>
              <a:gdLst/>
              <a:ahLst/>
              <a:cxnLst/>
              <a:rect l="l" t="t" r="r" b="b"/>
              <a:pathLst>
                <a:path w="59690" h="57784">
                  <a:moveTo>
                    <a:pt x="59474" y="576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9342110" y="6462741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5">
                  <a:moveTo>
                    <a:pt x="61338" y="613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9342110" y="6470176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5">
                  <a:moveTo>
                    <a:pt x="61338" y="613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9342110" y="6477611"/>
              <a:ext cx="61594" cy="61594"/>
            </a:xfrm>
            <a:custGeom>
              <a:avLst/>
              <a:gdLst/>
              <a:ahLst/>
              <a:cxnLst/>
              <a:rect l="l" t="t" r="r" b="b"/>
              <a:pathLst>
                <a:path w="61594" h="61595">
                  <a:moveTo>
                    <a:pt x="61338" y="613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9342117" y="6485045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904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9342110" y="649247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46469" y="464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934210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9342110" y="650734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01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9342108" y="65147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177" y="24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9342110" y="6522217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5">
                  <a:moveTo>
                    <a:pt x="16732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9342107" y="652965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308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9342122" y="65370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53" y="1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9403448" y="6458562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77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9341985" y="6458563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4">
                  <a:moveTo>
                    <a:pt x="6146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9341993" y="6458563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212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9341993" y="6539334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4">
                  <a:moveTo>
                    <a:pt x="0" y="0"/>
                  </a:moveTo>
                  <a:lnTo>
                    <a:pt x="614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9338396" y="65352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9330962" y="652779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151" y="0"/>
                  </a:moveTo>
                  <a:lnTo>
                    <a:pt x="0" y="1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9323528" y="65203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85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9316093" y="651292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6020" y="0"/>
                  </a:moveTo>
                  <a:lnTo>
                    <a:pt x="0" y="26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9308659" y="650549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454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930121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929378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9286363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9278928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9271495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9264059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9256626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9249190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9241758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9234321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9226889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9219452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9212020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9204585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9197153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9189715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9182274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9174846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9167406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9159980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9152537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9145105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9137667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9130238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9122800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9115368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9107931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9098625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909119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908375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907632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906888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906145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905402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904658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903915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9031715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902428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901684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900941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900197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899454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8987109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897967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897224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8964809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895736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894993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894249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893506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892763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892019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891276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8905325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889789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889045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888302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887558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886815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886072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885328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884585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8838419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883098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882355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8816115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880868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8801245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8793815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878637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877894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877150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876406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875663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874919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874176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873433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872689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871946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871203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870459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869716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868972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868229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867485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8667425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865998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865255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864512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863768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863025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8622819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861538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860795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860051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859308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858564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857820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857077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8563335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855590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854846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854103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853359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852616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8518729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851129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850386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849643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848899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848156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847412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846669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845925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845182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844438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8436970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8429532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8422100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8414664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8407233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8399794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8392353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8384927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8377486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8370059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8362617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8355185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8347747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8340318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8332879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8325448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8318012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8310580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8303144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8295711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8288273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8280842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8273406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8265974" y="6499916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825666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824923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824179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823436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822692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821949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821205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820462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819718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818975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818232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8174889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816744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8160009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8152579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814514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813771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813027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812284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811540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810797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810053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809310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808566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807823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807080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806336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805593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8048499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804106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803363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8026195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801876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8011325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800389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799645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798902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798158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797414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7966715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7959278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795184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794441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793697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792954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7922110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7914672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7907241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789980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7892373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7884937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7877504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7870066" y="6499916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0"/>
                  </a:moveTo>
                  <a:lnTo>
                    <a:pt x="0" y="39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7866352" y="649991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7866351" y="649991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894" y="0"/>
                  </a:moveTo>
                  <a:lnTo>
                    <a:pt x="0" y="278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7866353" y="649991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449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7866351" y="649991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3025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7866363" y="649991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57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9334690" y="649991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423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9327245" y="649991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4868" y="14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9319821" y="649991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292" y="22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9312376" y="649991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29737" y="29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9304952" y="64999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7161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929750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929007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928262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927519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926776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926032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925289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924545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923802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923058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922315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921571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920828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920084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919341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918598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9178549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917111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916368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915624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914881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914137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913394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912650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911907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911163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910420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909676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908932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908189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907446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9067029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905959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9052159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904472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903729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902985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902242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901498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900755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9000132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8992700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8985262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8977831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8970394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8962963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8955526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8948094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8940657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8933225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8925789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8918356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8910920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8903478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8896052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8888611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8881183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8873741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8866309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8858872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8851441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8844005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8836573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8829135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8819829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881239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880496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879752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879009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878265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877522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8767789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876035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875291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874548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873805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8730619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872318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871575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870831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870088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869344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868601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867857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867113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866370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865626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864883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864139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863396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862653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861909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861166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860423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859679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858936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858192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857449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856705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855962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855218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854475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8537319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852988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852245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8515019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850758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8500149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849270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848527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847784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847040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846297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845553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844810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844066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843323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842579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841836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841092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8403499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839606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838862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838119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837376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836632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835889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835145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834402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833658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832915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832171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831428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830684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829940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829197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8284539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827710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826967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826224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825480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824737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823993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823250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822506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821763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821019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820276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819532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818789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818046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8173030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816559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8158173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8150737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8143305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8135868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8128436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8121000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8113558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8106131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8098690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8091263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8083820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8076388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8068952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8061521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8054084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8046653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8039215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8031783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8024347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8016916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8009479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8002047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7994610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7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7987180" y="6499914"/>
              <a:ext cx="37465" cy="39370"/>
            </a:xfrm>
            <a:custGeom>
              <a:avLst/>
              <a:gdLst/>
              <a:ahLst/>
              <a:cxnLst/>
              <a:rect l="l" t="t" r="r" b="b"/>
              <a:pathLst>
                <a:path w="37465" h="39370">
                  <a:moveTo>
                    <a:pt x="37161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797786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7970436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796299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795556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794813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7940698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793326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792583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791839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791096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7903525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7896092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7888651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7881214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7873783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3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7866347" y="6499914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39045" y="39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7866348" y="650734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01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7866345" y="65147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177" y="24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7866348" y="6522217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5">
                  <a:moveTo>
                    <a:pt x="16732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7866347" y="652965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308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7866359" y="65370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53" y="1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7866792" y="6500695"/>
              <a:ext cx="1475740" cy="0"/>
            </a:xfrm>
            <a:custGeom>
              <a:avLst/>
              <a:gdLst/>
              <a:ahLst/>
              <a:cxnLst/>
              <a:rect l="l" t="t" r="r" b="b"/>
              <a:pathLst>
                <a:path w="1475740">
                  <a:moveTo>
                    <a:pt x="147520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7866792" y="6539334"/>
              <a:ext cx="1475740" cy="0"/>
            </a:xfrm>
            <a:custGeom>
              <a:avLst/>
              <a:gdLst/>
              <a:ahLst/>
              <a:cxnLst/>
              <a:rect l="l" t="t" r="r" b="b"/>
              <a:pathLst>
                <a:path w="1475740">
                  <a:moveTo>
                    <a:pt x="0" y="0"/>
                  </a:moveTo>
                  <a:lnTo>
                    <a:pt x="147520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4" name="object 267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7755851" y="6452987"/>
              <a:ext cx="116516" cy="91922"/>
            </a:xfrm>
            <a:prstGeom prst="rect">
              <a:avLst/>
            </a:prstGeom>
          </p:spPr>
        </p:pic>
        <p:sp>
          <p:nvSpPr>
            <p:cNvPr id="2675" name="object 2675"/>
            <p:cNvSpPr/>
            <p:nvPr/>
          </p:nvSpPr>
          <p:spPr>
            <a:xfrm>
              <a:off x="17764938" y="4974570"/>
              <a:ext cx="27305" cy="1483995"/>
            </a:xfrm>
            <a:custGeom>
              <a:avLst/>
              <a:gdLst/>
              <a:ahLst/>
              <a:cxnLst/>
              <a:rect l="l" t="t" r="r" b="b"/>
              <a:pathLst>
                <a:path w="27305" h="1483995">
                  <a:moveTo>
                    <a:pt x="4381" y="485597"/>
                  </a:moveTo>
                  <a:lnTo>
                    <a:pt x="0" y="485597"/>
                  </a:lnTo>
                  <a:lnTo>
                    <a:pt x="0" y="489978"/>
                  </a:lnTo>
                  <a:lnTo>
                    <a:pt x="0" y="1483995"/>
                  </a:lnTo>
                  <a:lnTo>
                    <a:pt x="4381" y="1483995"/>
                  </a:lnTo>
                  <a:lnTo>
                    <a:pt x="4381" y="489978"/>
                  </a:lnTo>
                  <a:lnTo>
                    <a:pt x="4381" y="485597"/>
                  </a:lnTo>
                  <a:close/>
                </a:path>
                <a:path w="27305" h="1483995">
                  <a:moveTo>
                    <a:pt x="4381" y="0"/>
                  </a:moveTo>
                  <a:lnTo>
                    <a:pt x="0" y="0"/>
                  </a:lnTo>
                  <a:lnTo>
                    <a:pt x="0" y="462762"/>
                  </a:lnTo>
                  <a:lnTo>
                    <a:pt x="0" y="467156"/>
                  </a:lnTo>
                  <a:lnTo>
                    <a:pt x="4381" y="467156"/>
                  </a:lnTo>
                  <a:lnTo>
                    <a:pt x="4381" y="462762"/>
                  </a:lnTo>
                  <a:lnTo>
                    <a:pt x="4381" y="0"/>
                  </a:lnTo>
                  <a:close/>
                </a:path>
                <a:path w="27305" h="1483995">
                  <a:moveTo>
                    <a:pt x="27216" y="0"/>
                  </a:moveTo>
                  <a:lnTo>
                    <a:pt x="22834" y="0"/>
                  </a:lnTo>
                  <a:lnTo>
                    <a:pt x="22834" y="1483995"/>
                  </a:lnTo>
                  <a:lnTo>
                    <a:pt x="27216" y="1483995"/>
                  </a:lnTo>
                  <a:lnTo>
                    <a:pt x="272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7769323" y="5460158"/>
              <a:ext cx="19050" cy="998855"/>
            </a:xfrm>
            <a:custGeom>
              <a:avLst/>
              <a:gdLst/>
              <a:ahLst/>
              <a:cxnLst/>
              <a:rect l="l" t="t" r="r" b="b"/>
              <a:pathLst>
                <a:path w="19050" h="998854">
                  <a:moveTo>
                    <a:pt x="18428" y="0"/>
                  </a:moveTo>
                  <a:lnTo>
                    <a:pt x="0" y="0"/>
                  </a:lnTo>
                  <a:lnTo>
                    <a:pt x="0" y="998398"/>
                  </a:lnTo>
                  <a:lnTo>
                    <a:pt x="18428" y="998398"/>
                  </a:lnTo>
                  <a:lnTo>
                    <a:pt x="18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7784584" y="5460931"/>
              <a:ext cx="0" cy="998219"/>
            </a:xfrm>
            <a:custGeom>
              <a:avLst/>
              <a:gdLst/>
              <a:ahLst/>
              <a:cxnLst/>
              <a:rect l="l" t="t" r="r" b="b"/>
              <a:pathLst>
                <a:path h="998220">
                  <a:moveTo>
                    <a:pt x="0" y="0"/>
                  </a:moveTo>
                  <a:lnTo>
                    <a:pt x="0" y="9980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7777142" y="5460931"/>
              <a:ext cx="0" cy="998219"/>
            </a:xfrm>
            <a:custGeom>
              <a:avLst/>
              <a:gdLst/>
              <a:ahLst/>
              <a:cxnLst/>
              <a:rect l="l" t="t" r="r" b="b"/>
              <a:pathLst>
                <a:path h="998220">
                  <a:moveTo>
                    <a:pt x="0" y="0"/>
                  </a:moveTo>
                  <a:lnTo>
                    <a:pt x="0" y="9980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7769714" y="5460931"/>
              <a:ext cx="0" cy="998219"/>
            </a:xfrm>
            <a:custGeom>
              <a:avLst/>
              <a:gdLst/>
              <a:ahLst/>
              <a:cxnLst/>
              <a:rect l="l" t="t" r="r" b="b"/>
              <a:pathLst>
                <a:path h="998220">
                  <a:moveTo>
                    <a:pt x="0" y="0"/>
                  </a:moveTo>
                  <a:lnTo>
                    <a:pt x="0" y="9980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7784584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7777142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7769714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7784584" y="4973976"/>
              <a:ext cx="0" cy="468630"/>
            </a:xfrm>
            <a:custGeom>
              <a:avLst/>
              <a:gdLst/>
              <a:ahLst/>
              <a:cxnLst/>
              <a:rect l="l" t="t" r="r" b="b"/>
              <a:pathLst>
                <a:path h="468629">
                  <a:moveTo>
                    <a:pt x="0" y="0"/>
                  </a:moveTo>
                  <a:lnTo>
                    <a:pt x="0" y="4683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7777142" y="4973976"/>
              <a:ext cx="0" cy="468630"/>
            </a:xfrm>
            <a:custGeom>
              <a:avLst/>
              <a:gdLst/>
              <a:ahLst/>
              <a:cxnLst/>
              <a:rect l="l" t="t" r="r" b="b"/>
              <a:pathLst>
                <a:path h="468629">
                  <a:moveTo>
                    <a:pt x="0" y="0"/>
                  </a:moveTo>
                  <a:lnTo>
                    <a:pt x="0" y="4683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7769714" y="4973976"/>
              <a:ext cx="0" cy="468630"/>
            </a:xfrm>
            <a:custGeom>
              <a:avLst/>
              <a:gdLst/>
              <a:ahLst/>
              <a:cxnLst/>
              <a:rect l="l" t="t" r="r" b="b"/>
              <a:pathLst>
                <a:path h="468629">
                  <a:moveTo>
                    <a:pt x="0" y="0"/>
                  </a:moveTo>
                  <a:lnTo>
                    <a:pt x="0" y="4683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7764935" y="544172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7764935" y="546015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7769323" y="5460159"/>
              <a:ext cx="0" cy="998855"/>
            </a:xfrm>
            <a:custGeom>
              <a:avLst/>
              <a:gdLst/>
              <a:ahLst/>
              <a:cxnLst/>
              <a:rect l="l" t="t" r="r" b="b"/>
              <a:pathLst>
                <a:path h="998854">
                  <a:moveTo>
                    <a:pt x="0" y="0"/>
                  </a:moveTo>
                  <a:lnTo>
                    <a:pt x="0" y="99839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7787762" y="5460164"/>
              <a:ext cx="0" cy="998855"/>
            </a:xfrm>
            <a:custGeom>
              <a:avLst/>
              <a:gdLst/>
              <a:ahLst/>
              <a:cxnLst/>
              <a:rect l="l" t="t" r="r" b="b"/>
              <a:pathLst>
                <a:path h="998854">
                  <a:moveTo>
                    <a:pt x="0" y="99839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7787762" y="544173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42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7769323" y="4974566"/>
              <a:ext cx="0" cy="467359"/>
            </a:xfrm>
            <a:custGeom>
              <a:avLst/>
              <a:gdLst/>
              <a:ahLst/>
              <a:cxnLst/>
              <a:rect l="l" t="t" r="r" b="b"/>
              <a:pathLst>
                <a:path h="467360">
                  <a:moveTo>
                    <a:pt x="0" y="0"/>
                  </a:moveTo>
                  <a:lnTo>
                    <a:pt x="0" y="46714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7787762" y="4974572"/>
              <a:ext cx="0" cy="467359"/>
            </a:xfrm>
            <a:custGeom>
              <a:avLst/>
              <a:gdLst/>
              <a:ahLst/>
              <a:cxnLst/>
              <a:rect l="l" t="t" r="r" b="b"/>
              <a:pathLst>
                <a:path h="467360">
                  <a:moveTo>
                    <a:pt x="0" y="46714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7764935" y="4974566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4">
                  <a:moveTo>
                    <a:pt x="0" y="0"/>
                  </a:moveTo>
                  <a:lnTo>
                    <a:pt x="0" y="46277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7764935" y="5464545"/>
              <a:ext cx="0" cy="994410"/>
            </a:xfrm>
            <a:custGeom>
              <a:avLst/>
              <a:gdLst/>
              <a:ahLst/>
              <a:cxnLst/>
              <a:rect l="l" t="t" r="r" b="b"/>
              <a:pathLst>
                <a:path h="994410">
                  <a:moveTo>
                    <a:pt x="0" y="0"/>
                  </a:moveTo>
                  <a:lnTo>
                    <a:pt x="0" y="99401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7764935" y="6458563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7792161" y="4974566"/>
              <a:ext cx="0" cy="1483995"/>
            </a:xfrm>
            <a:custGeom>
              <a:avLst/>
              <a:gdLst/>
              <a:ahLst/>
              <a:cxnLst/>
              <a:rect l="l" t="t" r="r" b="b"/>
              <a:pathLst>
                <a:path h="1483995">
                  <a:moveTo>
                    <a:pt x="0" y="148399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7764936" y="4974566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7649013" y="5437333"/>
              <a:ext cx="116205" cy="27305"/>
            </a:xfrm>
            <a:custGeom>
              <a:avLst/>
              <a:gdLst/>
              <a:ahLst/>
              <a:cxnLst/>
              <a:rect l="l" t="t" r="r" b="b"/>
              <a:pathLst>
                <a:path w="116205" h="27304">
                  <a:moveTo>
                    <a:pt x="115912" y="22834"/>
                  </a:moveTo>
                  <a:lnTo>
                    <a:pt x="12" y="22834"/>
                  </a:lnTo>
                  <a:lnTo>
                    <a:pt x="12" y="27216"/>
                  </a:lnTo>
                  <a:lnTo>
                    <a:pt x="115912" y="27216"/>
                  </a:lnTo>
                  <a:lnTo>
                    <a:pt x="115912" y="22834"/>
                  </a:lnTo>
                  <a:close/>
                </a:path>
                <a:path w="116205" h="27304">
                  <a:moveTo>
                    <a:pt x="115912" y="0"/>
                  </a:moveTo>
                  <a:lnTo>
                    <a:pt x="0" y="0"/>
                  </a:lnTo>
                  <a:lnTo>
                    <a:pt x="0" y="4394"/>
                  </a:lnTo>
                  <a:lnTo>
                    <a:pt x="115912" y="4394"/>
                  </a:lnTo>
                  <a:lnTo>
                    <a:pt x="1159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7764135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7756708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7751126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7743684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7738118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7730677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7725111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7717668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7712087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7704658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7699079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7691651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7684211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7678643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7671202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7665621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7658194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7652614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7649033" y="5441720"/>
              <a:ext cx="116205" cy="0"/>
            </a:xfrm>
            <a:custGeom>
              <a:avLst/>
              <a:gdLst/>
              <a:ahLst/>
              <a:cxnLst/>
              <a:rect l="l" t="t" r="r" b="b"/>
              <a:pathLst>
                <a:path w="116205">
                  <a:moveTo>
                    <a:pt x="11590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7649027" y="5460159"/>
              <a:ext cx="116205" cy="4445"/>
            </a:xfrm>
            <a:custGeom>
              <a:avLst/>
              <a:gdLst/>
              <a:ahLst/>
              <a:cxnLst/>
              <a:rect l="l" t="t" r="r" b="b"/>
              <a:pathLst>
                <a:path w="116205" h="4445">
                  <a:moveTo>
                    <a:pt x="0" y="0"/>
                  </a:moveTo>
                  <a:lnTo>
                    <a:pt x="115902" y="0"/>
                  </a:lnTo>
                </a:path>
                <a:path w="116205"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7649027" y="54417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7649027" y="54373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7649033" y="5437334"/>
              <a:ext cx="116205" cy="0"/>
            </a:xfrm>
            <a:custGeom>
              <a:avLst/>
              <a:gdLst/>
              <a:ahLst/>
              <a:cxnLst/>
              <a:rect l="l" t="t" r="r" b="b"/>
              <a:pathLst>
                <a:path w="116205">
                  <a:moveTo>
                    <a:pt x="11590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7649027" y="5464545"/>
              <a:ext cx="116205" cy="0"/>
            </a:xfrm>
            <a:custGeom>
              <a:avLst/>
              <a:gdLst/>
              <a:ahLst/>
              <a:cxnLst/>
              <a:rect l="l" t="t" r="r" b="b"/>
              <a:pathLst>
                <a:path w="116205">
                  <a:moveTo>
                    <a:pt x="0" y="0"/>
                  </a:moveTo>
                  <a:lnTo>
                    <a:pt x="11590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7273194" y="5464536"/>
              <a:ext cx="27305" cy="1061720"/>
            </a:xfrm>
            <a:custGeom>
              <a:avLst/>
              <a:gdLst/>
              <a:ahLst/>
              <a:cxnLst/>
              <a:rect l="l" t="t" r="r" b="b"/>
              <a:pathLst>
                <a:path w="27305" h="1061720">
                  <a:moveTo>
                    <a:pt x="4381" y="12"/>
                  </a:moveTo>
                  <a:lnTo>
                    <a:pt x="0" y="12"/>
                  </a:lnTo>
                  <a:lnTo>
                    <a:pt x="0" y="1061631"/>
                  </a:lnTo>
                  <a:lnTo>
                    <a:pt x="4381" y="1061631"/>
                  </a:lnTo>
                  <a:lnTo>
                    <a:pt x="4381" y="12"/>
                  </a:lnTo>
                  <a:close/>
                </a:path>
                <a:path w="27305" h="1061720">
                  <a:moveTo>
                    <a:pt x="27228" y="0"/>
                  </a:moveTo>
                  <a:lnTo>
                    <a:pt x="22834" y="0"/>
                  </a:lnTo>
                  <a:lnTo>
                    <a:pt x="22834" y="1061618"/>
                  </a:lnTo>
                  <a:lnTo>
                    <a:pt x="27228" y="1061618"/>
                  </a:lnTo>
                  <a:lnTo>
                    <a:pt x="2722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7290188" y="5464651"/>
              <a:ext cx="0" cy="1061720"/>
            </a:xfrm>
            <a:custGeom>
              <a:avLst/>
              <a:gdLst/>
              <a:ahLst/>
              <a:cxnLst/>
              <a:rect l="l" t="t" r="r" b="b"/>
              <a:pathLst>
                <a:path h="1061720">
                  <a:moveTo>
                    <a:pt x="0" y="0"/>
                  </a:moveTo>
                  <a:lnTo>
                    <a:pt x="0" y="10612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7282745" y="5464651"/>
              <a:ext cx="0" cy="1061720"/>
            </a:xfrm>
            <a:custGeom>
              <a:avLst/>
              <a:gdLst/>
              <a:ahLst/>
              <a:cxnLst/>
              <a:rect l="l" t="t" r="r" b="b"/>
              <a:pathLst>
                <a:path h="1061720">
                  <a:moveTo>
                    <a:pt x="0" y="0"/>
                  </a:moveTo>
                  <a:lnTo>
                    <a:pt x="0" y="10612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7296041" y="5464538"/>
              <a:ext cx="0" cy="1061720"/>
            </a:xfrm>
            <a:custGeom>
              <a:avLst/>
              <a:gdLst/>
              <a:ahLst/>
              <a:cxnLst/>
              <a:rect l="l" t="t" r="r" b="b"/>
              <a:pathLst>
                <a:path h="1061720">
                  <a:moveTo>
                    <a:pt x="0" y="106162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7277588" y="5464545"/>
              <a:ext cx="0" cy="1061720"/>
            </a:xfrm>
            <a:custGeom>
              <a:avLst/>
              <a:gdLst/>
              <a:ahLst/>
              <a:cxnLst/>
              <a:rect l="l" t="t" r="r" b="b"/>
              <a:pathLst>
                <a:path h="1061720">
                  <a:moveTo>
                    <a:pt x="0" y="0"/>
                  </a:moveTo>
                  <a:lnTo>
                    <a:pt x="0" y="106162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7300428" y="5464538"/>
              <a:ext cx="0" cy="1061720"/>
            </a:xfrm>
            <a:custGeom>
              <a:avLst/>
              <a:gdLst/>
              <a:ahLst/>
              <a:cxnLst/>
              <a:rect l="l" t="t" r="r" b="b"/>
              <a:pathLst>
                <a:path h="1061720">
                  <a:moveTo>
                    <a:pt x="0" y="106162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7273203" y="5464545"/>
              <a:ext cx="0" cy="1061720"/>
            </a:xfrm>
            <a:custGeom>
              <a:avLst/>
              <a:gdLst/>
              <a:ahLst/>
              <a:cxnLst/>
              <a:rect l="l" t="t" r="r" b="b"/>
              <a:pathLst>
                <a:path h="1061720">
                  <a:moveTo>
                    <a:pt x="0" y="0"/>
                  </a:moveTo>
                  <a:lnTo>
                    <a:pt x="0" y="106162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7296041" y="65261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7277592" y="65261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44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7273200" y="65261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6516287" y="5460167"/>
              <a:ext cx="761365" cy="4445"/>
            </a:xfrm>
            <a:custGeom>
              <a:avLst/>
              <a:gdLst/>
              <a:ahLst/>
              <a:cxnLst/>
              <a:rect l="l" t="t" r="r" b="b"/>
              <a:pathLst>
                <a:path w="761365" h="4445">
                  <a:moveTo>
                    <a:pt x="761288" y="0"/>
                  </a:moveTo>
                  <a:lnTo>
                    <a:pt x="756907" y="0"/>
                  </a:lnTo>
                  <a:lnTo>
                    <a:pt x="0" y="0"/>
                  </a:lnTo>
                  <a:lnTo>
                    <a:pt x="0" y="4381"/>
                  </a:lnTo>
                  <a:lnTo>
                    <a:pt x="756907" y="4381"/>
                  </a:lnTo>
                  <a:lnTo>
                    <a:pt x="761288" y="4381"/>
                  </a:lnTo>
                  <a:lnTo>
                    <a:pt x="76128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7290188" y="54609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7282745" y="54609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6516274" y="5437333"/>
              <a:ext cx="911860" cy="27305"/>
            </a:xfrm>
            <a:custGeom>
              <a:avLst/>
              <a:gdLst/>
              <a:ahLst/>
              <a:cxnLst/>
              <a:rect l="l" t="t" r="r" b="b"/>
              <a:pathLst>
                <a:path w="911859" h="27304">
                  <a:moveTo>
                    <a:pt x="911466" y="22834"/>
                  </a:moveTo>
                  <a:lnTo>
                    <a:pt x="784148" y="22834"/>
                  </a:lnTo>
                  <a:lnTo>
                    <a:pt x="779754" y="22834"/>
                  </a:lnTo>
                  <a:lnTo>
                    <a:pt x="779754" y="27216"/>
                  </a:lnTo>
                  <a:lnTo>
                    <a:pt x="784148" y="27216"/>
                  </a:lnTo>
                  <a:lnTo>
                    <a:pt x="911466" y="27216"/>
                  </a:lnTo>
                  <a:lnTo>
                    <a:pt x="911466" y="22834"/>
                  </a:lnTo>
                  <a:close/>
                </a:path>
                <a:path w="911859" h="27304">
                  <a:moveTo>
                    <a:pt x="911466" y="0"/>
                  </a:moveTo>
                  <a:lnTo>
                    <a:pt x="0" y="0"/>
                  </a:lnTo>
                  <a:lnTo>
                    <a:pt x="0" y="4394"/>
                  </a:lnTo>
                  <a:lnTo>
                    <a:pt x="911466" y="4394"/>
                  </a:lnTo>
                  <a:lnTo>
                    <a:pt x="9114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6518281" y="5453451"/>
              <a:ext cx="904875" cy="0"/>
            </a:xfrm>
            <a:custGeom>
              <a:avLst/>
              <a:gdLst/>
              <a:ahLst/>
              <a:cxnLst/>
              <a:rect l="l" t="t" r="r" b="b"/>
              <a:pathLst>
                <a:path w="904875">
                  <a:moveTo>
                    <a:pt x="0" y="0"/>
                  </a:moveTo>
                  <a:lnTo>
                    <a:pt x="904423" y="0"/>
                  </a:lnTo>
                </a:path>
              </a:pathLst>
            </a:custGeom>
            <a:ln w="1857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6516291" y="5441720"/>
              <a:ext cx="761365" cy="0"/>
            </a:xfrm>
            <a:custGeom>
              <a:avLst/>
              <a:gdLst/>
              <a:ahLst/>
              <a:cxnLst/>
              <a:rect l="l" t="t" r="r" b="b"/>
              <a:pathLst>
                <a:path w="761365">
                  <a:moveTo>
                    <a:pt x="76129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6516285" y="5460159"/>
              <a:ext cx="761365" cy="0"/>
            </a:xfrm>
            <a:custGeom>
              <a:avLst/>
              <a:gdLst/>
              <a:ahLst/>
              <a:cxnLst/>
              <a:rect l="l" t="t" r="r" b="b"/>
              <a:pathLst>
                <a:path w="761365">
                  <a:moveTo>
                    <a:pt x="0" y="0"/>
                  </a:moveTo>
                  <a:lnTo>
                    <a:pt x="76129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7277592" y="544172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44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7296038" y="544172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70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7296041" y="5460159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70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6516285" y="54601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6516285" y="54417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6516285" y="54373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7427740" y="54601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7427740" y="54417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6516281" y="5437334"/>
              <a:ext cx="911860" cy="4445"/>
            </a:xfrm>
            <a:custGeom>
              <a:avLst/>
              <a:gdLst/>
              <a:ahLst/>
              <a:cxnLst/>
              <a:rect l="l" t="t" r="r" b="b"/>
              <a:pathLst>
                <a:path w="911859" h="4445">
                  <a:moveTo>
                    <a:pt x="911459" y="0"/>
                  </a:moveTo>
                  <a:lnTo>
                    <a:pt x="911459" y="4387"/>
                  </a:lnTo>
                </a:path>
                <a:path w="911859" h="4445">
                  <a:moveTo>
                    <a:pt x="91145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6516285" y="5464545"/>
              <a:ext cx="756920" cy="0"/>
            </a:xfrm>
            <a:custGeom>
              <a:avLst/>
              <a:gdLst/>
              <a:ahLst/>
              <a:cxnLst/>
              <a:rect l="l" t="t" r="r" b="b"/>
              <a:pathLst>
                <a:path w="756919">
                  <a:moveTo>
                    <a:pt x="0" y="0"/>
                  </a:moveTo>
                  <a:lnTo>
                    <a:pt x="75690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7300428" y="5464545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>
                  <a:moveTo>
                    <a:pt x="0" y="0"/>
                  </a:moveTo>
                  <a:lnTo>
                    <a:pt x="1273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5422157" y="5460167"/>
              <a:ext cx="802005" cy="4445"/>
            </a:xfrm>
            <a:custGeom>
              <a:avLst/>
              <a:gdLst/>
              <a:ahLst/>
              <a:cxnLst/>
              <a:rect l="l" t="t" r="r" b="b"/>
              <a:pathLst>
                <a:path w="802005" h="4445">
                  <a:moveTo>
                    <a:pt x="801700" y="0"/>
                  </a:moveTo>
                  <a:lnTo>
                    <a:pt x="797318" y="0"/>
                  </a:lnTo>
                  <a:lnTo>
                    <a:pt x="0" y="0"/>
                  </a:lnTo>
                  <a:lnTo>
                    <a:pt x="0" y="4381"/>
                  </a:lnTo>
                  <a:lnTo>
                    <a:pt x="797306" y="4381"/>
                  </a:lnTo>
                  <a:lnTo>
                    <a:pt x="801700" y="4381"/>
                  </a:lnTo>
                  <a:lnTo>
                    <a:pt x="801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6236340" y="54609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6228898" y="54609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5422157" y="5437333"/>
              <a:ext cx="873125" cy="27305"/>
            </a:xfrm>
            <a:custGeom>
              <a:avLst/>
              <a:gdLst/>
              <a:ahLst/>
              <a:cxnLst/>
              <a:rect l="l" t="t" r="r" b="b"/>
              <a:pathLst>
                <a:path w="873125" h="27304">
                  <a:moveTo>
                    <a:pt x="872832" y="22834"/>
                  </a:moveTo>
                  <a:lnTo>
                    <a:pt x="824534" y="22834"/>
                  </a:lnTo>
                  <a:lnTo>
                    <a:pt x="820153" y="22834"/>
                  </a:lnTo>
                  <a:lnTo>
                    <a:pt x="820153" y="27216"/>
                  </a:lnTo>
                  <a:lnTo>
                    <a:pt x="824534" y="27216"/>
                  </a:lnTo>
                  <a:lnTo>
                    <a:pt x="872832" y="27216"/>
                  </a:lnTo>
                  <a:lnTo>
                    <a:pt x="872832" y="22834"/>
                  </a:lnTo>
                  <a:close/>
                </a:path>
                <a:path w="873125" h="27304">
                  <a:moveTo>
                    <a:pt x="872832" y="0"/>
                  </a:moveTo>
                  <a:lnTo>
                    <a:pt x="0" y="0"/>
                  </a:lnTo>
                  <a:lnTo>
                    <a:pt x="0" y="4394"/>
                  </a:lnTo>
                  <a:lnTo>
                    <a:pt x="872832" y="4394"/>
                  </a:lnTo>
                  <a:lnTo>
                    <a:pt x="87283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5425411" y="5453451"/>
              <a:ext cx="863600" cy="0"/>
            </a:xfrm>
            <a:custGeom>
              <a:avLst/>
              <a:gdLst/>
              <a:ahLst/>
              <a:cxnLst/>
              <a:rect l="l" t="t" r="r" b="b"/>
              <a:pathLst>
                <a:path w="863600">
                  <a:moveTo>
                    <a:pt x="0" y="0"/>
                  </a:moveTo>
                  <a:lnTo>
                    <a:pt x="863521" y="0"/>
                  </a:lnTo>
                </a:path>
              </a:pathLst>
            </a:custGeom>
            <a:ln w="1857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5422173" y="5441720"/>
              <a:ext cx="802005" cy="0"/>
            </a:xfrm>
            <a:custGeom>
              <a:avLst/>
              <a:gdLst/>
              <a:ahLst/>
              <a:cxnLst/>
              <a:rect l="l" t="t" r="r" b="b"/>
              <a:pathLst>
                <a:path w="802005">
                  <a:moveTo>
                    <a:pt x="80170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5422174" y="5460159"/>
              <a:ext cx="802005" cy="0"/>
            </a:xfrm>
            <a:custGeom>
              <a:avLst/>
              <a:gdLst/>
              <a:ahLst/>
              <a:cxnLst/>
              <a:rect l="l" t="t" r="r" b="b"/>
              <a:pathLst>
                <a:path w="802005">
                  <a:moveTo>
                    <a:pt x="0" y="0"/>
                  </a:moveTo>
                  <a:lnTo>
                    <a:pt x="80170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6223887" y="544172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42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6242317" y="544172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67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6242316" y="546015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6294996" y="54601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6294996" y="54417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6294996" y="54373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5422174" y="54601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5422174" y="54417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5422174" y="54373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5422165" y="5437334"/>
              <a:ext cx="873125" cy="0"/>
            </a:xfrm>
            <a:custGeom>
              <a:avLst/>
              <a:gdLst/>
              <a:ahLst/>
              <a:cxnLst/>
              <a:rect l="l" t="t" r="r" b="b"/>
              <a:pathLst>
                <a:path w="873125">
                  <a:moveTo>
                    <a:pt x="87283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5422174" y="5464545"/>
              <a:ext cx="797560" cy="0"/>
            </a:xfrm>
            <a:custGeom>
              <a:avLst/>
              <a:gdLst/>
              <a:ahLst/>
              <a:cxnLst/>
              <a:rect l="l" t="t" r="r" b="b"/>
              <a:pathLst>
                <a:path w="797559">
                  <a:moveTo>
                    <a:pt x="0" y="0"/>
                  </a:moveTo>
                  <a:lnTo>
                    <a:pt x="79730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6246702" y="546454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4">
                  <a:moveTo>
                    <a:pt x="0" y="0"/>
                  </a:moveTo>
                  <a:lnTo>
                    <a:pt x="4829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0" name="object 277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6289421" y="5287742"/>
              <a:ext cx="232440" cy="182378"/>
            </a:xfrm>
            <a:prstGeom prst="rect">
              <a:avLst/>
            </a:prstGeom>
          </p:spPr>
        </p:pic>
        <p:sp>
          <p:nvSpPr>
            <p:cNvPr id="2771" name="object 2771"/>
            <p:cNvSpPr/>
            <p:nvPr/>
          </p:nvSpPr>
          <p:spPr>
            <a:xfrm>
              <a:off x="15192993" y="546015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895" y="0"/>
                  </a:moveTo>
                  <a:lnTo>
                    <a:pt x="0" y="0"/>
                  </a:lnTo>
                  <a:lnTo>
                    <a:pt x="0" y="4387"/>
                  </a:lnTo>
                  <a:lnTo>
                    <a:pt x="7895" y="4387"/>
                  </a:lnTo>
                  <a:lnTo>
                    <a:pt x="78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5192993" y="5437331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895" y="0"/>
                  </a:moveTo>
                  <a:lnTo>
                    <a:pt x="0" y="0"/>
                  </a:lnTo>
                  <a:lnTo>
                    <a:pt x="0" y="4387"/>
                  </a:lnTo>
                  <a:lnTo>
                    <a:pt x="7895" y="4387"/>
                  </a:lnTo>
                  <a:lnTo>
                    <a:pt x="78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5195501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5192992" y="544172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789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5192992" y="546015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78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5200886" y="54601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5200886" y="54417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5192992" y="5437334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895" y="0"/>
                  </a:moveTo>
                  <a:lnTo>
                    <a:pt x="7895" y="4387"/>
                  </a:lnTo>
                </a:path>
                <a:path w="8255" h="4445">
                  <a:moveTo>
                    <a:pt x="789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5192992" y="546454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78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0" name="object 278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5195311" y="5287742"/>
              <a:ext cx="232438" cy="182378"/>
            </a:xfrm>
            <a:prstGeom prst="rect">
              <a:avLst/>
            </a:prstGeom>
          </p:spPr>
        </p:pic>
        <p:sp>
          <p:nvSpPr>
            <p:cNvPr id="2781" name="object 2781"/>
            <p:cNvSpPr/>
            <p:nvPr/>
          </p:nvSpPr>
          <p:spPr>
            <a:xfrm>
              <a:off x="17427740" y="5437334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>
                  <a:moveTo>
                    <a:pt x="0" y="0"/>
                  </a:moveTo>
                  <a:lnTo>
                    <a:pt x="221281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7427740" y="5464545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>
                  <a:moveTo>
                    <a:pt x="0" y="0"/>
                  </a:moveTo>
                  <a:lnTo>
                    <a:pt x="221281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7434758" y="5374090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324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7642010" y="5293318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14401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7427740" y="54645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7434758" y="543733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721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7427743" y="54373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7427740" y="543733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721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7642011" y="54373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7642010" y="543733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721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7642010" y="54645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7649027" y="543733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721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7496773" y="5424989"/>
              <a:ext cx="1270" cy="12700"/>
            </a:xfrm>
            <a:custGeom>
              <a:avLst/>
              <a:gdLst/>
              <a:ahLst/>
              <a:cxnLst/>
              <a:rect l="l" t="t" r="r" b="b"/>
              <a:pathLst>
                <a:path w="1269" h="12700">
                  <a:moveTo>
                    <a:pt x="1225" y="1234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7496781" y="5424997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56" y="368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7493191" y="5413128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09" h="12064">
                  <a:moveTo>
                    <a:pt x="3581" y="1186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7487314" y="5402202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5874" y="1093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7479467" y="5392607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7853" y="959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7469901" y="5384754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9570" y="785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7458963" y="5378914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30" h="6350">
                  <a:moveTo>
                    <a:pt x="10931" y="584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7447095" y="5375306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11863" y="361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7434755" y="5374101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345" y="120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7434758" y="537409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706" y="37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7497993" y="5293323"/>
              <a:ext cx="144145" cy="144145"/>
            </a:xfrm>
            <a:custGeom>
              <a:avLst/>
              <a:gdLst/>
              <a:ahLst/>
              <a:cxnLst/>
              <a:rect l="l" t="t" r="r" b="b"/>
              <a:pathLst>
                <a:path w="144144" h="144145">
                  <a:moveTo>
                    <a:pt x="144016" y="0"/>
                  </a:moveTo>
                  <a:lnTo>
                    <a:pt x="115780" y="2791"/>
                  </a:lnTo>
                  <a:lnTo>
                    <a:pt x="88891" y="10957"/>
                  </a:lnTo>
                  <a:lnTo>
                    <a:pt x="42176" y="42176"/>
                  </a:lnTo>
                  <a:lnTo>
                    <a:pt x="10965" y="88903"/>
                  </a:lnTo>
                  <a:lnTo>
                    <a:pt x="2794" y="115788"/>
                  </a:lnTo>
                  <a:lnTo>
                    <a:pt x="0" y="14401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7427740" y="54373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7427740" y="54417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7427740" y="54601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7649027" y="54373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7649027" y="54417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7649027" y="54601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0" name="object 281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7755851" y="4863625"/>
              <a:ext cx="116516" cy="116516"/>
            </a:xfrm>
            <a:prstGeom prst="rect">
              <a:avLst/>
            </a:prstGeom>
          </p:spPr>
        </p:pic>
        <p:pic>
          <p:nvPicPr>
            <p:cNvPr id="2811" name="object 281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6175284" y="2527882"/>
              <a:ext cx="116515" cy="72636"/>
            </a:xfrm>
            <a:prstGeom prst="rect">
              <a:avLst/>
            </a:prstGeom>
          </p:spPr>
        </p:pic>
        <p:sp>
          <p:nvSpPr>
            <p:cNvPr id="2812" name="object 2812"/>
            <p:cNvSpPr/>
            <p:nvPr/>
          </p:nvSpPr>
          <p:spPr>
            <a:xfrm>
              <a:off x="16280953" y="40595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8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6273498" y="405023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308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6266074" y="4042797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5">
                  <a:moveTo>
                    <a:pt x="16732" y="0"/>
                  </a:moveTo>
                  <a:lnTo>
                    <a:pt x="0" y="16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6258630" y="403535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177" y="0"/>
                  </a:moveTo>
                  <a:lnTo>
                    <a:pt x="0" y="24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6251205" y="402792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01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6247488" y="402048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6247488" y="40130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6247488" y="40056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6247488" y="39981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6247488" y="39907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6247488" y="39833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6247488" y="39758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6247488" y="39684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6247488" y="396101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6247488" y="39535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6247488" y="3946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6247488" y="393871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6247488" y="393127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6247488" y="39238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6247488" y="39164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6247488" y="39089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6247488" y="390153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6247488" y="389411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6247488" y="388667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6247488" y="38792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6247488" y="387180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6247488" y="38643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6247488" y="385693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6247488" y="38494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6247488" y="384206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6247488" y="38346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6247488" y="382719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6247488" y="381975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6247488" y="381232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6247488" y="38048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6247488" y="37974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6247488" y="379001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6247488" y="37825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6247488" y="377514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6247488" y="37677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6247488" y="37602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6247488" y="37528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6247488" y="374541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6247488" y="37379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6247488" y="373054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6247488" y="37231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6247488" y="37156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6247488" y="37082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6247488" y="370080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6247488" y="369338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6247488" y="368593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6247488" y="367851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6247488" y="367107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6247488" y="366362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6247488" y="36562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6247488" y="36487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6247488" y="36413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6247488" y="36338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6247488" y="362646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6247488" y="36190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6247488" y="361159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6247488" y="36041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6247488" y="359672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6247488" y="358928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6247488" y="35818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6247488" y="357441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6247488" y="35669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6247488" y="35595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6247488" y="355212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6247488" y="354468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6247488" y="35372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6247488" y="352981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6247488" y="352238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6247488" y="351494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6247488" y="350751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6247488" y="350007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6247488" y="34926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6247488" y="34852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6247488" y="347776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6247488" y="347033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6247488" y="346289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6247488" y="345546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6247488" y="344802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6247488" y="34406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6247488" y="34331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6247488" y="342573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6247488" y="341829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6247488" y="341086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6247488" y="340342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6247488" y="339599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6247488" y="338855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6247488" y="338112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6247488" y="337368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6247488" y="336625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6247488" y="335881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6247488" y="33513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6247488" y="33439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6247488" y="333652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6247488" y="332907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6247488" y="332165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6247488" y="331421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6247488" y="330678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6247488" y="329934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6247488" y="329190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6247488" y="3284473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6247488" y="3277033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6247488" y="326960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6247488" y="326216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6247488" y="325473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6247488" y="324729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6247488" y="3239869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6247488" y="323242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6247488" y="322500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6247488" y="321755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0"/>
                  </a:moveTo>
                  <a:lnTo>
                    <a:pt x="0" y="334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6247488" y="320827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6247488" y="32008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6247488" y="319340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6247488" y="31859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6247488" y="31785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6247488" y="317109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6247488" y="31636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6247488" y="31562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6247488" y="314879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6247488" y="314135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6247488" y="31339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6247488" y="312648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6247488" y="311906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6247488" y="31116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6247488" y="31041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6247488" y="30967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6247488" y="30893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6247488" y="30818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6247488" y="307445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6247488" y="306701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6247488" y="305957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6247488" y="30521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6247488" y="304470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6247488" y="303727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6247488" y="30298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6247488" y="30224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6247488" y="301496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6247488" y="300753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6247488" y="300009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6247488" y="299267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6247488" y="29852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6247488" y="297780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6247488" y="29703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6247488" y="29629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6247488" y="29554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6247488" y="29480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6247488" y="29406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6247488" y="293319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6247488" y="29257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6247488" y="291832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6247488" y="29108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6247488" y="29034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6247488" y="289601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6247488" y="28885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6247488" y="28811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6247488" y="28737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6247488" y="28662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6247488" y="285884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6247488" y="285141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6247488" y="284397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6247488" y="28365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6247488" y="28291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6247488" y="28216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6247488" y="28142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6247488" y="28068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6247488" y="279936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6247488" y="279193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6247488" y="278449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6247488" y="277707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6247488" y="276962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6247488" y="27622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6247488" y="27547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6247488" y="274733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6247488" y="27398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6247488" y="273246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6247488" y="272502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6247488" y="271759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6247488" y="271015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6247488" y="27027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6247488" y="26952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6247488" y="26878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6247488" y="268041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6247488" y="26729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6247488" y="26655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6247488" y="26581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6247488" y="265068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6247488" y="264323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6247488" y="263581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6247488" y="262837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6247488" y="26209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6247488" y="26135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6247488" y="260607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2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6247488" y="259863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0"/>
                  </a:moveTo>
                  <a:lnTo>
                    <a:pt x="0" y="353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6247485" y="2594912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01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6247487" y="25949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156" y="0"/>
                  </a:moveTo>
                  <a:lnTo>
                    <a:pt x="0" y="24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6247484" y="2594912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4">
                  <a:moveTo>
                    <a:pt x="16732" y="0"/>
                  </a:moveTo>
                  <a:lnTo>
                    <a:pt x="0" y="16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6247486" y="259491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287" y="0"/>
                  </a:moveTo>
                  <a:lnTo>
                    <a:pt x="0" y="9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6247495" y="25949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853" y="0"/>
                  </a:moveTo>
                  <a:lnTo>
                    <a:pt x="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6279090" y="25949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6271634" y="259491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11172" y="11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6264221" y="25949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585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6256765" y="259490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6041" y="26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6249352" y="259491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33454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6247488" y="26004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6247488" y="260794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6247488" y="261536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6247488" y="262281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6247488" y="26302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6247488" y="263767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6247488" y="264509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6247488" y="265254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6247488" y="265996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6247488" y="266741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6247488" y="2676701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6247488" y="2684141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6247488" y="269156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6247488" y="2699011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6247488" y="2706438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6247488" y="271388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6247488" y="2721305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6247488" y="272874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6247488" y="273617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6247488" y="274361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6247488" y="2751043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6247488" y="2758483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5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6247488" y="27659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6247488" y="27733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6247488" y="278077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6247488" y="278821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6247488" y="27956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6247488" y="28030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6247488" y="28105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6247488" y="28179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6247488" y="282540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6247488" y="28328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6247488" y="284027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6247488" y="28476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6247488" y="285514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6247488" y="28625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6247488" y="287000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6247488" y="287742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6247488" y="28848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6247488" y="289229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6247488" y="289974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6247488" y="290716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6247488" y="29146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6247488" y="29220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6247488" y="29294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6247488" y="293690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6247488" y="29443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6247488" y="295177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6247488" y="295921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6247488" y="296663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6247488" y="29740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6247488" y="29815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6247488" y="29889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6247488" y="299639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6247488" y="30038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6247488" y="30112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6247488" y="301868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6247488" y="30261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6247488" y="30335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6247488" y="304100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6247488" y="304842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6247488" y="305587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6247488" y="30632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6247488" y="307074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6247488" y="30781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6247488" y="308560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6247488" y="30930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6247488" y="310047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6247488" y="310789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6247488" y="311533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6247488" y="312276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6247488" y="313020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6247488" y="31376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6247488" y="314507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6247488" y="315250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6247488" y="31599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6247488" y="316739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6247488" y="317481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6247488" y="31822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6247488" y="31896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6247488" y="31971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6247488" y="320455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6247488" y="321199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6247488" y="321941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6247488" y="322686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6247488" y="323428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6247488" y="324173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6247488" y="32491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6247488" y="325660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6247488" y="326402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6247488" y="32714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6247488" y="327889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6247488" y="32863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6247488" y="32937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6247488" y="330120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6247488" y="330863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6247488" y="331607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6247488" y="332349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6247488" y="333094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6247488" y="333836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6247488" y="334580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6247488" y="335325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6247488" y="336067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6247488" y="33681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6247488" y="337554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6247488" y="338299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6247488" y="33904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6247488" y="33978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6247488" y="34052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6247488" y="34127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6247488" y="342015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6247488" y="342759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6247488" y="34350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6247488" y="344246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6247488" y="344988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6247488" y="345733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6247488" y="346475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6247488" y="347219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6247488" y="347962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6247488" y="348706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6247488" y="349449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6247488" y="350193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6247488" y="350936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6247488" y="351680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6247488" y="352609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6247488" y="353353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6247488" y="3540963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6247488" y="3548404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6247488" y="3555831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6247488" y="3563273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6247488" y="357070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6247488" y="3578142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6247488" y="358557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6247488" y="3593010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6247488" y="3600447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35318" y="33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6247488" y="360787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6247488" y="36153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6247488" y="36227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6247488" y="36301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6247488" y="363761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6247488" y="36450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6247488" y="36524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6247488" y="36599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6247488" y="366734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6247488" y="367479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6247488" y="368221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6247488" y="36896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6247488" y="369708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6247488" y="370452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6247488" y="371195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6247488" y="371939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6247488" y="37268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6247488" y="37342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6247488" y="37416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6247488" y="37491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6247488" y="375655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6247488" y="376400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6247488" y="37714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6247488" y="377887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6247488" y="378631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6247488" y="379374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6247488" y="38011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6247488" y="380860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6247488" y="381605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6247488" y="38234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6247488" y="38309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6247488" y="383834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6247488" y="38457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6247488" y="385321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6247488" y="38606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6247488" y="386808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6247488" y="38755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6247488" y="38829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6247488" y="389039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6247488" y="389781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6247488" y="39052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6247488" y="391268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6247488" y="39201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6247488" y="392755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6247488" y="393499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6247488" y="394242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6247488" y="39498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6247488" y="395731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6247488" y="396473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6247488" y="39721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6247488" y="397960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6247488" y="39870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6247488" y="399447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6247488" y="400191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6247488" y="400933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6247488" y="401678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6247488" y="402420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18" y="35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6247490" y="403164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873" y="27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6247489" y="403907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449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6247481" y="404651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015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6247489" y="40539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6247578" y="2594943"/>
              <a:ext cx="0" cy="1464945"/>
            </a:xfrm>
            <a:custGeom>
              <a:avLst/>
              <a:gdLst/>
              <a:ahLst/>
              <a:cxnLst/>
              <a:rect l="l" t="t" r="r" b="b"/>
              <a:pathLst>
                <a:path h="1464945">
                  <a:moveTo>
                    <a:pt x="0" y="0"/>
                  </a:moveTo>
                  <a:lnTo>
                    <a:pt x="0" y="146465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6282717" y="2594956"/>
              <a:ext cx="0" cy="1464945"/>
            </a:xfrm>
            <a:custGeom>
              <a:avLst/>
              <a:gdLst/>
              <a:ahLst/>
              <a:cxnLst/>
              <a:rect l="l" t="t" r="r" b="b"/>
              <a:pathLst>
                <a:path h="1464945">
                  <a:moveTo>
                    <a:pt x="0" y="14646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7" name="object 3217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6175284" y="4054027"/>
              <a:ext cx="116515" cy="116515"/>
            </a:xfrm>
            <a:prstGeom prst="rect">
              <a:avLst/>
            </a:prstGeom>
          </p:spPr>
        </p:pic>
        <p:pic>
          <p:nvPicPr>
            <p:cNvPr id="3218" name="object 321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6175284" y="4863625"/>
              <a:ext cx="116515" cy="116516"/>
            </a:xfrm>
            <a:prstGeom prst="rect">
              <a:avLst/>
            </a:prstGeom>
          </p:spPr>
        </p:pic>
        <p:sp>
          <p:nvSpPr>
            <p:cNvPr id="3219" name="object 3219"/>
            <p:cNvSpPr/>
            <p:nvPr/>
          </p:nvSpPr>
          <p:spPr>
            <a:xfrm>
              <a:off x="17783366" y="2829400"/>
              <a:ext cx="4445" cy="535940"/>
            </a:xfrm>
            <a:custGeom>
              <a:avLst/>
              <a:gdLst/>
              <a:ahLst/>
              <a:cxnLst/>
              <a:rect l="l" t="t" r="r" b="b"/>
              <a:pathLst>
                <a:path w="4444" h="535939">
                  <a:moveTo>
                    <a:pt x="4381" y="0"/>
                  </a:moveTo>
                  <a:lnTo>
                    <a:pt x="0" y="0"/>
                  </a:lnTo>
                  <a:lnTo>
                    <a:pt x="0" y="4368"/>
                  </a:lnTo>
                  <a:lnTo>
                    <a:pt x="0" y="535635"/>
                  </a:lnTo>
                  <a:lnTo>
                    <a:pt x="4381" y="535635"/>
                  </a:lnTo>
                  <a:lnTo>
                    <a:pt x="4381" y="4381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7784584" y="281609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7764938" y="2603721"/>
              <a:ext cx="22860" cy="761365"/>
            </a:xfrm>
            <a:custGeom>
              <a:avLst/>
              <a:gdLst/>
              <a:ahLst/>
              <a:cxnLst/>
              <a:rect l="l" t="t" r="r" b="b"/>
              <a:pathLst>
                <a:path w="22859" h="761364">
                  <a:moveTo>
                    <a:pt x="4381" y="0"/>
                  </a:moveTo>
                  <a:lnTo>
                    <a:pt x="0" y="0"/>
                  </a:lnTo>
                  <a:lnTo>
                    <a:pt x="0" y="761314"/>
                  </a:lnTo>
                  <a:lnTo>
                    <a:pt x="4381" y="761314"/>
                  </a:lnTo>
                  <a:lnTo>
                    <a:pt x="4381" y="0"/>
                  </a:lnTo>
                  <a:close/>
                </a:path>
                <a:path w="22859" h="761364">
                  <a:moveTo>
                    <a:pt x="22809" y="0"/>
                  </a:moveTo>
                  <a:lnTo>
                    <a:pt x="18427" y="0"/>
                  </a:lnTo>
                  <a:lnTo>
                    <a:pt x="18427" y="207238"/>
                  </a:lnTo>
                  <a:lnTo>
                    <a:pt x="18427" y="211620"/>
                  </a:lnTo>
                  <a:lnTo>
                    <a:pt x="22809" y="211620"/>
                  </a:lnTo>
                  <a:lnTo>
                    <a:pt x="22809" y="207251"/>
                  </a:lnTo>
                  <a:lnTo>
                    <a:pt x="228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7777142" y="2829101"/>
              <a:ext cx="0" cy="535305"/>
            </a:xfrm>
            <a:custGeom>
              <a:avLst/>
              <a:gdLst/>
              <a:ahLst/>
              <a:cxnLst/>
              <a:rect l="l" t="t" r="r" b="b"/>
              <a:pathLst>
                <a:path h="535304">
                  <a:moveTo>
                    <a:pt x="0" y="0"/>
                  </a:moveTo>
                  <a:lnTo>
                    <a:pt x="0" y="53530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7769714" y="2829101"/>
              <a:ext cx="0" cy="535305"/>
            </a:xfrm>
            <a:custGeom>
              <a:avLst/>
              <a:gdLst/>
              <a:ahLst/>
              <a:cxnLst/>
              <a:rect l="l" t="t" r="r" b="b"/>
              <a:pathLst>
                <a:path h="535304">
                  <a:moveTo>
                    <a:pt x="0" y="0"/>
                  </a:moveTo>
                  <a:lnTo>
                    <a:pt x="0" y="53530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7777142" y="281609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7769714" y="281609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7769323" y="2603721"/>
              <a:ext cx="14604" cy="212090"/>
            </a:xfrm>
            <a:custGeom>
              <a:avLst/>
              <a:gdLst/>
              <a:ahLst/>
              <a:cxnLst/>
              <a:rect l="l" t="t" r="r" b="b"/>
              <a:pathLst>
                <a:path w="14605" h="212089">
                  <a:moveTo>
                    <a:pt x="14051" y="0"/>
                  </a:moveTo>
                  <a:lnTo>
                    <a:pt x="0" y="0"/>
                  </a:lnTo>
                  <a:lnTo>
                    <a:pt x="0" y="211616"/>
                  </a:lnTo>
                  <a:lnTo>
                    <a:pt x="14051" y="211616"/>
                  </a:lnTo>
                  <a:lnTo>
                    <a:pt x="140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7777142" y="2604214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0"/>
                  </a:moveTo>
                  <a:lnTo>
                    <a:pt x="0" y="2118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7769714" y="2604214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0"/>
                  </a:moveTo>
                  <a:lnTo>
                    <a:pt x="0" y="2118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7783374" y="28293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7783374" y="281533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7769323" y="2829390"/>
              <a:ext cx="0" cy="535940"/>
            </a:xfrm>
            <a:custGeom>
              <a:avLst/>
              <a:gdLst/>
              <a:ahLst/>
              <a:cxnLst/>
              <a:rect l="l" t="t" r="r" b="b"/>
              <a:pathLst>
                <a:path h="535939">
                  <a:moveTo>
                    <a:pt x="0" y="0"/>
                  </a:moveTo>
                  <a:lnTo>
                    <a:pt x="0" y="53564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7783374" y="2829385"/>
              <a:ext cx="0" cy="535940"/>
            </a:xfrm>
            <a:custGeom>
              <a:avLst/>
              <a:gdLst/>
              <a:ahLst/>
              <a:cxnLst/>
              <a:rect l="l" t="t" r="r" b="b"/>
              <a:pathLst>
                <a:path h="535939">
                  <a:moveTo>
                    <a:pt x="0" y="53564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7769323" y="281533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05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7769323" y="2603716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0"/>
                  </a:moveTo>
                  <a:lnTo>
                    <a:pt x="0" y="21161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7783374" y="2603721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21161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7764935" y="2603716"/>
              <a:ext cx="0" cy="761365"/>
            </a:xfrm>
            <a:custGeom>
              <a:avLst/>
              <a:gdLst/>
              <a:ahLst/>
              <a:cxnLst/>
              <a:rect l="l" t="t" r="r" b="b"/>
              <a:pathLst>
                <a:path h="761364">
                  <a:moveTo>
                    <a:pt x="0" y="0"/>
                  </a:moveTo>
                  <a:lnTo>
                    <a:pt x="0" y="76131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7764935" y="336503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2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7787762" y="2833772"/>
              <a:ext cx="0" cy="531495"/>
            </a:xfrm>
            <a:custGeom>
              <a:avLst/>
              <a:gdLst/>
              <a:ahLst/>
              <a:cxnLst/>
              <a:rect l="l" t="t" r="r" b="b"/>
              <a:pathLst>
                <a:path h="531495">
                  <a:moveTo>
                    <a:pt x="0" y="53126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7787762" y="2603713"/>
              <a:ext cx="0" cy="207645"/>
            </a:xfrm>
            <a:custGeom>
              <a:avLst/>
              <a:gdLst/>
              <a:ahLst/>
              <a:cxnLst/>
              <a:rect l="l" t="t" r="r" b="b"/>
              <a:pathLst>
                <a:path h="207644">
                  <a:moveTo>
                    <a:pt x="0" y="20723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7764935" y="26037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2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8079301" y="2600191"/>
              <a:ext cx="37465" cy="210820"/>
            </a:xfrm>
            <a:custGeom>
              <a:avLst/>
              <a:gdLst/>
              <a:ahLst/>
              <a:cxnLst/>
              <a:rect l="l" t="t" r="r" b="b"/>
              <a:pathLst>
                <a:path w="37465" h="210819">
                  <a:moveTo>
                    <a:pt x="4381" y="0"/>
                  </a:moveTo>
                  <a:lnTo>
                    <a:pt x="0" y="0"/>
                  </a:lnTo>
                  <a:lnTo>
                    <a:pt x="0" y="210756"/>
                  </a:lnTo>
                  <a:lnTo>
                    <a:pt x="4381" y="210756"/>
                  </a:lnTo>
                  <a:lnTo>
                    <a:pt x="4381" y="0"/>
                  </a:lnTo>
                  <a:close/>
                </a:path>
                <a:path w="37465" h="210819">
                  <a:moveTo>
                    <a:pt x="36868" y="12"/>
                  </a:moveTo>
                  <a:lnTo>
                    <a:pt x="32461" y="12"/>
                  </a:lnTo>
                  <a:lnTo>
                    <a:pt x="32461" y="210781"/>
                  </a:lnTo>
                  <a:lnTo>
                    <a:pt x="36868" y="210781"/>
                  </a:lnTo>
                  <a:lnTo>
                    <a:pt x="36868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8106124" y="2600494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10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8100543" y="2600494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10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8093116" y="2600494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10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8087533" y="2600494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10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8083693" y="2600193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19">
                  <a:moveTo>
                    <a:pt x="0" y="0"/>
                  </a:moveTo>
                  <a:lnTo>
                    <a:pt x="0" y="21075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8111765" y="2600195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19">
                  <a:moveTo>
                    <a:pt x="0" y="21075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8079291" y="2600193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19">
                  <a:moveTo>
                    <a:pt x="0" y="0"/>
                  </a:moveTo>
                  <a:lnTo>
                    <a:pt x="0" y="21075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8116183" y="2600195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19">
                  <a:moveTo>
                    <a:pt x="0" y="21075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7764925" y="3855433"/>
              <a:ext cx="4445" cy="224154"/>
            </a:xfrm>
            <a:custGeom>
              <a:avLst/>
              <a:gdLst/>
              <a:ahLst/>
              <a:cxnLst/>
              <a:rect l="l" t="t" r="r" b="b"/>
              <a:pathLst>
                <a:path w="4444" h="224154">
                  <a:moveTo>
                    <a:pt x="4381" y="5676"/>
                  </a:moveTo>
                  <a:lnTo>
                    <a:pt x="4216" y="5676"/>
                  </a:lnTo>
                  <a:lnTo>
                    <a:pt x="4216" y="4406"/>
                  </a:lnTo>
                  <a:lnTo>
                    <a:pt x="3670" y="4406"/>
                  </a:lnTo>
                  <a:lnTo>
                    <a:pt x="12" y="0"/>
                  </a:lnTo>
                  <a:lnTo>
                    <a:pt x="12" y="4406"/>
                  </a:lnTo>
                  <a:lnTo>
                    <a:pt x="0" y="5676"/>
                  </a:lnTo>
                  <a:lnTo>
                    <a:pt x="0" y="224116"/>
                  </a:lnTo>
                  <a:lnTo>
                    <a:pt x="4381" y="224116"/>
                  </a:lnTo>
                  <a:lnTo>
                    <a:pt x="4381" y="567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7784023" y="3876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7783366" y="3878281"/>
              <a:ext cx="4445" cy="200660"/>
            </a:xfrm>
            <a:custGeom>
              <a:avLst/>
              <a:gdLst/>
              <a:ahLst/>
              <a:cxnLst/>
              <a:rect l="l" t="t" r="r" b="b"/>
              <a:pathLst>
                <a:path w="4444" h="200660">
                  <a:moveTo>
                    <a:pt x="4381" y="4394"/>
                  </a:moveTo>
                  <a:lnTo>
                    <a:pt x="711" y="0"/>
                  </a:lnTo>
                  <a:lnTo>
                    <a:pt x="0" y="0"/>
                  </a:lnTo>
                  <a:lnTo>
                    <a:pt x="0" y="4394"/>
                  </a:lnTo>
                  <a:lnTo>
                    <a:pt x="0" y="200647"/>
                  </a:lnTo>
                  <a:lnTo>
                    <a:pt x="4381" y="200647"/>
                  </a:lnTo>
                  <a:lnTo>
                    <a:pt x="4381" y="439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7769321" y="3860663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0" y="0"/>
                  </a:moveTo>
                  <a:lnTo>
                    <a:pt x="0" y="17612"/>
                  </a:lnTo>
                  <a:lnTo>
                    <a:pt x="14051" y="17612"/>
                  </a:lnTo>
                  <a:lnTo>
                    <a:pt x="14051" y="1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7777142" y="3869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7769714" y="38625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7769323" y="3878269"/>
              <a:ext cx="14604" cy="200660"/>
            </a:xfrm>
            <a:custGeom>
              <a:avLst/>
              <a:gdLst/>
              <a:ahLst/>
              <a:cxnLst/>
              <a:rect l="l" t="t" r="r" b="b"/>
              <a:pathLst>
                <a:path w="14605" h="200660">
                  <a:moveTo>
                    <a:pt x="14051" y="0"/>
                  </a:moveTo>
                  <a:lnTo>
                    <a:pt x="0" y="0"/>
                  </a:lnTo>
                  <a:lnTo>
                    <a:pt x="0" y="200643"/>
                  </a:lnTo>
                  <a:lnTo>
                    <a:pt x="14051" y="200643"/>
                  </a:lnTo>
                  <a:lnTo>
                    <a:pt x="140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7777142" y="3877384"/>
              <a:ext cx="0" cy="201295"/>
            </a:xfrm>
            <a:custGeom>
              <a:avLst/>
              <a:gdLst/>
              <a:ahLst/>
              <a:cxnLst/>
              <a:rect l="l" t="t" r="r" b="b"/>
              <a:pathLst>
                <a:path h="201295">
                  <a:moveTo>
                    <a:pt x="0" y="0"/>
                  </a:moveTo>
                  <a:lnTo>
                    <a:pt x="0" y="2007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7769714" y="3877384"/>
              <a:ext cx="0" cy="201295"/>
            </a:xfrm>
            <a:custGeom>
              <a:avLst/>
              <a:gdLst/>
              <a:ahLst/>
              <a:cxnLst/>
              <a:rect l="l" t="t" r="r" b="b"/>
              <a:pathLst>
                <a:path h="201295">
                  <a:moveTo>
                    <a:pt x="0" y="0"/>
                  </a:moveTo>
                  <a:lnTo>
                    <a:pt x="0" y="2007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7783374" y="38782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1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7769323" y="386066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1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7783374" y="3878274"/>
              <a:ext cx="0" cy="200660"/>
            </a:xfrm>
            <a:custGeom>
              <a:avLst/>
              <a:gdLst/>
              <a:ahLst/>
              <a:cxnLst/>
              <a:rect l="l" t="t" r="r" b="b"/>
              <a:pathLst>
                <a:path h="200660">
                  <a:moveTo>
                    <a:pt x="0" y="20064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7769323" y="3878275"/>
              <a:ext cx="0" cy="200660"/>
            </a:xfrm>
            <a:custGeom>
              <a:avLst/>
              <a:gdLst/>
              <a:ahLst/>
              <a:cxnLst/>
              <a:rect l="l" t="t" r="r" b="b"/>
              <a:pathLst>
                <a:path h="200660">
                  <a:moveTo>
                    <a:pt x="0" y="0"/>
                  </a:moveTo>
                  <a:lnTo>
                    <a:pt x="0" y="20064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7787762" y="3882661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25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7764935" y="3855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7764935" y="3859838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08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7764935" y="40789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7769323" y="407891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7783374" y="40789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8676734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8663154" y="28675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8680455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8665582" y="28662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853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8684170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8667434" y="28644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06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8983955" y="2862750"/>
              <a:ext cx="20955" cy="5715"/>
            </a:xfrm>
            <a:custGeom>
              <a:avLst/>
              <a:gdLst/>
              <a:ahLst/>
              <a:cxnLst/>
              <a:rect l="l" t="t" r="r" b="b"/>
              <a:pathLst>
                <a:path w="20955" h="5714">
                  <a:moveTo>
                    <a:pt x="20868" y="0"/>
                  </a:moveTo>
                  <a:lnTo>
                    <a:pt x="0" y="0"/>
                  </a:lnTo>
                  <a:lnTo>
                    <a:pt x="0" y="5245"/>
                  </a:lnTo>
                  <a:lnTo>
                    <a:pt x="20868" y="5245"/>
                  </a:lnTo>
                  <a:lnTo>
                    <a:pt x="20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8994564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8998275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8982835" y="28675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9001988" y="28625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8983399" y="28644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8864450" y="286257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3717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8843997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8825429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6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8808693" y="28644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06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8868176" y="28625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853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8847719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8829141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8810551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8853298" y="286257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3706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8832850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8814270" y="28625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8809208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8695057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8983954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8869802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8662338" y="2868006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19">
                  <a:moveTo>
                    <a:pt x="0" y="0"/>
                  </a:moveTo>
                  <a:lnTo>
                    <a:pt x="3271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8809208" y="286800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5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8983954" y="286800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0" y="0"/>
                  </a:moveTo>
                  <a:lnTo>
                    <a:pt x="2086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9004812" y="286276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4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8983955" y="286275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2085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8837541" y="286275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26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8809213" y="286275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230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8667623" y="286275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8695057" y="2862757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153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8807348" y="28627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8695057" y="2868006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153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8807348" y="286800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8705538" y="2827460"/>
              <a:ext cx="99695" cy="35560"/>
            </a:xfrm>
            <a:custGeom>
              <a:avLst/>
              <a:gdLst/>
              <a:ahLst/>
              <a:cxnLst/>
              <a:rect l="l" t="t" r="r" b="b"/>
              <a:pathLst>
                <a:path w="99694" h="35560">
                  <a:moveTo>
                    <a:pt x="99284" y="3529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8695057" y="28680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8702073" y="286276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4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8695058" y="286275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8695057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8802193" y="286275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8802191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8802191" y="28680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8809208" y="286276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4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8699433" y="2827454"/>
              <a:ext cx="6350" cy="35560"/>
            </a:xfrm>
            <a:custGeom>
              <a:avLst/>
              <a:gdLst/>
              <a:ahLst/>
              <a:cxnLst/>
              <a:rect l="l" t="t" r="r" b="b"/>
              <a:pathLst>
                <a:path w="6350" h="35560">
                  <a:moveTo>
                    <a:pt x="6104" y="0"/>
                  </a:moveTo>
                  <a:lnTo>
                    <a:pt x="4094" y="5654"/>
                  </a:lnTo>
                  <a:lnTo>
                    <a:pt x="2554" y="11465"/>
                  </a:lnTo>
                  <a:lnTo>
                    <a:pt x="1549" y="17381"/>
                  </a:lnTo>
                  <a:lnTo>
                    <a:pt x="523" y="23308"/>
                  </a:lnTo>
                  <a:lnTo>
                    <a:pt x="0" y="29308"/>
                  </a:lnTo>
                  <a:lnTo>
                    <a:pt x="0" y="3529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8695057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8809208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8869802" y="2862757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153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8982094" y="28627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8869802" y="2868006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153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8982094" y="286800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8878675" y="2832319"/>
              <a:ext cx="100965" cy="30480"/>
            </a:xfrm>
            <a:custGeom>
              <a:avLst/>
              <a:gdLst/>
              <a:ahLst/>
              <a:cxnLst/>
              <a:rect l="l" t="t" r="r" b="b"/>
              <a:pathLst>
                <a:path w="100965" h="30480">
                  <a:moveTo>
                    <a:pt x="100876" y="3043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8869802" y="28680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8876819" y="286276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4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8869804" y="286275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8869802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8976938" y="286275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8976937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8976937" y="28680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8983954" y="286276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4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8874189" y="2832325"/>
              <a:ext cx="5080" cy="30480"/>
            </a:xfrm>
            <a:custGeom>
              <a:avLst/>
              <a:gdLst/>
              <a:ahLst/>
              <a:cxnLst/>
              <a:rect l="l" t="t" r="r" b="b"/>
              <a:pathLst>
                <a:path w="5080" h="30480">
                  <a:moveTo>
                    <a:pt x="4492" y="0"/>
                  </a:moveTo>
                  <a:lnTo>
                    <a:pt x="3005" y="4921"/>
                  </a:lnTo>
                  <a:lnTo>
                    <a:pt x="1874" y="9978"/>
                  </a:lnTo>
                  <a:lnTo>
                    <a:pt x="1130" y="15057"/>
                  </a:lnTo>
                  <a:lnTo>
                    <a:pt x="356" y="20145"/>
                  </a:lnTo>
                  <a:lnTo>
                    <a:pt x="0" y="25276"/>
                  </a:lnTo>
                  <a:lnTo>
                    <a:pt x="0" y="3043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8869802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8983954" y="2862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4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9027630" y="280215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4">
                  <a:moveTo>
                    <a:pt x="16900" y="0"/>
                  </a:moveTo>
                  <a:lnTo>
                    <a:pt x="0" y="0"/>
                  </a:lnTo>
                  <a:lnTo>
                    <a:pt x="0" y="5287"/>
                  </a:lnTo>
                  <a:lnTo>
                    <a:pt x="16900" y="5287"/>
                  </a:lnTo>
                  <a:lnTo>
                    <a:pt x="16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9028004" y="28030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9029871" y="280309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9033593" y="280309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9381161" y="28030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853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9362568" y="28030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9343978" y="28030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9366283" y="28030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06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9347698" y="28030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9332267" y="28062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9369994" y="28030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9351416" y="28030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06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9332832" y="28030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9212024" y="280309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6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9193435" y="280309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6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9174850" y="280309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9158115" y="28030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9215727" y="280309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3717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9197156" y="280309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6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9178567" y="280309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6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9159982" y="280309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9200866" y="280309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9182278" y="280309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7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9163699" y="280309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56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9158687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9044533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9333432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9219279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9027637" y="280744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90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9158687" y="280744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5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9333432" y="280744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0" y="0"/>
                  </a:moveTo>
                  <a:lnTo>
                    <a:pt x="4896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9382394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9333432" y="280216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896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9187018" y="28021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26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9158691" y="280216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230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9027633" y="280216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90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9027637" y="28021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7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9044533" y="2807443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153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9156826" y="2807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6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9044533" y="2802163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153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9156826" y="28021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6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9054063" y="2807443"/>
              <a:ext cx="100330" cy="33020"/>
            </a:xfrm>
            <a:custGeom>
              <a:avLst/>
              <a:gdLst/>
              <a:ahLst/>
              <a:cxnLst/>
              <a:rect l="l" t="t" r="r" b="b"/>
              <a:pathLst>
                <a:path w="100330" h="33019">
                  <a:moveTo>
                    <a:pt x="100237" y="0"/>
                  </a:moveTo>
                  <a:lnTo>
                    <a:pt x="0" y="324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9044533" y="28021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9051551" y="28021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7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9044535" y="28074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9044533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9151671" y="28074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9151667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9151667" y="28021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9158687" y="28021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7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9048934" y="2807443"/>
              <a:ext cx="5715" cy="33020"/>
            </a:xfrm>
            <a:custGeom>
              <a:avLst/>
              <a:gdLst/>
              <a:ahLst/>
              <a:cxnLst/>
              <a:rect l="l" t="t" r="r" b="b"/>
              <a:pathLst>
                <a:path w="5715" h="33019">
                  <a:moveTo>
                    <a:pt x="0" y="0"/>
                  </a:moveTo>
                  <a:lnTo>
                    <a:pt x="0" y="5486"/>
                  </a:lnTo>
                  <a:lnTo>
                    <a:pt x="418" y="10983"/>
                  </a:lnTo>
                  <a:lnTo>
                    <a:pt x="1287" y="16428"/>
                  </a:lnTo>
                  <a:lnTo>
                    <a:pt x="2136" y="21852"/>
                  </a:lnTo>
                  <a:lnTo>
                    <a:pt x="3423" y="27234"/>
                  </a:lnTo>
                  <a:lnTo>
                    <a:pt x="5130" y="324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9044533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9158687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9219279" y="2807443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153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9329725" y="28074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9219279" y="2802163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153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9329725" y="28021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9227546" y="2807443"/>
              <a:ext cx="101600" cy="28575"/>
            </a:xfrm>
            <a:custGeom>
              <a:avLst/>
              <a:gdLst/>
              <a:ahLst/>
              <a:cxnLst/>
              <a:rect l="l" t="t" r="r" b="b"/>
              <a:pathLst>
                <a:path w="101600" h="28575">
                  <a:moveTo>
                    <a:pt x="101483" y="0"/>
                  </a:moveTo>
                  <a:lnTo>
                    <a:pt x="0" y="2830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9219279" y="28021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3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9226313" y="28021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7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9219276" y="28074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3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9219279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9326417" y="28074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1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9326414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9326414" y="28021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1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9333432" y="28021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7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9223666" y="2807443"/>
              <a:ext cx="4445" cy="28575"/>
            </a:xfrm>
            <a:custGeom>
              <a:avLst/>
              <a:gdLst/>
              <a:ahLst/>
              <a:cxnLst/>
              <a:rect l="l" t="t" r="r" b="b"/>
              <a:pathLst>
                <a:path w="4444" h="28575">
                  <a:moveTo>
                    <a:pt x="0" y="0"/>
                  </a:moveTo>
                  <a:lnTo>
                    <a:pt x="0" y="4774"/>
                  </a:lnTo>
                  <a:lnTo>
                    <a:pt x="324" y="9538"/>
                  </a:lnTo>
                  <a:lnTo>
                    <a:pt x="973" y="14261"/>
                  </a:lnTo>
                  <a:lnTo>
                    <a:pt x="1612" y="19025"/>
                  </a:lnTo>
                  <a:lnTo>
                    <a:pt x="2607" y="23685"/>
                  </a:lnTo>
                  <a:lnTo>
                    <a:pt x="3884" y="2830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9219279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9333432" y="280216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7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8662339" y="2600195"/>
              <a:ext cx="5715" cy="267970"/>
            </a:xfrm>
            <a:custGeom>
              <a:avLst/>
              <a:gdLst/>
              <a:ahLst/>
              <a:cxnLst/>
              <a:rect l="l" t="t" r="r" b="b"/>
              <a:pathLst>
                <a:path w="5715" h="267969">
                  <a:moveTo>
                    <a:pt x="5277" y="0"/>
                  </a:moveTo>
                  <a:lnTo>
                    <a:pt x="0" y="0"/>
                  </a:lnTo>
                  <a:lnTo>
                    <a:pt x="0" y="267813"/>
                  </a:lnTo>
                  <a:lnTo>
                    <a:pt x="5277" y="262567"/>
                  </a:lnTo>
                  <a:lnTo>
                    <a:pt x="52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8661865" y="260608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8661865" y="26246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8661865" y="264323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8661865" y="266182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8661865" y="26804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8661865" y="269901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8661865" y="27176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8661865" y="273617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8661865" y="275477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8661865" y="277336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8661865" y="279194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8661865" y="281053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8661865" y="282911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8661865" y="28477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8661860" y="28662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853" y="18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8661865" y="260236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8661865" y="26209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8661865" y="263953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8661865" y="265811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8661865" y="267669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8661865" y="269529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8661865" y="271388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8661865" y="273247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8661865" y="275104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8661865" y="27696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8661865" y="278821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8661865" y="280681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8661865" y="28254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8661865" y="284397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8661859" y="28625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8663718" y="26004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8661865" y="261722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8661865" y="263581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8661865" y="265440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8661865" y="267298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8661865" y="26915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8661865" y="27101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8661865" y="27287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8661865" y="274733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8661865" y="276591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8661865" y="278450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8661865" y="280309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8661865" y="282168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8661865" y="284027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8661865" y="285885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7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8662338" y="2600193"/>
              <a:ext cx="0" cy="267970"/>
            </a:xfrm>
            <a:custGeom>
              <a:avLst/>
              <a:gdLst/>
              <a:ahLst/>
              <a:cxnLst/>
              <a:rect l="l" t="t" r="r" b="b"/>
              <a:pathLst>
                <a:path h="267969">
                  <a:moveTo>
                    <a:pt x="0" y="0"/>
                  </a:moveTo>
                  <a:lnTo>
                    <a:pt x="0" y="26781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8667617" y="2600189"/>
              <a:ext cx="0" cy="262890"/>
            </a:xfrm>
            <a:custGeom>
              <a:avLst/>
              <a:gdLst/>
              <a:ahLst/>
              <a:cxnLst/>
              <a:rect l="l" t="t" r="r" b="b"/>
              <a:pathLst>
                <a:path h="262889">
                  <a:moveTo>
                    <a:pt x="0" y="26256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8662340" y="260019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7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54" name="object 345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942002" y="2810953"/>
              <a:ext cx="179756" cy="449874"/>
            </a:xfrm>
            <a:prstGeom prst="rect">
              <a:avLst/>
            </a:prstGeom>
          </p:spPr>
        </p:pic>
        <p:sp>
          <p:nvSpPr>
            <p:cNvPr id="3455" name="object 3455"/>
            <p:cNvSpPr/>
            <p:nvPr/>
          </p:nvSpPr>
          <p:spPr>
            <a:xfrm>
              <a:off x="15168385" y="2557189"/>
              <a:ext cx="22860" cy="1036319"/>
            </a:xfrm>
            <a:custGeom>
              <a:avLst/>
              <a:gdLst/>
              <a:ahLst/>
              <a:cxnLst/>
              <a:rect l="l" t="t" r="r" b="b"/>
              <a:pathLst>
                <a:path w="22859" h="1036320">
                  <a:moveTo>
                    <a:pt x="4381" y="0"/>
                  </a:moveTo>
                  <a:lnTo>
                    <a:pt x="0" y="0"/>
                  </a:lnTo>
                  <a:lnTo>
                    <a:pt x="0" y="1036142"/>
                  </a:lnTo>
                  <a:lnTo>
                    <a:pt x="4381" y="1036142"/>
                  </a:lnTo>
                  <a:lnTo>
                    <a:pt x="4381" y="0"/>
                  </a:lnTo>
                  <a:close/>
                </a:path>
                <a:path w="22859" h="1036320">
                  <a:moveTo>
                    <a:pt x="22847" y="0"/>
                  </a:moveTo>
                  <a:lnTo>
                    <a:pt x="18453" y="0"/>
                  </a:lnTo>
                  <a:lnTo>
                    <a:pt x="18453" y="1036142"/>
                  </a:lnTo>
                  <a:lnTo>
                    <a:pt x="22847" y="1036142"/>
                  </a:lnTo>
                  <a:lnTo>
                    <a:pt x="22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5182493" y="2557749"/>
              <a:ext cx="0" cy="1035685"/>
            </a:xfrm>
            <a:custGeom>
              <a:avLst/>
              <a:gdLst/>
              <a:ahLst/>
              <a:cxnLst/>
              <a:rect l="l" t="t" r="r" b="b"/>
              <a:pathLst>
                <a:path h="1035685">
                  <a:moveTo>
                    <a:pt x="0" y="0"/>
                  </a:moveTo>
                  <a:lnTo>
                    <a:pt x="0" y="1035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5175051" y="2557749"/>
              <a:ext cx="0" cy="1035685"/>
            </a:xfrm>
            <a:custGeom>
              <a:avLst/>
              <a:gdLst/>
              <a:ahLst/>
              <a:cxnLst/>
              <a:rect l="l" t="t" r="r" b="b"/>
              <a:pathLst>
                <a:path h="1035685">
                  <a:moveTo>
                    <a:pt x="0" y="0"/>
                  </a:moveTo>
                  <a:lnTo>
                    <a:pt x="0" y="1035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5186833" y="2557178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103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5172782" y="2557174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0"/>
                  </a:moveTo>
                  <a:lnTo>
                    <a:pt x="0" y="103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5168397" y="2557174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0"/>
                  </a:moveTo>
                  <a:lnTo>
                    <a:pt x="0" y="103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5191235" y="2557178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103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5186837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9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5172781" y="255717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5168394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5188603" y="5460167"/>
              <a:ext cx="4445" cy="1036319"/>
            </a:xfrm>
            <a:custGeom>
              <a:avLst/>
              <a:gdLst/>
              <a:ahLst/>
              <a:cxnLst/>
              <a:rect l="l" t="t" r="r" b="b"/>
              <a:pathLst>
                <a:path w="4444" h="1036320">
                  <a:moveTo>
                    <a:pt x="4381" y="358267"/>
                  </a:moveTo>
                  <a:lnTo>
                    <a:pt x="0" y="358267"/>
                  </a:lnTo>
                  <a:lnTo>
                    <a:pt x="0" y="1036167"/>
                  </a:lnTo>
                  <a:lnTo>
                    <a:pt x="4381" y="1036167"/>
                  </a:lnTo>
                  <a:lnTo>
                    <a:pt x="4381" y="358267"/>
                  </a:lnTo>
                  <a:close/>
                </a:path>
                <a:path w="4444" h="1036320">
                  <a:moveTo>
                    <a:pt x="4381" y="0"/>
                  </a:moveTo>
                  <a:lnTo>
                    <a:pt x="0" y="0"/>
                  </a:lnTo>
                  <a:lnTo>
                    <a:pt x="0" y="4381"/>
                  </a:lnTo>
                  <a:lnTo>
                    <a:pt x="0" y="203720"/>
                  </a:lnTo>
                  <a:lnTo>
                    <a:pt x="4381" y="203720"/>
                  </a:lnTo>
                  <a:lnTo>
                    <a:pt x="4381" y="4381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5189920" y="54423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5165769" y="5437333"/>
              <a:ext cx="27305" cy="1059180"/>
            </a:xfrm>
            <a:custGeom>
              <a:avLst/>
              <a:gdLst/>
              <a:ahLst/>
              <a:cxnLst/>
              <a:rect l="l" t="t" r="r" b="b"/>
              <a:pathLst>
                <a:path w="27305" h="1059179">
                  <a:moveTo>
                    <a:pt x="4381" y="19164"/>
                  </a:moveTo>
                  <a:lnTo>
                    <a:pt x="0" y="22834"/>
                  </a:lnTo>
                  <a:lnTo>
                    <a:pt x="4381" y="22834"/>
                  </a:lnTo>
                  <a:lnTo>
                    <a:pt x="4381" y="19164"/>
                  </a:lnTo>
                  <a:close/>
                </a:path>
                <a:path w="27305" h="1059179">
                  <a:moveTo>
                    <a:pt x="4394" y="381076"/>
                  </a:moveTo>
                  <a:lnTo>
                    <a:pt x="0" y="381076"/>
                  </a:lnTo>
                  <a:lnTo>
                    <a:pt x="0" y="1058976"/>
                  </a:lnTo>
                  <a:lnTo>
                    <a:pt x="4394" y="1058976"/>
                  </a:lnTo>
                  <a:lnTo>
                    <a:pt x="4394" y="381076"/>
                  </a:lnTo>
                  <a:close/>
                </a:path>
                <a:path w="27305" h="1059179">
                  <a:moveTo>
                    <a:pt x="4394" y="22847"/>
                  </a:moveTo>
                  <a:lnTo>
                    <a:pt x="0" y="22847"/>
                  </a:lnTo>
                  <a:lnTo>
                    <a:pt x="0" y="226555"/>
                  </a:lnTo>
                  <a:lnTo>
                    <a:pt x="4394" y="226555"/>
                  </a:lnTo>
                  <a:lnTo>
                    <a:pt x="4394" y="22847"/>
                  </a:lnTo>
                  <a:close/>
                </a:path>
                <a:path w="27305" h="1059179">
                  <a:moveTo>
                    <a:pt x="27216" y="0"/>
                  </a:moveTo>
                  <a:lnTo>
                    <a:pt x="22834" y="3683"/>
                  </a:lnTo>
                  <a:lnTo>
                    <a:pt x="22834" y="4394"/>
                  </a:lnTo>
                  <a:lnTo>
                    <a:pt x="27216" y="4394"/>
                  </a:lnTo>
                  <a:lnTo>
                    <a:pt x="272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5182493" y="5817796"/>
              <a:ext cx="0" cy="678815"/>
            </a:xfrm>
            <a:custGeom>
              <a:avLst/>
              <a:gdLst/>
              <a:ahLst/>
              <a:cxnLst/>
              <a:rect l="l" t="t" r="r" b="b"/>
              <a:pathLst>
                <a:path h="678814">
                  <a:moveTo>
                    <a:pt x="0" y="0"/>
                  </a:moveTo>
                  <a:lnTo>
                    <a:pt x="0" y="678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5175051" y="5817796"/>
              <a:ext cx="0" cy="678815"/>
            </a:xfrm>
            <a:custGeom>
              <a:avLst/>
              <a:gdLst/>
              <a:ahLst/>
              <a:cxnLst/>
              <a:rect l="l" t="t" r="r" b="b"/>
              <a:pathLst>
                <a:path h="678814">
                  <a:moveTo>
                    <a:pt x="0" y="0"/>
                  </a:moveTo>
                  <a:lnTo>
                    <a:pt x="0" y="678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5182493" y="5455364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5175051" y="5455364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5182493" y="544606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5175051" y="54516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5187740" y="54410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69" y="0"/>
                  </a:moveTo>
                  <a:lnTo>
                    <a:pt x="0" y="712"/>
                  </a:lnTo>
                  <a:lnTo>
                    <a:pt x="869" y="712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5188604" y="546015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5188604" y="544172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5170165" y="5456484"/>
              <a:ext cx="0" cy="207645"/>
            </a:xfrm>
            <a:custGeom>
              <a:avLst/>
              <a:gdLst/>
              <a:ahLst/>
              <a:cxnLst/>
              <a:rect l="l" t="t" r="r" b="b"/>
              <a:pathLst>
                <a:path h="207645">
                  <a:moveTo>
                    <a:pt x="0" y="0"/>
                  </a:moveTo>
                  <a:lnTo>
                    <a:pt x="0" y="20739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5170165" y="5818423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79">
                  <a:moveTo>
                    <a:pt x="0" y="0"/>
                  </a:moveTo>
                  <a:lnTo>
                    <a:pt x="0" y="67789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5188604" y="5455770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20810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5188604" y="5818413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79">
                  <a:moveTo>
                    <a:pt x="0" y="67789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5188604" y="544172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5187735" y="54417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5188604" y="56638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5170165" y="566387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4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5165763" y="56638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9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5188604" y="581842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5170165" y="581842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4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5165763" y="581842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9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5192992" y="5818413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79">
                  <a:moveTo>
                    <a:pt x="0" y="67789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5192992" y="5464544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199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5165763" y="5460159"/>
              <a:ext cx="0" cy="203835"/>
            </a:xfrm>
            <a:custGeom>
              <a:avLst/>
              <a:gdLst/>
              <a:ahLst/>
              <a:cxnLst/>
              <a:rect l="l" t="t" r="r" b="b"/>
              <a:pathLst>
                <a:path h="203835">
                  <a:moveTo>
                    <a:pt x="0" y="0"/>
                  </a:moveTo>
                  <a:lnTo>
                    <a:pt x="0" y="20372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5165763" y="5818423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79">
                  <a:moveTo>
                    <a:pt x="0" y="0"/>
                  </a:moveTo>
                  <a:lnTo>
                    <a:pt x="0" y="67789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5188604" y="649630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5170175" y="64963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42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5165767" y="649630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9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96" name="object 349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5014438" y="5658303"/>
              <a:ext cx="184129" cy="165696"/>
            </a:xfrm>
            <a:prstGeom prst="rect">
              <a:avLst/>
            </a:prstGeom>
          </p:spPr>
        </p:pic>
        <p:sp>
          <p:nvSpPr>
            <p:cNvPr id="3497" name="object 3497"/>
            <p:cNvSpPr/>
            <p:nvPr/>
          </p:nvSpPr>
          <p:spPr>
            <a:xfrm>
              <a:off x="14898828" y="5437333"/>
              <a:ext cx="294640" cy="4445"/>
            </a:xfrm>
            <a:custGeom>
              <a:avLst/>
              <a:gdLst/>
              <a:ahLst/>
              <a:cxnLst/>
              <a:rect l="l" t="t" r="r" b="b"/>
              <a:pathLst>
                <a:path w="294640" h="4445">
                  <a:moveTo>
                    <a:pt x="294157" y="12"/>
                  </a:moveTo>
                  <a:lnTo>
                    <a:pt x="289775" y="12"/>
                  </a:lnTo>
                  <a:lnTo>
                    <a:pt x="0" y="0"/>
                  </a:lnTo>
                  <a:lnTo>
                    <a:pt x="0" y="4394"/>
                  </a:lnTo>
                  <a:lnTo>
                    <a:pt x="288899" y="4394"/>
                  </a:lnTo>
                  <a:lnTo>
                    <a:pt x="289775" y="3683"/>
                  </a:lnTo>
                  <a:lnTo>
                    <a:pt x="294157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4898828" y="5455786"/>
              <a:ext cx="271780" cy="4445"/>
            </a:xfrm>
            <a:custGeom>
              <a:avLst/>
              <a:gdLst/>
              <a:ahLst/>
              <a:cxnLst/>
              <a:rect l="l" t="t" r="r" b="b"/>
              <a:pathLst>
                <a:path w="271780" h="4445">
                  <a:moveTo>
                    <a:pt x="271322" y="0"/>
                  </a:moveTo>
                  <a:lnTo>
                    <a:pt x="266928" y="0"/>
                  </a:lnTo>
                  <a:lnTo>
                    <a:pt x="0" y="12"/>
                  </a:lnTo>
                  <a:lnTo>
                    <a:pt x="0" y="4394"/>
                  </a:lnTo>
                  <a:lnTo>
                    <a:pt x="266941" y="4394"/>
                  </a:lnTo>
                  <a:lnTo>
                    <a:pt x="271322" y="711"/>
                  </a:lnTo>
                  <a:lnTo>
                    <a:pt x="2713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5170165" y="5441721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80" h="14604">
                  <a:moveTo>
                    <a:pt x="17580" y="0"/>
                  </a:moveTo>
                  <a:lnTo>
                    <a:pt x="0" y="0"/>
                  </a:lnTo>
                  <a:lnTo>
                    <a:pt x="0" y="14051"/>
                  </a:lnTo>
                  <a:lnTo>
                    <a:pt x="837" y="14051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5182493" y="54423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5175051" y="544235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5169486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5162044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5156462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5149035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5143454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5136028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5130445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5123018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5117438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5109996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5102570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5096989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5089561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5083980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5076553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5070973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5063530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5057963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5050523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5044955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5037513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5030086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5024506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5017064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5011496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5004058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4998489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4991048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4985468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4978041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4972458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4965032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4957590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4952024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4944581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4939000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4931575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4925992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4918565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4912984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4905558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4899976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5170165" y="54557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5170160" y="54417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1758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4898827" y="545577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80">
                  <a:moveTo>
                    <a:pt x="0" y="0"/>
                  </a:moveTo>
                  <a:lnTo>
                    <a:pt x="27134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4898823" y="54417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80">
                  <a:moveTo>
                    <a:pt x="2713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4898827" y="54557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4898827" y="544172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5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4898827" y="54373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5188604" y="54373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4898823" y="5437334"/>
              <a:ext cx="290195" cy="0"/>
            </a:xfrm>
            <a:custGeom>
              <a:avLst/>
              <a:gdLst/>
              <a:ahLst/>
              <a:cxnLst/>
              <a:rect l="l" t="t" r="r" b="b"/>
              <a:pathLst>
                <a:path w="290194">
                  <a:moveTo>
                    <a:pt x="28978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4898827" y="5460159"/>
              <a:ext cx="267335" cy="0"/>
            </a:xfrm>
            <a:custGeom>
              <a:avLst/>
              <a:gdLst/>
              <a:ahLst/>
              <a:cxnLst/>
              <a:rect l="l" t="t" r="r" b="b"/>
              <a:pathLst>
                <a:path w="267334">
                  <a:moveTo>
                    <a:pt x="0" y="0"/>
                  </a:moveTo>
                  <a:lnTo>
                    <a:pt x="26693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3950486" y="5437331"/>
              <a:ext cx="720090" cy="4445"/>
            </a:xfrm>
            <a:custGeom>
              <a:avLst/>
              <a:gdLst/>
              <a:ahLst/>
              <a:cxnLst/>
              <a:rect l="l" t="t" r="r" b="b"/>
              <a:pathLst>
                <a:path w="720090" h="4445">
                  <a:moveTo>
                    <a:pt x="720030" y="0"/>
                  </a:moveTo>
                  <a:lnTo>
                    <a:pt x="0" y="0"/>
                  </a:lnTo>
                  <a:lnTo>
                    <a:pt x="0" y="4387"/>
                  </a:lnTo>
                  <a:lnTo>
                    <a:pt x="720030" y="4387"/>
                  </a:lnTo>
                  <a:lnTo>
                    <a:pt x="72003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4133119" y="5455799"/>
              <a:ext cx="537845" cy="4445"/>
            </a:xfrm>
            <a:custGeom>
              <a:avLst/>
              <a:gdLst/>
              <a:ahLst/>
              <a:cxnLst/>
              <a:rect l="l" t="t" r="r" b="b"/>
              <a:pathLst>
                <a:path w="537844" h="4445">
                  <a:moveTo>
                    <a:pt x="4381" y="0"/>
                  </a:moveTo>
                  <a:lnTo>
                    <a:pt x="0" y="0"/>
                  </a:lnTo>
                  <a:lnTo>
                    <a:pt x="0" y="4381"/>
                  </a:lnTo>
                  <a:lnTo>
                    <a:pt x="4381" y="4381"/>
                  </a:lnTo>
                  <a:lnTo>
                    <a:pt x="4381" y="0"/>
                  </a:lnTo>
                  <a:close/>
                </a:path>
                <a:path w="537844" h="4445">
                  <a:moveTo>
                    <a:pt x="537400" y="0"/>
                  </a:moveTo>
                  <a:lnTo>
                    <a:pt x="4394" y="0"/>
                  </a:lnTo>
                  <a:lnTo>
                    <a:pt x="4394" y="4381"/>
                  </a:lnTo>
                  <a:lnTo>
                    <a:pt x="537400" y="4381"/>
                  </a:lnTo>
                  <a:lnTo>
                    <a:pt x="5374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4128645" y="545536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4121204" y="545536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3950481" y="5455799"/>
              <a:ext cx="168910" cy="4445"/>
            </a:xfrm>
            <a:custGeom>
              <a:avLst/>
              <a:gdLst/>
              <a:ahLst/>
              <a:cxnLst/>
              <a:rect l="l" t="t" r="r" b="b"/>
              <a:pathLst>
                <a:path w="168909" h="4445">
                  <a:moveTo>
                    <a:pt x="168579" y="0"/>
                  </a:moveTo>
                  <a:lnTo>
                    <a:pt x="164198" y="0"/>
                  </a:lnTo>
                  <a:lnTo>
                    <a:pt x="0" y="0"/>
                  </a:lnTo>
                  <a:lnTo>
                    <a:pt x="0" y="4381"/>
                  </a:lnTo>
                  <a:lnTo>
                    <a:pt x="164198" y="4381"/>
                  </a:lnTo>
                  <a:lnTo>
                    <a:pt x="168579" y="4381"/>
                  </a:lnTo>
                  <a:lnTo>
                    <a:pt x="1685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3949657" y="5451258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411" y="0"/>
                  </a:lnTo>
                </a:path>
              </a:pathLst>
            </a:custGeom>
            <a:ln w="1301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4133123" y="5455773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>
                  <a:moveTo>
                    <a:pt x="0" y="0"/>
                  </a:moveTo>
                  <a:lnTo>
                    <a:pt x="53740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4133121" y="5441720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>
                  <a:moveTo>
                    <a:pt x="53740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4119071" y="544172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3950489" y="5455773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58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3950490" y="5441720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58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4670529" y="54557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4670529" y="544172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5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4670529" y="54373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3950489" y="54557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3950489" y="544172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5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3950489" y="54373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3950488" y="5437334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72004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3950489" y="5460159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0" y="0"/>
                  </a:moveTo>
                  <a:lnTo>
                    <a:pt x="16419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4137525" y="5460159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>
                  <a:moveTo>
                    <a:pt x="0" y="0"/>
                  </a:moveTo>
                  <a:lnTo>
                    <a:pt x="53300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74" name="object 357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664953" y="5280729"/>
              <a:ext cx="239449" cy="185005"/>
            </a:xfrm>
            <a:prstGeom prst="rect">
              <a:avLst/>
            </a:prstGeom>
          </p:spPr>
        </p:pic>
        <p:sp>
          <p:nvSpPr>
            <p:cNvPr id="3575" name="object 3575"/>
            <p:cNvSpPr/>
            <p:nvPr/>
          </p:nvSpPr>
          <p:spPr>
            <a:xfrm>
              <a:off x="13120675" y="5437333"/>
              <a:ext cx="601980" cy="4445"/>
            </a:xfrm>
            <a:custGeom>
              <a:avLst/>
              <a:gdLst/>
              <a:ahLst/>
              <a:cxnLst/>
              <a:rect l="l" t="t" r="r" b="b"/>
              <a:pathLst>
                <a:path w="601980" h="4445">
                  <a:moveTo>
                    <a:pt x="601484" y="0"/>
                  </a:moveTo>
                  <a:lnTo>
                    <a:pt x="4381" y="0"/>
                  </a:lnTo>
                  <a:lnTo>
                    <a:pt x="0" y="0"/>
                  </a:lnTo>
                  <a:lnTo>
                    <a:pt x="0" y="4394"/>
                  </a:lnTo>
                  <a:lnTo>
                    <a:pt x="4381" y="4394"/>
                  </a:lnTo>
                  <a:lnTo>
                    <a:pt x="601484" y="4394"/>
                  </a:lnTo>
                  <a:lnTo>
                    <a:pt x="60148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3113822" y="543677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3108250" y="543677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2556947" y="5437333"/>
              <a:ext cx="1165225" cy="22860"/>
            </a:xfrm>
            <a:custGeom>
              <a:avLst/>
              <a:gdLst/>
              <a:ahLst/>
              <a:cxnLst/>
              <a:rect l="l" t="t" r="r" b="b"/>
              <a:pathLst>
                <a:path w="1165225" h="22860">
                  <a:moveTo>
                    <a:pt x="549681" y="0"/>
                  </a:moveTo>
                  <a:lnTo>
                    <a:pt x="545299" y="0"/>
                  </a:lnTo>
                  <a:lnTo>
                    <a:pt x="0" y="0"/>
                  </a:lnTo>
                  <a:lnTo>
                    <a:pt x="0" y="4394"/>
                  </a:lnTo>
                  <a:lnTo>
                    <a:pt x="545299" y="4394"/>
                  </a:lnTo>
                  <a:lnTo>
                    <a:pt x="549681" y="4394"/>
                  </a:lnTo>
                  <a:lnTo>
                    <a:pt x="549681" y="0"/>
                  </a:lnTo>
                  <a:close/>
                </a:path>
                <a:path w="1165225" h="22860">
                  <a:moveTo>
                    <a:pt x="1165212" y="18465"/>
                  </a:moveTo>
                  <a:lnTo>
                    <a:pt x="790282" y="18465"/>
                  </a:lnTo>
                  <a:lnTo>
                    <a:pt x="785901" y="18465"/>
                  </a:lnTo>
                  <a:lnTo>
                    <a:pt x="785901" y="22847"/>
                  </a:lnTo>
                  <a:lnTo>
                    <a:pt x="790270" y="22847"/>
                  </a:lnTo>
                  <a:lnTo>
                    <a:pt x="1165212" y="22847"/>
                  </a:lnTo>
                  <a:lnTo>
                    <a:pt x="1165212" y="1846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3338724" y="545536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3331285" y="545536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2556947" y="5455786"/>
              <a:ext cx="772160" cy="4445"/>
            </a:xfrm>
            <a:custGeom>
              <a:avLst/>
              <a:gdLst/>
              <a:ahLst/>
              <a:cxnLst/>
              <a:rect l="l" t="t" r="r" b="b"/>
              <a:pathLst>
                <a:path w="772159" h="4445">
                  <a:moveTo>
                    <a:pt x="771829" y="12"/>
                  </a:moveTo>
                  <a:lnTo>
                    <a:pt x="767461" y="12"/>
                  </a:lnTo>
                  <a:lnTo>
                    <a:pt x="0" y="0"/>
                  </a:lnTo>
                  <a:lnTo>
                    <a:pt x="0" y="4394"/>
                  </a:lnTo>
                  <a:lnTo>
                    <a:pt x="767461" y="4394"/>
                  </a:lnTo>
                  <a:lnTo>
                    <a:pt x="771829" y="4394"/>
                  </a:lnTo>
                  <a:lnTo>
                    <a:pt x="77182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2561253" y="5448746"/>
              <a:ext cx="1159510" cy="0"/>
            </a:xfrm>
            <a:custGeom>
              <a:avLst/>
              <a:gdLst/>
              <a:ahLst/>
              <a:cxnLst/>
              <a:rect l="l" t="t" r="r" b="b"/>
              <a:pathLst>
                <a:path w="1159509">
                  <a:moveTo>
                    <a:pt x="0" y="0"/>
                  </a:moveTo>
                  <a:lnTo>
                    <a:pt x="1159046" y="0"/>
                  </a:lnTo>
                </a:path>
              </a:pathLst>
            </a:custGeom>
            <a:ln w="1301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3342846" y="5455773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3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3342847" y="5441720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37932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3328794" y="544172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3120681" y="5455773"/>
              <a:ext cx="208279" cy="0"/>
            </a:xfrm>
            <a:custGeom>
              <a:avLst/>
              <a:gdLst/>
              <a:ahLst/>
              <a:cxnLst/>
              <a:rect l="l" t="t" r="r" b="b"/>
              <a:pathLst>
                <a:path w="208280">
                  <a:moveTo>
                    <a:pt x="0" y="0"/>
                  </a:moveTo>
                  <a:lnTo>
                    <a:pt x="20811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3120675" y="5441720"/>
              <a:ext cx="208279" cy="0"/>
            </a:xfrm>
            <a:custGeom>
              <a:avLst/>
              <a:gdLst/>
              <a:ahLst/>
              <a:cxnLst/>
              <a:rect l="l" t="t" r="r" b="b"/>
              <a:pathLst>
                <a:path w="208280">
                  <a:moveTo>
                    <a:pt x="20811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3106639" y="545577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2556943" y="5455773"/>
              <a:ext cx="549910" cy="0"/>
            </a:xfrm>
            <a:custGeom>
              <a:avLst/>
              <a:gdLst/>
              <a:ahLst/>
              <a:cxnLst/>
              <a:rect l="l" t="t" r="r" b="b"/>
              <a:pathLst>
                <a:path w="549909">
                  <a:moveTo>
                    <a:pt x="0" y="0"/>
                  </a:moveTo>
                  <a:lnTo>
                    <a:pt x="54969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2556949" y="5441720"/>
              <a:ext cx="549910" cy="0"/>
            </a:xfrm>
            <a:custGeom>
              <a:avLst/>
              <a:gdLst/>
              <a:ahLst/>
              <a:cxnLst/>
              <a:rect l="l" t="t" r="r" b="b"/>
              <a:pathLst>
                <a:path w="549909">
                  <a:moveTo>
                    <a:pt x="54969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3722175" y="54557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3722175" y="544172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5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3125073" y="5437334"/>
              <a:ext cx="597535" cy="4445"/>
            </a:xfrm>
            <a:custGeom>
              <a:avLst/>
              <a:gdLst/>
              <a:ahLst/>
              <a:cxnLst/>
              <a:rect l="l" t="t" r="r" b="b"/>
              <a:pathLst>
                <a:path w="597534" h="4445">
                  <a:moveTo>
                    <a:pt x="597102" y="0"/>
                  </a:moveTo>
                  <a:lnTo>
                    <a:pt x="597102" y="4387"/>
                  </a:lnTo>
                </a:path>
                <a:path w="597534" h="4445">
                  <a:moveTo>
                    <a:pt x="59710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2556949" y="5437334"/>
              <a:ext cx="545465" cy="0"/>
            </a:xfrm>
            <a:custGeom>
              <a:avLst/>
              <a:gdLst/>
              <a:ahLst/>
              <a:cxnLst/>
              <a:rect l="l" t="t" r="r" b="b"/>
              <a:pathLst>
                <a:path w="545465">
                  <a:moveTo>
                    <a:pt x="54530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2556943" y="5460159"/>
              <a:ext cx="767715" cy="0"/>
            </a:xfrm>
            <a:custGeom>
              <a:avLst/>
              <a:gdLst/>
              <a:ahLst/>
              <a:cxnLst/>
              <a:rect l="l" t="t" r="r" b="b"/>
              <a:pathLst>
                <a:path w="767715">
                  <a:moveTo>
                    <a:pt x="0" y="0"/>
                  </a:moveTo>
                  <a:lnTo>
                    <a:pt x="76746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3347234" y="5460159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49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97" name="object 359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3716600" y="5280727"/>
              <a:ext cx="239464" cy="185007"/>
            </a:xfrm>
            <a:prstGeom prst="rect">
              <a:avLst/>
            </a:prstGeom>
          </p:spPr>
        </p:pic>
        <p:sp>
          <p:nvSpPr>
            <p:cNvPr id="3598" name="object 3598"/>
            <p:cNvSpPr/>
            <p:nvPr/>
          </p:nvSpPr>
          <p:spPr>
            <a:xfrm>
              <a:off x="14114679" y="5460180"/>
              <a:ext cx="22860" cy="1036319"/>
            </a:xfrm>
            <a:custGeom>
              <a:avLst/>
              <a:gdLst/>
              <a:ahLst/>
              <a:cxnLst/>
              <a:rect l="l" t="t" r="r" b="b"/>
              <a:pathLst>
                <a:path w="22859" h="1036320">
                  <a:moveTo>
                    <a:pt x="4381" y="365277"/>
                  </a:moveTo>
                  <a:lnTo>
                    <a:pt x="0" y="365277"/>
                  </a:lnTo>
                  <a:lnTo>
                    <a:pt x="0" y="1036129"/>
                  </a:lnTo>
                  <a:lnTo>
                    <a:pt x="4381" y="1036129"/>
                  </a:lnTo>
                  <a:lnTo>
                    <a:pt x="4381" y="365277"/>
                  </a:lnTo>
                  <a:close/>
                </a:path>
                <a:path w="22859" h="1036320">
                  <a:moveTo>
                    <a:pt x="4381" y="0"/>
                  </a:moveTo>
                  <a:lnTo>
                    <a:pt x="0" y="0"/>
                  </a:lnTo>
                  <a:lnTo>
                    <a:pt x="0" y="210731"/>
                  </a:lnTo>
                  <a:lnTo>
                    <a:pt x="4381" y="210731"/>
                  </a:lnTo>
                  <a:lnTo>
                    <a:pt x="4381" y="0"/>
                  </a:lnTo>
                  <a:close/>
                </a:path>
                <a:path w="22859" h="1036320">
                  <a:moveTo>
                    <a:pt x="22821" y="365277"/>
                  </a:moveTo>
                  <a:lnTo>
                    <a:pt x="18440" y="365277"/>
                  </a:lnTo>
                  <a:lnTo>
                    <a:pt x="18440" y="1036129"/>
                  </a:lnTo>
                  <a:lnTo>
                    <a:pt x="22821" y="1036129"/>
                  </a:lnTo>
                  <a:lnTo>
                    <a:pt x="22821" y="365277"/>
                  </a:lnTo>
                  <a:close/>
                </a:path>
                <a:path w="22859" h="1036320">
                  <a:moveTo>
                    <a:pt x="22821" y="0"/>
                  </a:moveTo>
                  <a:lnTo>
                    <a:pt x="18440" y="0"/>
                  </a:lnTo>
                  <a:lnTo>
                    <a:pt x="18440" y="210731"/>
                  </a:lnTo>
                  <a:lnTo>
                    <a:pt x="22821" y="210731"/>
                  </a:lnTo>
                  <a:lnTo>
                    <a:pt x="228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4128645" y="5825230"/>
              <a:ext cx="0" cy="671195"/>
            </a:xfrm>
            <a:custGeom>
              <a:avLst/>
              <a:gdLst/>
              <a:ahLst/>
              <a:cxnLst/>
              <a:rect l="l" t="t" r="r" b="b"/>
              <a:pathLst>
                <a:path h="671195">
                  <a:moveTo>
                    <a:pt x="0" y="0"/>
                  </a:moveTo>
                  <a:lnTo>
                    <a:pt x="0" y="670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4121204" y="5825230"/>
              <a:ext cx="0" cy="671195"/>
            </a:xfrm>
            <a:custGeom>
              <a:avLst/>
              <a:gdLst/>
              <a:ahLst/>
              <a:cxnLst/>
              <a:rect l="l" t="t" r="r" b="b"/>
              <a:pathLst>
                <a:path h="671195">
                  <a:moveTo>
                    <a:pt x="0" y="0"/>
                  </a:moveTo>
                  <a:lnTo>
                    <a:pt x="0" y="670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4128645" y="5460931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10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4121204" y="5460931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10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4133123" y="5460167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21073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4133123" y="5825449"/>
              <a:ext cx="0" cy="671195"/>
            </a:xfrm>
            <a:custGeom>
              <a:avLst/>
              <a:gdLst/>
              <a:ahLst/>
              <a:cxnLst/>
              <a:rect l="l" t="t" r="r" b="b"/>
              <a:pathLst>
                <a:path h="671195">
                  <a:moveTo>
                    <a:pt x="0" y="6708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4119071" y="5460159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73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4119071" y="5825449"/>
              <a:ext cx="0" cy="671195"/>
            </a:xfrm>
            <a:custGeom>
              <a:avLst/>
              <a:gdLst/>
              <a:ahLst/>
              <a:cxnLst/>
              <a:rect l="l" t="t" r="r" b="b"/>
              <a:pathLst>
                <a:path h="671195">
                  <a:moveTo>
                    <a:pt x="0" y="0"/>
                  </a:moveTo>
                  <a:lnTo>
                    <a:pt x="0" y="6708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4133123" y="567090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9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4119071" y="567090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4114685" y="567090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4133123" y="58254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9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4119071" y="582544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4114685" y="58254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4114685" y="5460159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73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4114685" y="5825449"/>
              <a:ext cx="0" cy="671195"/>
            </a:xfrm>
            <a:custGeom>
              <a:avLst/>
              <a:gdLst/>
              <a:ahLst/>
              <a:cxnLst/>
              <a:rect l="l" t="t" r="r" b="b"/>
              <a:pathLst>
                <a:path h="671195">
                  <a:moveTo>
                    <a:pt x="0" y="0"/>
                  </a:moveTo>
                  <a:lnTo>
                    <a:pt x="0" y="6708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4133128" y="649630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9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4119071" y="649630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4114695" y="649630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4137525" y="5825449"/>
              <a:ext cx="0" cy="671195"/>
            </a:xfrm>
            <a:custGeom>
              <a:avLst/>
              <a:gdLst/>
              <a:ahLst/>
              <a:cxnLst/>
              <a:rect l="l" t="t" r="r" b="b"/>
              <a:pathLst>
                <a:path h="671195">
                  <a:moveTo>
                    <a:pt x="0" y="6708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19" name="object 361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963350" y="5460167"/>
              <a:ext cx="179750" cy="370857"/>
            </a:xfrm>
            <a:prstGeom prst="rect">
              <a:avLst/>
            </a:prstGeom>
          </p:spPr>
        </p:pic>
        <p:sp>
          <p:nvSpPr>
            <p:cNvPr id="3620" name="object 3620"/>
            <p:cNvSpPr/>
            <p:nvPr/>
          </p:nvSpPr>
          <p:spPr>
            <a:xfrm>
              <a:off x="13324408" y="5460180"/>
              <a:ext cx="22860" cy="1036319"/>
            </a:xfrm>
            <a:custGeom>
              <a:avLst/>
              <a:gdLst/>
              <a:ahLst/>
              <a:cxnLst/>
              <a:rect l="l" t="t" r="r" b="b"/>
              <a:pathLst>
                <a:path w="22859" h="1036320">
                  <a:moveTo>
                    <a:pt x="4368" y="372287"/>
                  </a:moveTo>
                  <a:lnTo>
                    <a:pt x="0" y="372287"/>
                  </a:lnTo>
                  <a:lnTo>
                    <a:pt x="0" y="1036129"/>
                  </a:lnTo>
                  <a:lnTo>
                    <a:pt x="4368" y="1036129"/>
                  </a:lnTo>
                  <a:lnTo>
                    <a:pt x="4368" y="372287"/>
                  </a:lnTo>
                  <a:close/>
                </a:path>
                <a:path w="22859" h="1036320">
                  <a:moveTo>
                    <a:pt x="4368" y="0"/>
                  </a:moveTo>
                  <a:lnTo>
                    <a:pt x="0" y="0"/>
                  </a:lnTo>
                  <a:lnTo>
                    <a:pt x="0" y="217754"/>
                  </a:lnTo>
                  <a:lnTo>
                    <a:pt x="4368" y="217754"/>
                  </a:lnTo>
                  <a:lnTo>
                    <a:pt x="4368" y="0"/>
                  </a:lnTo>
                  <a:close/>
                </a:path>
                <a:path w="22859" h="1036320">
                  <a:moveTo>
                    <a:pt x="22821" y="372287"/>
                  </a:moveTo>
                  <a:lnTo>
                    <a:pt x="18440" y="372287"/>
                  </a:lnTo>
                  <a:lnTo>
                    <a:pt x="18440" y="1036129"/>
                  </a:lnTo>
                  <a:lnTo>
                    <a:pt x="22821" y="1036129"/>
                  </a:lnTo>
                  <a:lnTo>
                    <a:pt x="22821" y="372287"/>
                  </a:lnTo>
                  <a:close/>
                </a:path>
                <a:path w="22859" h="1036320">
                  <a:moveTo>
                    <a:pt x="22821" y="0"/>
                  </a:moveTo>
                  <a:lnTo>
                    <a:pt x="18440" y="0"/>
                  </a:lnTo>
                  <a:lnTo>
                    <a:pt x="18440" y="217754"/>
                  </a:lnTo>
                  <a:lnTo>
                    <a:pt x="22821" y="217754"/>
                  </a:lnTo>
                  <a:lnTo>
                    <a:pt x="228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3338724" y="5832665"/>
              <a:ext cx="0" cy="663575"/>
            </a:xfrm>
            <a:custGeom>
              <a:avLst/>
              <a:gdLst/>
              <a:ahLst/>
              <a:cxnLst/>
              <a:rect l="l" t="t" r="r" b="b"/>
              <a:pathLst>
                <a:path h="663575">
                  <a:moveTo>
                    <a:pt x="0" y="0"/>
                  </a:moveTo>
                  <a:lnTo>
                    <a:pt x="0" y="66352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3331285" y="5832665"/>
              <a:ext cx="0" cy="663575"/>
            </a:xfrm>
            <a:custGeom>
              <a:avLst/>
              <a:gdLst/>
              <a:ahLst/>
              <a:cxnLst/>
              <a:rect l="l" t="t" r="r" b="b"/>
              <a:pathLst>
                <a:path h="663575">
                  <a:moveTo>
                    <a:pt x="0" y="0"/>
                  </a:moveTo>
                  <a:lnTo>
                    <a:pt x="0" y="66352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3338724" y="5460931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4">
                  <a:moveTo>
                    <a:pt x="0" y="0"/>
                  </a:moveTo>
                  <a:lnTo>
                    <a:pt x="0" y="2174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3331285" y="5460931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4">
                  <a:moveTo>
                    <a:pt x="0" y="0"/>
                  </a:moveTo>
                  <a:lnTo>
                    <a:pt x="0" y="2174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3342846" y="5460156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4">
                  <a:moveTo>
                    <a:pt x="0" y="21777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3342846" y="5832465"/>
              <a:ext cx="0" cy="664210"/>
            </a:xfrm>
            <a:custGeom>
              <a:avLst/>
              <a:gdLst/>
              <a:ahLst/>
              <a:cxnLst/>
              <a:rect l="l" t="t" r="r" b="b"/>
              <a:pathLst>
                <a:path h="664210">
                  <a:moveTo>
                    <a:pt x="0" y="66384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3328795" y="5460159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4">
                  <a:moveTo>
                    <a:pt x="0" y="0"/>
                  </a:moveTo>
                  <a:lnTo>
                    <a:pt x="0" y="21777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3328795" y="5832461"/>
              <a:ext cx="0" cy="664210"/>
            </a:xfrm>
            <a:custGeom>
              <a:avLst/>
              <a:gdLst/>
              <a:ahLst/>
              <a:cxnLst/>
              <a:rect l="l" t="t" r="r" b="b"/>
              <a:pathLst>
                <a:path h="664210">
                  <a:moveTo>
                    <a:pt x="0" y="0"/>
                  </a:moveTo>
                  <a:lnTo>
                    <a:pt x="0" y="66384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3324418" y="567792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3328794" y="567792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3342857" y="567792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3324418" y="58324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3328794" y="583246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3342857" y="58324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3324409" y="5460159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4">
                  <a:moveTo>
                    <a:pt x="0" y="0"/>
                  </a:moveTo>
                  <a:lnTo>
                    <a:pt x="0" y="21777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3324409" y="5832461"/>
              <a:ext cx="0" cy="664210"/>
            </a:xfrm>
            <a:custGeom>
              <a:avLst/>
              <a:gdLst/>
              <a:ahLst/>
              <a:cxnLst/>
              <a:rect l="l" t="t" r="r" b="b"/>
              <a:pathLst>
                <a:path h="664210">
                  <a:moveTo>
                    <a:pt x="0" y="0"/>
                  </a:moveTo>
                  <a:lnTo>
                    <a:pt x="0" y="66384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3342857" y="649630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3328794" y="649630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3324418" y="649630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3347234" y="5832465"/>
              <a:ext cx="0" cy="664210"/>
            </a:xfrm>
            <a:custGeom>
              <a:avLst/>
              <a:gdLst/>
              <a:ahLst/>
              <a:cxnLst/>
              <a:rect l="l" t="t" r="r" b="b"/>
              <a:pathLst>
                <a:path h="664210">
                  <a:moveTo>
                    <a:pt x="0" y="66384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41" name="object 364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318833" y="5460156"/>
              <a:ext cx="179742" cy="377880"/>
            </a:xfrm>
            <a:prstGeom prst="rect">
              <a:avLst/>
            </a:prstGeom>
          </p:spPr>
        </p:pic>
        <p:sp>
          <p:nvSpPr>
            <p:cNvPr id="3642" name="object 3642"/>
            <p:cNvSpPr/>
            <p:nvPr/>
          </p:nvSpPr>
          <p:spPr>
            <a:xfrm>
              <a:off x="12552528" y="5455786"/>
              <a:ext cx="4445" cy="1040765"/>
            </a:xfrm>
            <a:custGeom>
              <a:avLst/>
              <a:gdLst/>
              <a:ahLst/>
              <a:cxnLst/>
              <a:rect l="l" t="t" r="r" b="b"/>
              <a:pathLst>
                <a:path w="4445" h="1040764">
                  <a:moveTo>
                    <a:pt x="4394" y="383705"/>
                  </a:moveTo>
                  <a:lnTo>
                    <a:pt x="0" y="383705"/>
                  </a:lnTo>
                  <a:lnTo>
                    <a:pt x="0" y="1040523"/>
                  </a:lnTo>
                  <a:lnTo>
                    <a:pt x="4394" y="1040523"/>
                  </a:lnTo>
                  <a:lnTo>
                    <a:pt x="4394" y="383705"/>
                  </a:lnTo>
                  <a:close/>
                </a:path>
                <a:path w="4445" h="1040764">
                  <a:moveTo>
                    <a:pt x="4406" y="4368"/>
                  </a:moveTo>
                  <a:lnTo>
                    <a:pt x="4394" y="0"/>
                  </a:lnTo>
                  <a:lnTo>
                    <a:pt x="0" y="0"/>
                  </a:lnTo>
                  <a:lnTo>
                    <a:pt x="0" y="4394"/>
                  </a:lnTo>
                  <a:lnTo>
                    <a:pt x="25" y="229158"/>
                  </a:lnTo>
                  <a:lnTo>
                    <a:pt x="4406" y="229158"/>
                  </a:lnTo>
                  <a:lnTo>
                    <a:pt x="4406" y="43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2554379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2534113" y="4974570"/>
              <a:ext cx="22860" cy="1522095"/>
            </a:xfrm>
            <a:custGeom>
              <a:avLst/>
              <a:gdLst/>
              <a:ahLst/>
              <a:cxnLst/>
              <a:rect l="l" t="t" r="r" b="b"/>
              <a:pathLst>
                <a:path w="22859" h="1522095">
                  <a:moveTo>
                    <a:pt x="4394" y="864920"/>
                  </a:moveTo>
                  <a:lnTo>
                    <a:pt x="0" y="864920"/>
                  </a:lnTo>
                  <a:lnTo>
                    <a:pt x="0" y="1521739"/>
                  </a:lnTo>
                  <a:lnTo>
                    <a:pt x="4394" y="1521739"/>
                  </a:lnTo>
                  <a:lnTo>
                    <a:pt x="4394" y="864920"/>
                  </a:lnTo>
                  <a:close/>
                </a:path>
                <a:path w="22859" h="1522095">
                  <a:moveTo>
                    <a:pt x="4394" y="319570"/>
                  </a:moveTo>
                  <a:lnTo>
                    <a:pt x="0" y="319570"/>
                  </a:lnTo>
                  <a:lnTo>
                    <a:pt x="0" y="710374"/>
                  </a:lnTo>
                  <a:lnTo>
                    <a:pt x="4394" y="710374"/>
                  </a:lnTo>
                  <a:lnTo>
                    <a:pt x="4394" y="319570"/>
                  </a:lnTo>
                  <a:close/>
                </a:path>
                <a:path w="22859" h="1522095">
                  <a:moveTo>
                    <a:pt x="4394" y="0"/>
                  </a:moveTo>
                  <a:lnTo>
                    <a:pt x="0" y="0"/>
                  </a:lnTo>
                  <a:lnTo>
                    <a:pt x="0" y="129882"/>
                  </a:lnTo>
                  <a:lnTo>
                    <a:pt x="4394" y="129882"/>
                  </a:lnTo>
                  <a:lnTo>
                    <a:pt x="4394" y="0"/>
                  </a:lnTo>
                  <a:close/>
                </a:path>
                <a:path w="22859" h="1522095">
                  <a:moveTo>
                    <a:pt x="22809" y="319570"/>
                  </a:moveTo>
                  <a:lnTo>
                    <a:pt x="18415" y="319570"/>
                  </a:lnTo>
                  <a:lnTo>
                    <a:pt x="18415" y="462762"/>
                  </a:lnTo>
                  <a:lnTo>
                    <a:pt x="18415" y="467156"/>
                  </a:lnTo>
                  <a:lnTo>
                    <a:pt x="22809" y="467156"/>
                  </a:lnTo>
                  <a:lnTo>
                    <a:pt x="22809" y="462762"/>
                  </a:lnTo>
                  <a:lnTo>
                    <a:pt x="22809" y="319570"/>
                  </a:lnTo>
                  <a:close/>
                </a:path>
                <a:path w="22859" h="1522095">
                  <a:moveTo>
                    <a:pt x="22809" y="0"/>
                  </a:moveTo>
                  <a:lnTo>
                    <a:pt x="18415" y="0"/>
                  </a:lnTo>
                  <a:lnTo>
                    <a:pt x="18415" y="129882"/>
                  </a:lnTo>
                  <a:lnTo>
                    <a:pt x="22809" y="129882"/>
                  </a:lnTo>
                  <a:lnTo>
                    <a:pt x="228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2548804" y="5840099"/>
              <a:ext cx="0" cy="656590"/>
            </a:xfrm>
            <a:custGeom>
              <a:avLst/>
              <a:gdLst/>
              <a:ahLst/>
              <a:cxnLst/>
              <a:rect l="l" t="t" r="r" b="b"/>
              <a:pathLst>
                <a:path h="656589">
                  <a:moveTo>
                    <a:pt x="0" y="0"/>
                  </a:moveTo>
                  <a:lnTo>
                    <a:pt x="0" y="6560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2541364" y="5840099"/>
              <a:ext cx="0" cy="656590"/>
            </a:xfrm>
            <a:custGeom>
              <a:avLst/>
              <a:gdLst/>
              <a:ahLst/>
              <a:cxnLst/>
              <a:rect l="l" t="t" r="r" b="b"/>
              <a:pathLst>
                <a:path h="656589">
                  <a:moveTo>
                    <a:pt x="0" y="0"/>
                  </a:moveTo>
                  <a:lnTo>
                    <a:pt x="0" y="6560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2548804" y="5455364"/>
              <a:ext cx="0" cy="230504"/>
            </a:xfrm>
            <a:custGeom>
              <a:avLst/>
              <a:gdLst/>
              <a:ahLst/>
              <a:cxnLst/>
              <a:rect l="l" t="t" r="r" b="b"/>
              <a:pathLst>
                <a:path h="230504">
                  <a:moveTo>
                    <a:pt x="0" y="0"/>
                  </a:moveTo>
                  <a:lnTo>
                    <a:pt x="0" y="2304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2541364" y="5455364"/>
              <a:ext cx="0" cy="230504"/>
            </a:xfrm>
            <a:custGeom>
              <a:avLst/>
              <a:gdLst/>
              <a:ahLst/>
              <a:cxnLst/>
              <a:rect l="l" t="t" r="r" b="b"/>
              <a:pathLst>
                <a:path h="230504">
                  <a:moveTo>
                    <a:pt x="0" y="0"/>
                  </a:moveTo>
                  <a:lnTo>
                    <a:pt x="0" y="2304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2548804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2541364" y="54423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2548804" y="5293656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7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2541364" y="5293656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7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2548804" y="4973976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300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2541364" y="4973976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300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2552557" y="54557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2552556" y="544172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2538504" y="5839486"/>
              <a:ext cx="0" cy="657225"/>
            </a:xfrm>
            <a:custGeom>
              <a:avLst/>
              <a:gdLst/>
              <a:ahLst/>
              <a:cxnLst/>
              <a:rect l="l" t="t" r="r" b="b"/>
              <a:pathLst>
                <a:path h="657225">
                  <a:moveTo>
                    <a:pt x="0" y="0"/>
                  </a:moveTo>
                  <a:lnTo>
                    <a:pt x="0" y="6568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2538504" y="5455773"/>
              <a:ext cx="0" cy="229235"/>
            </a:xfrm>
            <a:custGeom>
              <a:avLst/>
              <a:gdLst/>
              <a:ahLst/>
              <a:cxnLst/>
              <a:rect l="l" t="t" r="r" b="b"/>
              <a:pathLst>
                <a:path h="229235">
                  <a:moveTo>
                    <a:pt x="0" y="0"/>
                  </a:moveTo>
                  <a:lnTo>
                    <a:pt x="0" y="22916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2552557" y="5839480"/>
              <a:ext cx="0" cy="657225"/>
            </a:xfrm>
            <a:custGeom>
              <a:avLst/>
              <a:gdLst/>
              <a:ahLst/>
              <a:cxnLst/>
              <a:rect l="l" t="t" r="r" b="b"/>
              <a:pathLst>
                <a:path h="657225">
                  <a:moveTo>
                    <a:pt x="0" y="65682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2552557" y="5455776"/>
              <a:ext cx="0" cy="229235"/>
            </a:xfrm>
            <a:custGeom>
              <a:avLst/>
              <a:gdLst/>
              <a:ahLst/>
              <a:cxnLst/>
              <a:rect l="l" t="t" r="r" b="b"/>
              <a:pathLst>
                <a:path h="229235">
                  <a:moveTo>
                    <a:pt x="0" y="22916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2538504" y="544172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5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2538504" y="4974566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89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2538504" y="5294124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0"/>
                  </a:moveTo>
                  <a:lnTo>
                    <a:pt x="0" y="1475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2552557" y="4974557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12989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2552557" y="5294133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5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2534127" y="56849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2538505" y="568494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2552556" y="56849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2534127" y="58394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2538505" y="583948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2552556" y="58394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2552557" y="510444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2538504" y="510444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2534117" y="510444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2552557" y="529412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2538504" y="529412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2534117" y="529412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2534117" y="4974566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89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2534117" y="5294124"/>
              <a:ext cx="0" cy="391160"/>
            </a:xfrm>
            <a:custGeom>
              <a:avLst/>
              <a:gdLst/>
              <a:ahLst/>
              <a:cxnLst/>
              <a:rect l="l" t="t" r="r" b="b"/>
              <a:pathLst>
                <a:path h="391160">
                  <a:moveTo>
                    <a:pt x="0" y="0"/>
                  </a:moveTo>
                  <a:lnTo>
                    <a:pt x="0" y="39080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2534117" y="5839486"/>
              <a:ext cx="0" cy="657225"/>
            </a:xfrm>
            <a:custGeom>
              <a:avLst/>
              <a:gdLst/>
              <a:ahLst/>
              <a:cxnLst/>
              <a:rect l="l" t="t" r="r" b="b"/>
              <a:pathLst>
                <a:path h="657225">
                  <a:moveTo>
                    <a:pt x="0" y="0"/>
                  </a:moveTo>
                  <a:lnTo>
                    <a:pt x="0" y="6568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2552556" y="649630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2538505" y="649630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2534127" y="649630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2556943" y="5839480"/>
              <a:ext cx="0" cy="657225"/>
            </a:xfrm>
            <a:custGeom>
              <a:avLst/>
              <a:gdLst/>
              <a:ahLst/>
              <a:cxnLst/>
              <a:rect l="l" t="t" r="r" b="b"/>
              <a:pathLst>
                <a:path h="657225">
                  <a:moveTo>
                    <a:pt x="0" y="65682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2556943" y="5460153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h="224789">
                  <a:moveTo>
                    <a:pt x="0" y="22478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2556943" y="5294124"/>
              <a:ext cx="0" cy="143510"/>
            </a:xfrm>
            <a:custGeom>
              <a:avLst/>
              <a:gdLst/>
              <a:ahLst/>
              <a:cxnLst/>
              <a:rect l="l" t="t" r="r" b="b"/>
              <a:pathLst>
                <a:path h="143510">
                  <a:moveTo>
                    <a:pt x="0" y="14321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2556943" y="4974557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12989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2556943" y="5684936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15455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2534117" y="5684936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15455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2556943" y="5689341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77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2534117" y="58324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3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2534117" y="583246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3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2556943" y="583246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3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2534117" y="583948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2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2556943" y="568494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3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2534117" y="56919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2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2534117" y="56849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3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2534117" y="568494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3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2556943" y="5689334"/>
              <a:ext cx="146050" cy="146050"/>
            </a:xfrm>
            <a:custGeom>
              <a:avLst/>
              <a:gdLst/>
              <a:ahLst/>
              <a:cxnLst/>
              <a:rect l="l" t="t" r="r" b="b"/>
              <a:pathLst>
                <a:path w="146050" h="146050">
                  <a:moveTo>
                    <a:pt x="0" y="145765"/>
                  </a:moveTo>
                  <a:lnTo>
                    <a:pt x="28569" y="142939"/>
                  </a:lnTo>
                  <a:lnTo>
                    <a:pt x="55782" y="134672"/>
                  </a:lnTo>
                  <a:lnTo>
                    <a:pt x="103075" y="103075"/>
                  </a:lnTo>
                  <a:lnTo>
                    <a:pt x="134669" y="55786"/>
                  </a:lnTo>
                  <a:lnTo>
                    <a:pt x="142945" y="28571"/>
                  </a:lnTo>
                  <a:lnTo>
                    <a:pt x="14577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2552556" y="58394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2538505" y="583948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2534127" y="58394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2552556" y="56849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2538505" y="568494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2534127" y="56849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2534117" y="5104455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66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2534117" y="51044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2556943" y="5104455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18966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2556943" y="51044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2353244" y="5108835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1808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2556943" y="528708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3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2534117" y="528709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2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2534117" y="52870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3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2534117" y="529412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3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2534117" y="510444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3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2534117" y="511148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3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2556943" y="510444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3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2534117" y="510444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2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2353239" y="5108835"/>
              <a:ext cx="180975" cy="180975"/>
            </a:xfrm>
            <a:custGeom>
              <a:avLst/>
              <a:gdLst/>
              <a:ahLst/>
              <a:cxnLst/>
              <a:rect l="l" t="t" r="r" b="b"/>
              <a:pathLst>
                <a:path w="180975" h="180975">
                  <a:moveTo>
                    <a:pt x="0" y="0"/>
                  </a:moveTo>
                  <a:lnTo>
                    <a:pt x="3506" y="35465"/>
                  </a:lnTo>
                  <a:lnTo>
                    <a:pt x="13763" y="69234"/>
                  </a:lnTo>
                  <a:lnTo>
                    <a:pt x="52972" y="127922"/>
                  </a:lnTo>
                  <a:lnTo>
                    <a:pt x="111653" y="167128"/>
                  </a:lnTo>
                  <a:lnTo>
                    <a:pt x="145422" y="177394"/>
                  </a:lnTo>
                  <a:lnTo>
                    <a:pt x="180874" y="18090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2534117" y="529412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2538504" y="529412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2552557" y="529412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2534117" y="510444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2538504" y="510444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2552557" y="510444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26" name="object 372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6175284" y="6444191"/>
              <a:ext cx="116515" cy="72615"/>
            </a:xfrm>
            <a:prstGeom prst="rect">
              <a:avLst/>
            </a:prstGeom>
          </p:spPr>
        </p:pic>
        <p:sp>
          <p:nvSpPr>
            <p:cNvPr id="3727" name="object 3727"/>
            <p:cNvSpPr/>
            <p:nvPr/>
          </p:nvSpPr>
          <p:spPr>
            <a:xfrm>
              <a:off x="16219462" y="5464561"/>
              <a:ext cx="27305" cy="985519"/>
            </a:xfrm>
            <a:custGeom>
              <a:avLst/>
              <a:gdLst/>
              <a:ahLst/>
              <a:cxnLst/>
              <a:rect l="l" t="t" r="r" b="b"/>
              <a:pathLst>
                <a:path w="27305" h="985520">
                  <a:moveTo>
                    <a:pt x="4394" y="0"/>
                  </a:moveTo>
                  <a:lnTo>
                    <a:pt x="0" y="0"/>
                  </a:lnTo>
                  <a:lnTo>
                    <a:pt x="0" y="985202"/>
                  </a:lnTo>
                  <a:lnTo>
                    <a:pt x="4394" y="985202"/>
                  </a:lnTo>
                  <a:lnTo>
                    <a:pt x="4394" y="0"/>
                  </a:lnTo>
                  <a:close/>
                </a:path>
                <a:path w="27305" h="985520">
                  <a:moveTo>
                    <a:pt x="27228" y="0"/>
                  </a:moveTo>
                  <a:lnTo>
                    <a:pt x="22847" y="0"/>
                  </a:lnTo>
                  <a:lnTo>
                    <a:pt x="22847" y="985202"/>
                  </a:lnTo>
                  <a:lnTo>
                    <a:pt x="27228" y="985202"/>
                  </a:lnTo>
                  <a:lnTo>
                    <a:pt x="2722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6223883" y="5464545"/>
              <a:ext cx="19050" cy="985519"/>
            </a:xfrm>
            <a:custGeom>
              <a:avLst/>
              <a:gdLst/>
              <a:ahLst/>
              <a:cxnLst/>
              <a:rect l="l" t="t" r="r" b="b"/>
              <a:pathLst>
                <a:path w="19050" h="985520">
                  <a:moveTo>
                    <a:pt x="18428" y="0"/>
                  </a:moveTo>
                  <a:lnTo>
                    <a:pt x="0" y="0"/>
                  </a:lnTo>
                  <a:lnTo>
                    <a:pt x="0" y="985216"/>
                  </a:lnTo>
                  <a:lnTo>
                    <a:pt x="18428" y="985216"/>
                  </a:lnTo>
                  <a:lnTo>
                    <a:pt x="18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6236340" y="5464651"/>
              <a:ext cx="0" cy="985519"/>
            </a:xfrm>
            <a:custGeom>
              <a:avLst/>
              <a:gdLst/>
              <a:ahLst/>
              <a:cxnLst/>
              <a:rect l="l" t="t" r="r" b="b"/>
              <a:pathLst>
                <a:path h="985520">
                  <a:moveTo>
                    <a:pt x="0" y="0"/>
                  </a:moveTo>
                  <a:lnTo>
                    <a:pt x="0" y="9850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6228898" y="5464651"/>
              <a:ext cx="0" cy="985519"/>
            </a:xfrm>
            <a:custGeom>
              <a:avLst/>
              <a:gdLst/>
              <a:ahLst/>
              <a:cxnLst/>
              <a:rect l="l" t="t" r="r" b="b"/>
              <a:pathLst>
                <a:path h="985520">
                  <a:moveTo>
                    <a:pt x="0" y="0"/>
                  </a:moveTo>
                  <a:lnTo>
                    <a:pt x="0" y="9850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6242316" y="5464550"/>
              <a:ext cx="0" cy="985519"/>
            </a:xfrm>
            <a:custGeom>
              <a:avLst/>
              <a:gdLst/>
              <a:ahLst/>
              <a:cxnLst/>
              <a:rect l="l" t="t" r="r" b="b"/>
              <a:pathLst>
                <a:path h="985520">
                  <a:moveTo>
                    <a:pt x="0" y="98521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6223877" y="5464545"/>
              <a:ext cx="0" cy="985519"/>
            </a:xfrm>
            <a:custGeom>
              <a:avLst/>
              <a:gdLst/>
              <a:ahLst/>
              <a:cxnLst/>
              <a:rect l="l" t="t" r="r" b="b"/>
              <a:pathLst>
                <a:path h="985520">
                  <a:moveTo>
                    <a:pt x="0" y="0"/>
                  </a:moveTo>
                  <a:lnTo>
                    <a:pt x="0" y="98521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6246702" y="5464550"/>
              <a:ext cx="0" cy="985519"/>
            </a:xfrm>
            <a:custGeom>
              <a:avLst/>
              <a:gdLst/>
              <a:ahLst/>
              <a:cxnLst/>
              <a:rect l="l" t="t" r="r" b="b"/>
              <a:pathLst>
                <a:path h="985520">
                  <a:moveTo>
                    <a:pt x="0" y="98521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6219475" y="5464545"/>
              <a:ext cx="0" cy="985519"/>
            </a:xfrm>
            <a:custGeom>
              <a:avLst/>
              <a:gdLst/>
              <a:ahLst/>
              <a:cxnLst/>
              <a:rect l="l" t="t" r="r" b="b"/>
              <a:pathLst>
                <a:path h="985520">
                  <a:moveTo>
                    <a:pt x="0" y="0"/>
                  </a:moveTo>
                  <a:lnTo>
                    <a:pt x="0" y="98521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6242314" y="6449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6223887" y="644976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42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6219478" y="6449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9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4378102" y="2557189"/>
              <a:ext cx="22860" cy="1036319"/>
            </a:xfrm>
            <a:custGeom>
              <a:avLst/>
              <a:gdLst/>
              <a:ahLst/>
              <a:cxnLst/>
              <a:rect l="l" t="t" r="r" b="b"/>
              <a:pathLst>
                <a:path w="22859" h="1036320">
                  <a:moveTo>
                    <a:pt x="4406" y="0"/>
                  </a:moveTo>
                  <a:lnTo>
                    <a:pt x="0" y="0"/>
                  </a:lnTo>
                  <a:lnTo>
                    <a:pt x="0" y="1036142"/>
                  </a:lnTo>
                  <a:lnTo>
                    <a:pt x="4406" y="1036142"/>
                  </a:lnTo>
                  <a:lnTo>
                    <a:pt x="4406" y="0"/>
                  </a:lnTo>
                  <a:close/>
                </a:path>
                <a:path w="22859" h="1036320">
                  <a:moveTo>
                    <a:pt x="22834" y="0"/>
                  </a:moveTo>
                  <a:lnTo>
                    <a:pt x="18453" y="0"/>
                  </a:lnTo>
                  <a:lnTo>
                    <a:pt x="18453" y="1036142"/>
                  </a:lnTo>
                  <a:lnTo>
                    <a:pt x="22834" y="1036142"/>
                  </a:lnTo>
                  <a:lnTo>
                    <a:pt x="228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4392566" y="2557749"/>
              <a:ext cx="0" cy="1035685"/>
            </a:xfrm>
            <a:custGeom>
              <a:avLst/>
              <a:gdLst/>
              <a:ahLst/>
              <a:cxnLst/>
              <a:rect l="l" t="t" r="r" b="b"/>
              <a:pathLst>
                <a:path h="1035685">
                  <a:moveTo>
                    <a:pt x="0" y="0"/>
                  </a:moveTo>
                  <a:lnTo>
                    <a:pt x="0" y="1035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4385130" y="2557749"/>
              <a:ext cx="0" cy="1035685"/>
            </a:xfrm>
            <a:custGeom>
              <a:avLst/>
              <a:gdLst/>
              <a:ahLst/>
              <a:cxnLst/>
              <a:rect l="l" t="t" r="r" b="b"/>
              <a:pathLst>
                <a:path h="1035685">
                  <a:moveTo>
                    <a:pt x="0" y="0"/>
                  </a:moveTo>
                  <a:lnTo>
                    <a:pt x="0" y="1035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4396565" y="2557178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103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4382515" y="2557174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0"/>
                  </a:moveTo>
                  <a:lnTo>
                    <a:pt x="0" y="103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4378105" y="2557174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0"/>
                  </a:moveTo>
                  <a:lnTo>
                    <a:pt x="0" y="103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4400952" y="2557178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103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4396575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4382513" y="255717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4378096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41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3587832" y="2557189"/>
              <a:ext cx="1346200" cy="1059180"/>
            </a:xfrm>
            <a:custGeom>
              <a:avLst/>
              <a:gdLst/>
              <a:ahLst/>
              <a:cxnLst/>
              <a:rect l="l" t="t" r="r" b="b"/>
              <a:pathLst>
                <a:path w="1346200" h="1059179">
                  <a:moveTo>
                    <a:pt x="4381" y="0"/>
                  </a:moveTo>
                  <a:lnTo>
                    <a:pt x="0" y="0"/>
                  </a:lnTo>
                  <a:lnTo>
                    <a:pt x="0" y="1036142"/>
                  </a:lnTo>
                  <a:lnTo>
                    <a:pt x="4381" y="1036142"/>
                  </a:lnTo>
                  <a:lnTo>
                    <a:pt x="4381" y="0"/>
                  </a:lnTo>
                  <a:close/>
                </a:path>
                <a:path w="1346200" h="1059179">
                  <a:moveTo>
                    <a:pt x="22821" y="0"/>
                  </a:moveTo>
                  <a:lnTo>
                    <a:pt x="18440" y="0"/>
                  </a:lnTo>
                  <a:lnTo>
                    <a:pt x="18440" y="1036142"/>
                  </a:lnTo>
                  <a:lnTo>
                    <a:pt x="22821" y="1036142"/>
                  </a:lnTo>
                  <a:lnTo>
                    <a:pt x="22821" y="0"/>
                  </a:lnTo>
                  <a:close/>
                </a:path>
                <a:path w="1346200" h="1059179">
                  <a:moveTo>
                    <a:pt x="1346111" y="1054582"/>
                  </a:moveTo>
                  <a:lnTo>
                    <a:pt x="257263" y="1054582"/>
                  </a:lnTo>
                  <a:lnTo>
                    <a:pt x="257263" y="1058964"/>
                  </a:lnTo>
                  <a:lnTo>
                    <a:pt x="1346111" y="1058964"/>
                  </a:lnTo>
                  <a:lnTo>
                    <a:pt x="1346111" y="105458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3602645" y="2557749"/>
              <a:ext cx="0" cy="1035685"/>
            </a:xfrm>
            <a:custGeom>
              <a:avLst/>
              <a:gdLst/>
              <a:ahLst/>
              <a:cxnLst/>
              <a:rect l="l" t="t" r="r" b="b"/>
              <a:pathLst>
                <a:path h="1035685">
                  <a:moveTo>
                    <a:pt x="0" y="0"/>
                  </a:moveTo>
                  <a:lnTo>
                    <a:pt x="0" y="1035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3595210" y="2557749"/>
              <a:ext cx="0" cy="1035685"/>
            </a:xfrm>
            <a:custGeom>
              <a:avLst/>
              <a:gdLst/>
              <a:ahLst/>
              <a:cxnLst/>
              <a:rect l="l" t="t" r="r" b="b"/>
              <a:pathLst>
                <a:path h="1035685">
                  <a:moveTo>
                    <a:pt x="0" y="0"/>
                  </a:moveTo>
                  <a:lnTo>
                    <a:pt x="0" y="1035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3606276" y="2557178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103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3592223" y="2557174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0"/>
                  </a:moveTo>
                  <a:lnTo>
                    <a:pt x="0" y="103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3587837" y="2557174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0"/>
                  </a:moveTo>
                  <a:lnTo>
                    <a:pt x="0" y="103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3610662" y="2557178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103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3606274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3592224" y="255717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3587835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2797536" y="3389610"/>
              <a:ext cx="819785" cy="226695"/>
            </a:xfrm>
            <a:custGeom>
              <a:avLst/>
              <a:gdLst/>
              <a:ahLst/>
              <a:cxnLst/>
              <a:rect l="l" t="t" r="r" b="b"/>
              <a:pathLst>
                <a:path w="819784" h="226695">
                  <a:moveTo>
                    <a:pt x="4394" y="0"/>
                  </a:moveTo>
                  <a:lnTo>
                    <a:pt x="0" y="0"/>
                  </a:lnTo>
                  <a:lnTo>
                    <a:pt x="0" y="203720"/>
                  </a:lnTo>
                  <a:lnTo>
                    <a:pt x="4394" y="203720"/>
                  </a:lnTo>
                  <a:lnTo>
                    <a:pt x="4394" y="0"/>
                  </a:lnTo>
                  <a:close/>
                </a:path>
                <a:path w="819784" h="226695">
                  <a:moveTo>
                    <a:pt x="22821" y="0"/>
                  </a:moveTo>
                  <a:lnTo>
                    <a:pt x="18440" y="0"/>
                  </a:lnTo>
                  <a:lnTo>
                    <a:pt x="18440" y="203720"/>
                  </a:lnTo>
                  <a:lnTo>
                    <a:pt x="22821" y="203720"/>
                  </a:lnTo>
                  <a:lnTo>
                    <a:pt x="22821" y="0"/>
                  </a:lnTo>
                  <a:close/>
                </a:path>
                <a:path w="819784" h="226695">
                  <a:moveTo>
                    <a:pt x="819264" y="222161"/>
                  </a:moveTo>
                  <a:lnTo>
                    <a:pt x="257289" y="222161"/>
                  </a:lnTo>
                  <a:lnTo>
                    <a:pt x="257289" y="226542"/>
                  </a:lnTo>
                  <a:lnTo>
                    <a:pt x="819264" y="226542"/>
                  </a:lnTo>
                  <a:lnTo>
                    <a:pt x="819264" y="2221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2810873" y="3390415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2805289" y="3390415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2815982" y="3389603"/>
              <a:ext cx="0" cy="203835"/>
            </a:xfrm>
            <a:custGeom>
              <a:avLst/>
              <a:gdLst/>
              <a:ahLst/>
              <a:cxnLst/>
              <a:rect l="l" t="t" r="r" b="b"/>
              <a:pathLst>
                <a:path h="203835">
                  <a:moveTo>
                    <a:pt x="0" y="20372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2801932" y="3389597"/>
              <a:ext cx="0" cy="203835"/>
            </a:xfrm>
            <a:custGeom>
              <a:avLst/>
              <a:gdLst/>
              <a:ahLst/>
              <a:cxnLst/>
              <a:rect l="l" t="t" r="r" b="b"/>
              <a:pathLst>
                <a:path h="203835">
                  <a:moveTo>
                    <a:pt x="0" y="0"/>
                  </a:moveTo>
                  <a:lnTo>
                    <a:pt x="0" y="20372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2815982" y="33895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2801932" y="338959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2797546" y="3389597"/>
              <a:ext cx="4445" cy="203835"/>
            </a:xfrm>
            <a:custGeom>
              <a:avLst/>
              <a:gdLst/>
              <a:ahLst/>
              <a:cxnLst/>
              <a:rect l="l" t="t" r="r" b="b"/>
              <a:pathLst>
                <a:path w="4445" h="203835">
                  <a:moveTo>
                    <a:pt x="0" y="0"/>
                  </a:moveTo>
                  <a:lnTo>
                    <a:pt x="4387" y="0"/>
                  </a:lnTo>
                </a:path>
                <a:path w="4445" h="203835">
                  <a:moveTo>
                    <a:pt x="0" y="0"/>
                  </a:moveTo>
                  <a:lnTo>
                    <a:pt x="0" y="20372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2820370" y="3389603"/>
              <a:ext cx="0" cy="203835"/>
            </a:xfrm>
            <a:custGeom>
              <a:avLst/>
              <a:gdLst/>
              <a:ahLst/>
              <a:cxnLst/>
              <a:rect l="l" t="t" r="r" b="b"/>
              <a:pathLst>
                <a:path h="203835">
                  <a:moveTo>
                    <a:pt x="0" y="20372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2797536" y="2557176"/>
              <a:ext cx="22860" cy="678180"/>
            </a:xfrm>
            <a:custGeom>
              <a:avLst/>
              <a:gdLst/>
              <a:ahLst/>
              <a:cxnLst/>
              <a:rect l="l" t="t" r="r" b="b"/>
              <a:pathLst>
                <a:path w="22859" h="678180">
                  <a:moveTo>
                    <a:pt x="4394" y="0"/>
                  </a:moveTo>
                  <a:lnTo>
                    <a:pt x="0" y="0"/>
                  </a:lnTo>
                  <a:lnTo>
                    <a:pt x="0" y="677887"/>
                  </a:lnTo>
                  <a:lnTo>
                    <a:pt x="4394" y="677887"/>
                  </a:lnTo>
                  <a:lnTo>
                    <a:pt x="4394" y="0"/>
                  </a:lnTo>
                  <a:close/>
                </a:path>
                <a:path w="22859" h="678180">
                  <a:moveTo>
                    <a:pt x="22821" y="0"/>
                  </a:moveTo>
                  <a:lnTo>
                    <a:pt x="18440" y="0"/>
                  </a:lnTo>
                  <a:lnTo>
                    <a:pt x="18440" y="677887"/>
                  </a:lnTo>
                  <a:lnTo>
                    <a:pt x="22821" y="677887"/>
                  </a:lnTo>
                  <a:lnTo>
                    <a:pt x="228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2810873" y="2557749"/>
              <a:ext cx="0" cy="676910"/>
            </a:xfrm>
            <a:custGeom>
              <a:avLst/>
              <a:gdLst/>
              <a:ahLst/>
              <a:cxnLst/>
              <a:rect l="l" t="t" r="r" b="b"/>
              <a:pathLst>
                <a:path h="676910">
                  <a:moveTo>
                    <a:pt x="0" y="0"/>
                  </a:moveTo>
                  <a:lnTo>
                    <a:pt x="0" y="6765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2805289" y="2557749"/>
              <a:ext cx="0" cy="676910"/>
            </a:xfrm>
            <a:custGeom>
              <a:avLst/>
              <a:gdLst/>
              <a:ahLst/>
              <a:cxnLst/>
              <a:rect l="l" t="t" r="r" b="b"/>
              <a:pathLst>
                <a:path h="676910">
                  <a:moveTo>
                    <a:pt x="0" y="0"/>
                  </a:moveTo>
                  <a:lnTo>
                    <a:pt x="0" y="6765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2815982" y="2557164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80">
                  <a:moveTo>
                    <a:pt x="0" y="67789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2801932" y="2557174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80">
                  <a:moveTo>
                    <a:pt x="0" y="0"/>
                  </a:moveTo>
                  <a:lnTo>
                    <a:pt x="0" y="67789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2815982" y="323505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2801932" y="323505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2797546" y="323505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2797546" y="2557174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80">
                  <a:moveTo>
                    <a:pt x="0" y="0"/>
                  </a:moveTo>
                  <a:lnTo>
                    <a:pt x="0" y="67789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2820370" y="2557164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80">
                  <a:moveTo>
                    <a:pt x="0" y="67789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2815993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2801930" y="255717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2797545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80" name="object 378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646205" y="3229483"/>
              <a:ext cx="179740" cy="165689"/>
            </a:xfrm>
            <a:prstGeom prst="rect">
              <a:avLst/>
            </a:prstGeom>
          </p:spPr>
        </p:pic>
        <p:sp>
          <p:nvSpPr>
            <p:cNvPr id="3781" name="object 3781"/>
            <p:cNvSpPr/>
            <p:nvPr/>
          </p:nvSpPr>
          <p:spPr>
            <a:xfrm>
              <a:off x="12527953" y="3611771"/>
              <a:ext cx="3719829" cy="4445"/>
            </a:xfrm>
            <a:custGeom>
              <a:avLst/>
              <a:gdLst/>
              <a:ahLst/>
              <a:cxnLst/>
              <a:rect l="l" t="t" r="r" b="b"/>
              <a:pathLst>
                <a:path w="3719830" h="4445">
                  <a:moveTo>
                    <a:pt x="298551" y="0"/>
                  </a:moveTo>
                  <a:lnTo>
                    <a:pt x="0" y="0"/>
                  </a:lnTo>
                  <a:lnTo>
                    <a:pt x="0" y="4381"/>
                  </a:lnTo>
                  <a:lnTo>
                    <a:pt x="298551" y="4381"/>
                  </a:lnTo>
                  <a:lnTo>
                    <a:pt x="298551" y="0"/>
                  </a:lnTo>
                  <a:close/>
                </a:path>
                <a:path w="3719830" h="4445">
                  <a:moveTo>
                    <a:pt x="2669413" y="0"/>
                  </a:moveTo>
                  <a:lnTo>
                    <a:pt x="2634297" y="0"/>
                  </a:lnTo>
                  <a:lnTo>
                    <a:pt x="2634297" y="4381"/>
                  </a:lnTo>
                  <a:lnTo>
                    <a:pt x="2669413" y="4381"/>
                  </a:lnTo>
                  <a:lnTo>
                    <a:pt x="2669413" y="0"/>
                  </a:lnTo>
                  <a:close/>
                </a:path>
                <a:path w="3719830" h="4445">
                  <a:moveTo>
                    <a:pt x="3719614" y="0"/>
                  </a:moveTo>
                  <a:lnTo>
                    <a:pt x="2897746" y="0"/>
                  </a:lnTo>
                  <a:lnTo>
                    <a:pt x="2897746" y="4381"/>
                  </a:lnTo>
                  <a:lnTo>
                    <a:pt x="3719614" y="4381"/>
                  </a:lnTo>
                  <a:lnTo>
                    <a:pt x="37196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2527953" y="3593331"/>
              <a:ext cx="274320" cy="4445"/>
            </a:xfrm>
            <a:custGeom>
              <a:avLst/>
              <a:gdLst/>
              <a:ahLst/>
              <a:cxnLst/>
              <a:rect l="l" t="t" r="r" b="b"/>
              <a:pathLst>
                <a:path w="274320" h="4445">
                  <a:moveTo>
                    <a:pt x="273977" y="0"/>
                  </a:moveTo>
                  <a:lnTo>
                    <a:pt x="269582" y="0"/>
                  </a:lnTo>
                  <a:lnTo>
                    <a:pt x="0" y="0"/>
                  </a:lnTo>
                  <a:lnTo>
                    <a:pt x="0" y="4381"/>
                  </a:lnTo>
                  <a:lnTo>
                    <a:pt x="269582" y="4381"/>
                  </a:lnTo>
                  <a:lnTo>
                    <a:pt x="273977" y="4381"/>
                  </a:lnTo>
                  <a:lnTo>
                    <a:pt x="27397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2810873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2805289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2815977" y="3593331"/>
              <a:ext cx="776605" cy="4445"/>
            </a:xfrm>
            <a:custGeom>
              <a:avLst/>
              <a:gdLst/>
              <a:ahLst/>
              <a:cxnLst/>
              <a:rect l="l" t="t" r="r" b="b"/>
              <a:pathLst>
                <a:path w="776605" h="4445">
                  <a:moveTo>
                    <a:pt x="10528" y="0"/>
                  </a:moveTo>
                  <a:lnTo>
                    <a:pt x="4381" y="0"/>
                  </a:lnTo>
                  <a:lnTo>
                    <a:pt x="0" y="0"/>
                  </a:lnTo>
                  <a:lnTo>
                    <a:pt x="0" y="4381"/>
                  </a:lnTo>
                  <a:lnTo>
                    <a:pt x="4381" y="4381"/>
                  </a:lnTo>
                  <a:lnTo>
                    <a:pt x="10528" y="4381"/>
                  </a:lnTo>
                  <a:lnTo>
                    <a:pt x="10528" y="0"/>
                  </a:lnTo>
                  <a:close/>
                </a:path>
                <a:path w="776605" h="4445">
                  <a:moveTo>
                    <a:pt x="776236" y="0"/>
                  </a:moveTo>
                  <a:lnTo>
                    <a:pt x="771855" y="0"/>
                  </a:lnTo>
                  <a:lnTo>
                    <a:pt x="238848" y="0"/>
                  </a:lnTo>
                  <a:lnTo>
                    <a:pt x="238848" y="4381"/>
                  </a:lnTo>
                  <a:lnTo>
                    <a:pt x="771855" y="4381"/>
                  </a:lnTo>
                  <a:lnTo>
                    <a:pt x="776236" y="4381"/>
                  </a:lnTo>
                  <a:lnTo>
                    <a:pt x="7762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3602645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3595210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3606272" y="3593331"/>
              <a:ext cx="776605" cy="4445"/>
            </a:xfrm>
            <a:custGeom>
              <a:avLst/>
              <a:gdLst/>
              <a:ahLst/>
              <a:cxnLst/>
              <a:rect l="l" t="t" r="r" b="b"/>
              <a:pathLst>
                <a:path w="776605" h="4445">
                  <a:moveTo>
                    <a:pt x="10528" y="0"/>
                  </a:moveTo>
                  <a:lnTo>
                    <a:pt x="4381" y="0"/>
                  </a:lnTo>
                  <a:lnTo>
                    <a:pt x="0" y="0"/>
                  </a:lnTo>
                  <a:lnTo>
                    <a:pt x="0" y="4381"/>
                  </a:lnTo>
                  <a:lnTo>
                    <a:pt x="4381" y="4381"/>
                  </a:lnTo>
                  <a:lnTo>
                    <a:pt x="10528" y="4381"/>
                  </a:lnTo>
                  <a:lnTo>
                    <a:pt x="10528" y="0"/>
                  </a:lnTo>
                  <a:close/>
                </a:path>
                <a:path w="776605" h="4445">
                  <a:moveTo>
                    <a:pt x="776236" y="0"/>
                  </a:moveTo>
                  <a:lnTo>
                    <a:pt x="771829" y="0"/>
                  </a:lnTo>
                  <a:lnTo>
                    <a:pt x="238823" y="0"/>
                  </a:lnTo>
                  <a:lnTo>
                    <a:pt x="238823" y="4381"/>
                  </a:lnTo>
                  <a:lnTo>
                    <a:pt x="771829" y="4381"/>
                  </a:lnTo>
                  <a:lnTo>
                    <a:pt x="776236" y="4381"/>
                  </a:lnTo>
                  <a:lnTo>
                    <a:pt x="7762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4392566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4385130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4396555" y="3593331"/>
              <a:ext cx="776605" cy="4445"/>
            </a:xfrm>
            <a:custGeom>
              <a:avLst/>
              <a:gdLst/>
              <a:ahLst/>
              <a:cxnLst/>
              <a:rect l="l" t="t" r="r" b="b"/>
              <a:pathLst>
                <a:path w="776605" h="4445">
                  <a:moveTo>
                    <a:pt x="537387" y="0"/>
                  </a:moveTo>
                  <a:lnTo>
                    <a:pt x="4381" y="0"/>
                  </a:lnTo>
                  <a:lnTo>
                    <a:pt x="0" y="0"/>
                  </a:lnTo>
                  <a:lnTo>
                    <a:pt x="0" y="4381"/>
                  </a:lnTo>
                  <a:lnTo>
                    <a:pt x="4381" y="4381"/>
                  </a:lnTo>
                  <a:lnTo>
                    <a:pt x="537387" y="4381"/>
                  </a:lnTo>
                  <a:lnTo>
                    <a:pt x="537387" y="0"/>
                  </a:lnTo>
                  <a:close/>
                </a:path>
                <a:path w="776605" h="4445">
                  <a:moveTo>
                    <a:pt x="776211" y="0"/>
                  </a:moveTo>
                  <a:lnTo>
                    <a:pt x="771829" y="0"/>
                  </a:lnTo>
                  <a:lnTo>
                    <a:pt x="765695" y="0"/>
                  </a:lnTo>
                  <a:lnTo>
                    <a:pt x="765695" y="4381"/>
                  </a:lnTo>
                  <a:lnTo>
                    <a:pt x="771829" y="4381"/>
                  </a:lnTo>
                  <a:lnTo>
                    <a:pt x="776211" y="4381"/>
                  </a:lnTo>
                  <a:lnTo>
                    <a:pt x="7762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5182493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5175051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5186838" y="3593331"/>
              <a:ext cx="1061085" cy="4445"/>
            </a:xfrm>
            <a:custGeom>
              <a:avLst/>
              <a:gdLst/>
              <a:ahLst/>
              <a:cxnLst/>
              <a:rect l="l" t="t" r="r" b="b"/>
              <a:pathLst>
                <a:path w="1061084" h="4445">
                  <a:moveTo>
                    <a:pt x="10528" y="0"/>
                  </a:moveTo>
                  <a:lnTo>
                    <a:pt x="4394" y="0"/>
                  </a:lnTo>
                  <a:lnTo>
                    <a:pt x="0" y="0"/>
                  </a:lnTo>
                  <a:lnTo>
                    <a:pt x="0" y="4381"/>
                  </a:lnTo>
                  <a:lnTo>
                    <a:pt x="4394" y="4381"/>
                  </a:lnTo>
                  <a:lnTo>
                    <a:pt x="10528" y="4381"/>
                  </a:lnTo>
                  <a:lnTo>
                    <a:pt x="10528" y="0"/>
                  </a:lnTo>
                  <a:close/>
                </a:path>
                <a:path w="1061084" h="4445">
                  <a:moveTo>
                    <a:pt x="1060729" y="0"/>
                  </a:moveTo>
                  <a:lnTo>
                    <a:pt x="238861" y="0"/>
                  </a:lnTo>
                  <a:lnTo>
                    <a:pt x="238861" y="4381"/>
                  </a:lnTo>
                  <a:lnTo>
                    <a:pt x="1060729" y="4381"/>
                  </a:lnTo>
                  <a:lnTo>
                    <a:pt x="106072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2527795" y="3605096"/>
              <a:ext cx="297180" cy="0"/>
            </a:xfrm>
            <a:custGeom>
              <a:avLst/>
              <a:gdLst/>
              <a:ahLst/>
              <a:cxnLst/>
              <a:rect l="l" t="t" r="r" b="b"/>
              <a:pathLst>
                <a:path w="297179">
                  <a:moveTo>
                    <a:pt x="0" y="0"/>
                  </a:moveTo>
                  <a:lnTo>
                    <a:pt x="296644" y="0"/>
                  </a:lnTo>
                </a:path>
              </a:pathLst>
            </a:custGeom>
            <a:ln w="1301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3053789" y="3605096"/>
              <a:ext cx="562610" cy="0"/>
            </a:xfrm>
            <a:custGeom>
              <a:avLst/>
              <a:gdLst/>
              <a:ahLst/>
              <a:cxnLst/>
              <a:rect l="l" t="t" r="r" b="b"/>
              <a:pathLst>
                <a:path w="562609">
                  <a:moveTo>
                    <a:pt x="0" y="0"/>
                  </a:moveTo>
                  <a:lnTo>
                    <a:pt x="562432" y="0"/>
                  </a:lnTo>
                </a:path>
              </a:pathLst>
            </a:custGeom>
            <a:ln w="1301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3845570" y="3605096"/>
              <a:ext cx="1087120" cy="0"/>
            </a:xfrm>
            <a:custGeom>
              <a:avLst/>
              <a:gdLst/>
              <a:ahLst/>
              <a:cxnLst/>
              <a:rect l="l" t="t" r="r" b="b"/>
              <a:pathLst>
                <a:path w="1087119">
                  <a:moveTo>
                    <a:pt x="0" y="0"/>
                  </a:moveTo>
                  <a:lnTo>
                    <a:pt x="1086564" y="0"/>
                  </a:lnTo>
                </a:path>
              </a:pathLst>
            </a:custGeom>
            <a:ln w="1301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5169486" y="359858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5162044" y="359858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5182493" y="359858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5175051" y="359858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5195501" y="359858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5189920" y="359858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5425708" y="3597712"/>
              <a:ext cx="822325" cy="14604"/>
            </a:xfrm>
            <a:custGeom>
              <a:avLst/>
              <a:gdLst/>
              <a:ahLst/>
              <a:cxnLst/>
              <a:rect l="l" t="t" r="r" b="b"/>
              <a:pathLst>
                <a:path w="822325" h="14604">
                  <a:moveTo>
                    <a:pt x="821870" y="0"/>
                  </a:moveTo>
                  <a:lnTo>
                    <a:pt x="0" y="0"/>
                  </a:lnTo>
                  <a:lnTo>
                    <a:pt x="0" y="14051"/>
                  </a:lnTo>
                  <a:lnTo>
                    <a:pt x="821870" y="14051"/>
                  </a:lnTo>
                  <a:lnTo>
                    <a:pt x="8218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5425411" y="3598588"/>
              <a:ext cx="817244" cy="13335"/>
            </a:xfrm>
            <a:custGeom>
              <a:avLst/>
              <a:gdLst/>
              <a:ahLst/>
              <a:cxnLst/>
              <a:rect l="l" t="t" r="r" b="b"/>
              <a:pathLst>
                <a:path w="817244" h="13335">
                  <a:moveTo>
                    <a:pt x="0" y="13015"/>
                  </a:moveTo>
                  <a:lnTo>
                    <a:pt x="817056" y="13015"/>
                  </a:lnTo>
                  <a:lnTo>
                    <a:pt x="817056" y="0"/>
                  </a:lnTo>
                  <a:lnTo>
                    <a:pt x="0" y="0"/>
                  </a:lnTo>
                  <a:lnTo>
                    <a:pt x="0" y="130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2815982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2801932" y="35933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3606276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3592223" y="35933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4396565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4382515" y="35933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5186833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5172782" y="35933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2527972" y="3597711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20">
                  <a:moveTo>
                    <a:pt x="27396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2527962" y="3611762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20">
                  <a:moveTo>
                    <a:pt x="0" y="0"/>
                  </a:moveTo>
                  <a:lnTo>
                    <a:pt x="27396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2801932" y="361176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3054825" y="3597711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>
                  <a:moveTo>
                    <a:pt x="53739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2815986" y="359771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5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2815982" y="361176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53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3054831" y="3611762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>
                  <a:moveTo>
                    <a:pt x="0" y="0"/>
                  </a:moveTo>
                  <a:lnTo>
                    <a:pt x="53739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3592223" y="361176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3606276" y="359771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3845107" y="3597711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>
                  <a:moveTo>
                    <a:pt x="53740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3845109" y="3611762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>
                  <a:moveTo>
                    <a:pt x="0" y="0"/>
                  </a:moveTo>
                  <a:lnTo>
                    <a:pt x="53740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3606276" y="361176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3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4382515" y="361176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4396573" y="3597711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>
                  <a:moveTo>
                    <a:pt x="537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5162248" y="359771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5162254" y="361176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3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4396565" y="3611762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>
                  <a:moveTo>
                    <a:pt x="0" y="0"/>
                  </a:moveTo>
                  <a:lnTo>
                    <a:pt x="53737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5172782" y="361176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5425708" y="3597711"/>
              <a:ext cx="822325" cy="0"/>
            </a:xfrm>
            <a:custGeom>
              <a:avLst/>
              <a:gdLst/>
              <a:ahLst/>
              <a:cxnLst/>
              <a:rect l="l" t="t" r="r" b="b"/>
              <a:pathLst>
                <a:path w="822325">
                  <a:moveTo>
                    <a:pt x="82187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5186833" y="359771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5186833" y="361176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4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5425697" y="3611762"/>
              <a:ext cx="822325" cy="0"/>
            </a:xfrm>
            <a:custGeom>
              <a:avLst/>
              <a:gdLst/>
              <a:ahLst/>
              <a:cxnLst/>
              <a:rect l="l" t="t" r="r" b="b"/>
              <a:pathLst>
                <a:path w="822325">
                  <a:moveTo>
                    <a:pt x="0" y="0"/>
                  </a:moveTo>
                  <a:lnTo>
                    <a:pt x="82187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5162254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5162254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5162254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4933949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4933949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4933949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5197377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5197377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5197377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5425697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5425697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5425697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3616809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3616809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3616809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3845109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3845109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3845109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2826520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2826520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2826520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3054831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3054831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3054831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2527962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2527962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2527962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2007241" y="2557189"/>
              <a:ext cx="22860" cy="1036319"/>
            </a:xfrm>
            <a:custGeom>
              <a:avLst/>
              <a:gdLst/>
              <a:ahLst/>
              <a:cxnLst/>
              <a:rect l="l" t="t" r="r" b="b"/>
              <a:pathLst>
                <a:path w="22859" h="1036320">
                  <a:moveTo>
                    <a:pt x="4406" y="0"/>
                  </a:moveTo>
                  <a:lnTo>
                    <a:pt x="0" y="0"/>
                  </a:lnTo>
                  <a:lnTo>
                    <a:pt x="0" y="1036142"/>
                  </a:lnTo>
                  <a:lnTo>
                    <a:pt x="4406" y="1036142"/>
                  </a:lnTo>
                  <a:lnTo>
                    <a:pt x="4406" y="0"/>
                  </a:lnTo>
                  <a:close/>
                </a:path>
                <a:path w="22859" h="1036320">
                  <a:moveTo>
                    <a:pt x="22834" y="0"/>
                  </a:moveTo>
                  <a:lnTo>
                    <a:pt x="18465" y="0"/>
                  </a:lnTo>
                  <a:lnTo>
                    <a:pt x="18465" y="1036142"/>
                  </a:lnTo>
                  <a:lnTo>
                    <a:pt x="22834" y="1036142"/>
                  </a:lnTo>
                  <a:lnTo>
                    <a:pt x="228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2020952" y="2557749"/>
              <a:ext cx="0" cy="1035685"/>
            </a:xfrm>
            <a:custGeom>
              <a:avLst/>
              <a:gdLst/>
              <a:ahLst/>
              <a:cxnLst/>
              <a:rect l="l" t="t" r="r" b="b"/>
              <a:pathLst>
                <a:path h="1035685">
                  <a:moveTo>
                    <a:pt x="0" y="0"/>
                  </a:moveTo>
                  <a:lnTo>
                    <a:pt x="0" y="1035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2015370" y="2557749"/>
              <a:ext cx="0" cy="1035685"/>
            </a:xfrm>
            <a:custGeom>
              <a:avLst/>
              <a:gdLst/>
              <a:ahLst/>
              <a:cxnLst/>
              <a:rect l="l" t="t" r="r" b="b"/>
              <a:pathLst>
                <a:path h="1035685">
                  <a:moveTo>
                    <a:pt x="0" y="0"/>
                  </a:moveTo>
                  <a:lnTo>
                    <a:pt x="0" y="1035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2025708" y="2557178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103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2011657" y="2557174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0"/>
                  </a:moveTo>
                  <a:lnTo>
                    <a:pt x="0" y="103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2007248" y="2557174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0"/>
                  </a:moveTo>
                  <a:lnTo>
                    <a:pt x="0" y="103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2030095" y="2557178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103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2025708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2011656" y="255717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2007238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41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1474247" y="3611764"/>
              <a:ext cx="825500" cy="4445"/>
            </a:xfrm>
            <a:custGeom>
              <a:avLst/>
              <a:gdLst/>
              <a:ahLst/>
              <a:cxnLst/>
              <a:rect l="l" t="t" r="r" b="b"/>
              <a:pathLst>
                <a:path w="825500" h="4445">
                  <a:moveTo>
                    <a:pt x="825419" y="0"/>
                  </a:moveTo>
                  <a:lnTo>
                    <a:pt x="0" y="0"/>
                  </a:lnTo>
                  <a:lnTo>
                    <a:pt x="0" y="4387"/>
                  </a:lnTo>
                  <a:lnTo>
                    <a:pt x="825419" y="4387"/>
                  </a:lnTo>
                  <a:lnTo>
                    <a:pt x="8254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1474247" y="3593331"/>
              <a:ext cx="537845" cy="4445"/>
            </a:xfrm>
            <a:custGeom>
              <a:avLst/>
              <a:gdLst/>
              <a:ahLst/>
              <a:cxnLst/>
              <a:rect l="l" t="t" r="r" b="b"/>
              <a:pathLst>
                <a:path w="537845" h="4445">
                  <a:moveTo>
                    <a:pt x="537400" y="0"/>
                  </a:moveTo>
                  <a:lnTo>
                    <a:pt x="532993" y="0"/>
                  </a:lnTo>
                  <a:lnTo>
                    <a:pt x="0" y="0"/>
                  </a:lnTo>
                  <a:lnTo>
                    <a:pt x="0" y="4381"/>
                  </a:lnTo>
                  <a:lnTo>
                    <a:pt x="532993" y="4381"/>
                  </a:lnTo>
                  <a:lnTo>
                    <a:pt x="537400" y="4381"/>
                  </a:lnTo>
                  <a:lnTo>
                    <a:pt x="5374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2020952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2015370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2025706" y="3593331"/>
              <a:ext cx="274320" cy="4445"/>
            </a:xfrm>
            <a:custGeom>
              <a:avLst/>
              <a:gdLst/>
              <a:ahLst/>
              <a:cxnLst/>
              <a:rect l="l" t="t" r="r" b="b"/>
              <a:pathLst>
                <a:path w="274320" h="4445">
                  <a:moveTo>
                    <a:pt x="273939" y="0"/>
                  </a:moveTo>
                  <a:lnTo>
                    <a:pt x="4368" y="0"/>
                  </a:lnTo>
                  <a:lnTo>
                    <a:pt x="0" y="0"/>
                  </a:lnTo>
                  <a:lnTo>
                    <a:pt x="0" y="4381"/>
                  </a:lnTo>
                  <a:lnTo>
                    <a:pt x="4368" y="4381"/>
                  </a:lnTo>
                  <a:lnTo>
                    <a:pt x="273939" y="4381"/>
                  </a:lnTo>
                  <a:lnTo>
                    <a:pt x="2739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1473948" y="3605096"/>
              <a:ext cx="824865" cy="0"/>
            </a:xfrm>
            <a:custGeom>
              <a:avLst/>
              <a:gdLst/>
              <a:ahLst/>
              <a:cxnLst/>
              <a:rect l="l" t="t" r="r" b="b"/>
              <a:pathLst>
                <a:path w="824865">
                  <a:moveTo>
                    <a:pt x="0" y="0"/>
                  </a:moveTo>
                  <a:lnTo>
                    <a:pt x="824498" y="0"/>
                  </a:lnTo>
                </a:path>
              </a:pathLst>
            </a:custGeom>
            <a:ln w="1301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2025708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2011657" y="35933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1474249" y="3597711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5">
                  <a:moveTo>
                    <a:pt x="53740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1474250" y="3611762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5">
                  <a:moveTo>
                    <a:pt x="0" y="0"/>
                  </a:moveTo>
                  <a:lnTo>
                    <a:pt x="53740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2011657" y="361176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2025710" y="3597711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20">
                  <a:moveTo>
                    <a:pt x="27396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2025708" y="3611762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20">
                  <a:moveTo>
                    <a:pt x="0" y="0"/>
                  </a:moveTo>
                  <a:lnTo>
                    <a:pt x="27396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2299670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2299670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2299670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1474250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1474250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1474250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5425708" y="3593325"/>
              <a:ext cx="822325" cy="0"/>
            </a:xfrm>
            <a:custGeom>
              <a:avLst/>
              <a:gdLst/>
              <a:ahLst/>
              <a:cxnLst/>
              <a:rect l="l" t="t" r="r" b="b"/>
              <a:pathLst>
                <a:path w="822325">
                  <a:moveTo>
                    <a:pt x="82187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5191241" y="359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3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5162260" y="359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3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4400950" y="3593325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>
                  <a:moveTo>
                    <a:pt x="53299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3845106" y="3593325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>
                  <a:moveTo>
                    <a:pt x="53299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3610663" y="359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3054827" y="3593325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>
                  <a:moveTo>
                    <a:pt x="53300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2820374" y="359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2527963" y="3593325"/>
              <a:ext cx="269875" cy="0"/>
            </a:xfrm>
            <a:custGeom>
              <a:avLst/>
              <a:gdLst/>
              <a:ahLst/>
              <a:cxnLst/>
              <a:rect l="l" t="t" r="r" b="b"/>
              <a:pathLst>
                <a:path w="269875">
                  <a:moveTo>
                    <a:pt x="26958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2030087" y="3593325"/>
              <a:ext cx="269875" cy="0"/>
            </a:xfrm>
            <a:custGeom>
              <a:avLst/>
              <a:gdLst/>
              <a:ahLst/>
              <a:cxnLst/>
              <a:rect l="l" t="t" r="r" b="b"/>
              <a:pathLst>
                <a:path w="269875">
                  <a:moveTo>
                    <a:pt x="26958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1474248" y="3593325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>
                  <a:moveTo>
                    <a:pt x="53299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1474250" y="3616149"/>
              <a:ext cx="825500" cy="0"/>
            </a:xfrm>
            <a:custGeom>
              <a:avLst/>
              <a:gdLst/>
              <a:ahLst/>
              <a:cxnLst/>
              <a:rect l="l" t="t" r="r" b="b"/>
              <a:pathLst>
                <a:path w="825500">
                  <a:moveTo>
                    <a:pt x="0" y="0"/>
                  </a:moveTo>
                  <a:lnTo>
                    <a:pt x="82541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2527962" y="3616149"/>
              <a:ext cx="299085" cy="0"/>
            </a:xfrm>
            <a:custGeom>
              <a:avLst/>
              <a:gdLst/>
              <a:ahLst/>
              <a:cxnLst/>
              <a:rect l="l" t="t" r="r" b="b"/>
              <a:pathLst>
                <a:path w="299084">
                  <a:moveTo>
                    <a:pt x="0" y="0"/>
                  </a:moveTo>
                  <a:lnTo>
                    <a:pt x="29855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3054831" y="3616149"/>
              <a:ext cx="561975" cy="0"/>
            </a:xfrm>
            <a:custGeom>
              <a:avLst/>
              <a:gdLst/>
              <a:ahLst/>
              <a:cxnLst/>
              <a:rect l="l" t="t" r="r" b="b"/>
              <a:pathLst>
                <a:path w="561975">
                  <a:moveTo>
                    <a:pt x="0" y="0"/>
                  </a:moveTo>
                  <a:lnTo>
                    <a:pt x="56197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3845109" y="3616149"/>
              <a:ext cx="1089025" cy="0"/>
            </a:xfrm>
            <a:custGeom>
              <a:avLst/>
              <a:gdLst/>
              <a:ahLst/>
              <a:cxnLst/>
              <a:rect l="l" t="t" r="r" b="b"/>
              <a:pathLst>
                <a:path w="1089025">
                  <a:moveTo>
                    <a:pt x="0" y="0"/>
                  </a:moveTo>
                  <a:lnTo>
                    <a:pt x="108883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5162254" y="3616149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12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5425697" y="3616149"/>
              <a:ext cx="822325" cy="0"/>
            </a:xfrm>
            <a:custGeom>
              <a:avLst/>
              <a:gdLst/>
              <a:ahLst/>
              <a:cxnLst/>
              <a:rect l="l" t="t" r="r" b="b"/>
              <a:pathLst>
                <a:path w="822325">
                  <a:moveTo>
                    <a:pt x="0" y="0"/>
                  </a:moveTo>
                  <a:lnTo>
                    <a:pt x="82187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6247578" y="359332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82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10" name="object 391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4928374" y="3587749"/>
              <a:ext cx="239456" cy="185007"/>
            </a:xfrm>
            <a:prstGeom prst="rect">
              <a:avLst/>
            </a:prstGeom>
          </p:spPr>
        </p:pic>
        <p:pic>
          <p:nvPicPr>
            <p:cNvPr id="3911" name="object 391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5191801" y="3587749"/>
              <a:ext cx="239472" cy="185005"/>
            </a:xfrm>
            <a:prstGeom prst="rect">
              <a:avLst/>
            </a:prstGeom>
          </p:spPr>
        </p:pic>
        <p:pic>
          <p:nvPicPr>
            <p:cNvPr id="3912" name="object 391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611233" y="3587749"/>
              <a:ext cx="239451" cy="185005"/>
            </a:xfrm>
            <a:prstGeom prst="rect">
              <a:avLst/>
            </a:prstGeom>
          </p:spPr>
        </p:pic>
        <p:pic>
          <p:nvPicPr>
            <p:cNvPr id="3913" name="object 391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820944" y="3587749"/>
              <a:ext cx="239462" cy="185005"/>
            </a:xfrm>
            <a:prstGeom prst="rect">
              <a:avLst/>
            </a:prstGeom>
          </p:spPr>
        </p:pic>
        <p:pic>
          <p:nvPicPr>
            <p:cNvPr id="3914" name="object 391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294094" y="3587749"/>
              <a:ext cx="239442" cy="185007"/>
            </a:xfrm>
            <a:prstGeom prst="rect">
              <a:avLst/>
            </a:prstGeom>
          </p:spPr>
        </p:pic>
        <p:sp>
          <p:nvSpPr>
            <p:cNvPr id="3915" name="object 3915"/>
            <p:cNvSpPr/>
            <p:nvPr/>
          </p:nvSpPr>
          <p:spPr>
            <a:xfrm>
              <a:off x="11216970" y="3251739"/>
              <a:ext cx="22860" cy="341630"/>
            </a:xfrm>
            <a:custGeom>
              <a:avLst/>
              <a:gdLst/>
              <a:ahLst/>
              <a:cxnLst/>
              <a:rect l="l" t="t" r="r" b="b"/>
              <a:pathLst>
                <a:path w="22859" h="341629">
                  <a:moveTo>
                    <a:pt x="4394" y="0"/>
                  </a:moveTo>
                  <a:lnTo>
                    <a:pt x="0" y="0"/>
                  </a:lnTo>
                  <a:lnTo>
                    <a:pt x="0" y="341591"/>
                  </a:lnTo>
                  <a:lnTo>
                    <a:pt x="4394" y="341591"/>
                  </a:lnTo>
                  <a:lnTo>
                    <a:pt x="4394" y="0"/>
                  </a:lnTo>
                  <a:close/>
                </a:path>
                <a:path w="22859" h="341629">
                  <a:moveTo>
                    <a:pt x="22821" y="0"/>
                  </a:moveTo>
                  <a:lnTo>
                    <a:pt x="18453" y="0"/>
                  </a:lnTo>
                  <a:lnTo>
                    <a:pt x="18453" y="341591"/>
                  </a:lnTo>
                  <a:lnTo>
                    <a:pt x="22821" y="341591"/>
                  </a:lnTo>
                  <a:lnTo>
                    <a:pt x="228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1231032" y="3251017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4">
                  <a:moveTo>
                    <a:pt x="0" y="0"/>
                  </a:moveTo>
                  <a:lnTo>
                    <a:pt x="0" y="3419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1223596" y="3251017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4">
                  <a:moveTo>
                    <a:pt x="0" y="0"/>
                  </a:moveTo>
                  <a:lnTo>
                    <a:pt x="0" y="3419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1235418" y="3251743"/>
              <a:ext cx="0" cy="341630"/>
            </a:xfrm>
            <a:custGeom>
              <a:avLst/>
              <a:gdLst/>
              <a:ahLst/>
              <a:cxnLst/>
              <a:rect l="l" t="t" r="r" b="b"/>
              <a:pathLst>
                <a:path h="341629">
                  <a:moveTo>
                    <a:pt x="0" y="34158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1221365" y="3251743"/>
              <a:ext cx="0" cy="341630"/>
            </a:xfrm>
            <a:custGeom>
              <a:avLst/>
              <a:gdLst/>
              <a:ahLst/>
              <a:cxnLst/>
              <a:rect l="l" t="t" r="r" b="b"/>
              <a:pathLst>
                <a:path h="341629">
                  <a:moveTo>
                    <a:pt x="0" y="0"/>
                  </a:moveTo>
                  <a:lnTo>
                    <a:pt x="0" y="34158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1235418" y="32517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1221365" y="325174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1216980" y="3251743"/>
              <a:ext cx="4445" cy="341630"/>
            </a:xfrm>
            <a:custGeom>
              <a:avLst/>
              <a:gdLst/>
              <a:ahLst/>
              <a:cxnLst/>
              <a:rect l="l" t="t" r="r" b="b"/>
              <a:pathLst>
                <a:path w="4445" h="341629">
                  <a:moveTo>
                    <a:pt x="0" y="0"/>
                  </a:moveTo>
                  <a:lnTo>
                    <a:pt x="4387" y="0"/>
                  </a:lnTo>
                </a:path>
                <a:path w="4445" h="341629">
                  <a:moveTo>
                    <a:pt x="0" y="0"/>
                  </a:moveTo>
                  <a:lnTo>
                    <a:pt x="0" y="34158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1239805" y="3251743"/>
              <a:ext cx="0" cy="341630"/>
            </a:xfrm>
            <a:custGeom>
              <a:avLst/>
              <a:gdLst/>
              <a:ahLst/>
              <a:cxnLst/>
              <a:rect l="l" t="t" r="r" b="b"/>
              <a:pathLst>
                <a:path h="341629">
                  <a:moveTo>
                    <a:pt x="0" y="34158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1216970" y="2557176"/>
              <a:ext cx="22860" cy="540385"/>
            </a:xfrm>
            <a:custGeom>
              <a:avLst/>
              <a:gdLst/>
              <a:ahLst/>
              <a:cxnLst/>
              <a:rect l="l" t="t" r="r" b="b"/>
              <a:pathLst>
                <a:path w="22859" h="540385">
                  <a:moveTo>
                    <a:pt x="4394" y="0"/>
                  </a:moveTo>
                  <a:lnTo>
                    <a:pt x="0" y="0"/>
                  </a:lnTo>
                  <a:lnTo>
                    <a:pt x="0" y="540029"/>
                  </a:lnTo>
                  <a:lnTo>
                    <a:pt x="4394" y="540029"/>
                  </a:lnTo>
                  <a:lnTo>
                    <a:pt x="4394" y="0"/>
                  </a:lnTo>
                  <a:close/>
                </a:path>
                <a:path w="22859" h="540385">
                  <a:moveTo>
                    <a:pt x="22821" y="0"/>
                  </a:moveTo>
                  <a:lnTo>
                    <a:pt x="18453" y="0"/>
                  </a:lnTo>
                  <a:lnTo>
                    <a:pt x="18453" y="540029"/>
                  </a:lnTo>
                  <a:lnTo>
                    <a:pt x="22821" y="540029"/>
                  </a:lnTo>
                  <a:lnTo>
                    <a:pt x="228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1231032" y="2557749"/>
              <a:ext cx="0" cy="539115"/>
            </a:xfrm>
            <a:custGeom>
              <a:avLst/>
              <a:gdLst/>
              <a:ahLst/>
              <a:cxnLst/>
              <a:rect l="l" t="t" r="r" b="b"/>
              <a:pathLst>
                <a:path h="539114">
                  <a:moveTo>
                    <a:pt x="0" y="0"/>
                  </a:moveTo>
                  <a:lnTo>
                    <a:pt x="0" y="5390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1223596" y="2557749"/>
              <a:ext cx="0" cy="539115"/>
            </a:xfrm>
            <a:custGeom>
              <a:avLst/>
              <a:gdLst/>
              <a:ahLst/>
              <a:cxnLst/>
              <a:rect l="l" t="t" r="r" b="b"/>
              <a:pathLst>
                <a:path h="539114">
                  <a:moveTo>
                    <a:pt x="0" y="0"/>
                  </a:moveTo>
                  <a:lnTo>
                    <a:pt x="0" y="5390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1235418" y="2557178"/>
              <a:ext cx="0" cy="540385"/>
            </a:xfrm>
            <a:custGeom>
              <a:avLst/>
              <a:gdLst/>
              <a:ahLst/>
              <a:cxnLst/>
              <a:rect l="l" t="t" r="r" b="b"/>
              <a:pathLst>
                <a:path h="540385">
                  <a:moveTo>
                    <a:pt x="0" y="54002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1221365" y="2557174"/>
              <a:ext cx="0" cy="540385"/>
            </a:xfrm>
            <a:custGeom>
              <a:avLst/>
              <a:gdLst/>
              <a:ahLst/>
              <a:cxnLst/>
              <a:rect l="l" t="t" r="r" b="b"/>
              <a:pathLst>
                <a:path h="540385">
                  <a:moveTo>
                    <a:pt x="0" y="0"/>
                  </a:moveTo>
                  <a:lnTo>
                    <a:pt x="0" y="54002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1235418" y="30972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1221365" y="309720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1216980" y="30972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1216980" y="2557174"/>
              <a:ext cx="0" cy="540385"/>
            </a:xfrm>
            <a:custGeom>
              <a:avLst/>
              <a:gdLst/>
              <a:ahLst/>
              <a:cxnLst/>
              <a:rect l="l" t="t" r="r" b="b"/>
              <a:pathLst>
                <a:path h="540385">
                  <a:moveTo>
                    <a:pt x="0" y="0"/>
                  </a:moveTo>
                  <a:lnTo>
                    <a:pt x="0" y="54002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1239805" y="2557178"/>
              <a:ext cx="0" cy="540385"/>
            </a:xfrm>
            <a:custGeom>
              <a:avLst/>
              <a:gdLst/>
              <a:ahLst/>
              <a:cxnLst/>
              <a:rect l="l" t="t" r="r" b="b"/>
              <a:pathLst>
                <a:path h="540385">
                  <a:moveTo>
                    <a:pt x="0" y="54002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1235418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1221366" y="255717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1216977" y="25571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37" name="object 393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1065628" y="3091628"/>
              <a:ext cx="179752" cy="165691"/>
            </a:xfrm>
            <a:prstGeom prst="rect">
              <a:avLst/>
            </a:prstGeom>
          </p:spPr>
        </p:pic>
        <p:sp>
          <p:nvSpPr>
            <p:cNvPr id="3938" name="object 3938"/>
            <p:cNvSpPr/>
            <p:nvPr/>
          </p:nvSpPr>
          <p:spPr>
            <a:xfrm>
              <a:off x="10683964" y="3593331"/>
              <a:ext cx="562610" cy="22860"/>
            </a:xfrm>
            <a:custGeom>
              <a:avLst/>
              <a:gdLst/>
              <a:ahLst/>
              <a:cxnLst/>
              <a:rect l="l" t="t" r="r" b="b"/>
              <a:pathLst>
                <a:path w="562609" h="22860">
                  <a:moveTo>
                    <a:pt x="537400" y="0"/>
                  </a:moveTo>
                  <a:lnTo>
                    <a:pt x="533006" y="0"/>
                  </a:lnTo>
                  <a:lnTo>
                    <a:pt x="0" y="0"/>
                  </a:lnTo>
                  <a:lnTo>
                    <a:pt x="0" y="4381"/>
                  </a:lnTo>
                  <a:lnTo>
                    <a:pt x="533006" y="4381"/>
                  </a:lnTo>
                  <a:lnTo>
                    <a:pt x="537400" y="4381"/>
                  </a:lnTo>
                  <a:lnTo>
                    <a:pt x="537400" y="0"/>
                  </a:lnTo>
                  <a:close/>
                </a:path>
                <a:path w="562609" h="22860">
                  <a:moveTo>
                    <a:pt x="562000" y="18440"/>
                  </a:moveTo>
                  <a:lnTo>
                    <a:pt x="12" y="18440"/>
                  </a:lnTo>
                  <a:lnTo>
                    <a:pt x="12" y="22821"/>
                  </a:lnTo>
                  <a:lnTo>
                    <a:pt x="562000" y="22821"/>
                  </a:lnTo>
                  <a:lnTo>
                    <a:pt x="562000" y="1844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1231032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1223596" y="35930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1235398" y="3593331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5">
                  <a:moveTo>
                    <a:pt x="4381" y="0"/>
                  </a:moveTo>
                  <a:lnTo>
                    <a:pt x="0" y="0"/>
                  </a:lnTo>
                  <a:lnTo>
                    <a:pt x="0" y="4381"/>
                  </a:lnTo>
                  <a:lnTo>
                    <a:pt x="4381" y="4381"/>
                  </a:lnTo>
                  <a:lnTo>
                    <a:pt x="4381" y="0"/>
                  </a:lnTo>
                  <a:close/>
                </a:path>
                <a:path w="10795" h="4445">
                  <a:moveTo>
                    <a:pt x="10553" y="0"/>
                  </a:moveTo>
                  <a:lnTo>
                    <a:pt x="4394" y="0"/>
                  </a:lnTo>
                  <a:lnTo>
                    <a:pt x="4394" y="4381"/>
                  </a:lnTo>
                  <a:lnTo>
                    <a:pt x="10553" y="4381"/>
                  </a:lnTo>
                  <a:lnTo>
                    <a:pt x="10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0684027" y="3605096"/>
              <a:ext cx="560705" cy="0"/>
            </a:xfrm>
            <a:custGeom>
              <a:avLst/>
              <a:gdLst/>
              <a:ahLst/>
              <a:cxnLst/>
              <a:rect l="l" t="t" r="r" b="b"/>
              <a:pathLst>
                <a:path w="560704">
                  <a:moveTo>
                    <a:pt x="0" y="0"/>
                  </a:moveTo>
                  <a:lnTo>
                    <a:pt x="560571" y="0"/>
                  </a:lnTo>
                </a:path>
              </a:pathLst>
            </a:custGeom>
            <a:ln w="1301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1235418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1221365" y="35933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0683968" y="3597711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5">
                  <a:moveTo>
                    <a:pt x="53739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0683974" y="3611762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5">
                  <a:moveTo>
                    <a:pt x="0" y="0"/>
                  </a:moveTo>
                  <a:lnTo>
                    <a:pt x="53739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1221365" y="361176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1235417" y="359771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5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1235418" y="361176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53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1245950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1245950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1245950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0683974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0683974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0683974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1239804" y="359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0683970" y="3593325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>
                  <a:moveTo>
                    <a:pt x="53300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0683974" y="3616149"/>
              <a:ext cx="561975" cy="0"/>
            </a:xfrm>
            <a:custGeom>
              <a:avLst/>
              <a:gdLst/>
              <a:ahLst/>
              <a:cxnLst/>
              <a:rect l="l" t="t" r="r" b="b"/>
              <a:pathLst>
                <a:path w="561975">
                  <a:moveTo>
                    <a:pt x="0" y="0"/>
                  </a:moveTo>
                  <a:lnTo>
                    <a:pt x="56197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59" name="object 395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240375" y="3587749"/>
              <a:ext cx="239451" cy="185005"/>
            </a:xfrm>
            <a:prstGeom prst="rect">
              <a:avLst/>
            </a:prstGeom>
          </p:spPr>
        </p:pic>
        <p:sp>
          <p:nvSpPr>
            <p:cNvPr id="3960" name="object 3960"/>
            <p:cNvSpPr/>
            <p:nvPr/>
          </p:nvSpPr>
          <p:spPr>
            <a:xfrm>
              <a:off x="9887522" y="3593331"/>
              <a:ext cx="568325" cy="22860"/>
            </a:xfrm>
            <a:custGeom>
              <a:avLst/>
              <a:gdLst/>
              <a:ahLst/>
              <a:cxnLst/>
              <a:rect l="l" t="t" r="r" b="b"/>
              <a:pathLst>
                <a:path w="568325" h="22860">
                  <a:moveTo>
                    <a:pt x="568121" y="0"/>
                  </a:moveTo>
                  <a:lnTo>
                    <a:pt x="0" y="0"/>
                  </a:lnTo>
                  <a:lnTo>
                    <a:pt x="0" y="4381"/>
                  </a:lnTo>
                  <a:lnTo>
                    <a:pt x="568121" y="4381"/>
                  </a:lnTo>
                  <a:lnTo>
                    <a:pt x="568121" y="0"/>
                  </a:lnTo>
                  <a:close/>
                </a:path>
                <a:path w="568325" h="22860">
                  <a:moveTo>
                    <a:pt x="568134" y="18440"/>
                  </a:moveTo>
                  <a:lnTo>
                    <a:pt x="12" y="18440"/>
                  </a:lnTo>
                  <a:lnTo>
                    <a:pt x="12" y="22821"/>
                  </a:lnTo>
                  <a:lnTo>
                    <a:pt x="568134" y="22821"/>
                  </a:lnTo>
                  <a:lnTo>
                    <a:pt x="568134" y="1844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9894107" y="3605096"/>
              <a:ext cx="560705" cy="0"/>
            </a:xfrm>
            <a:custGeom>
              <a:avLst/>
              <a:gdLst/>
              <a:ahLst/>
              <a:cxnLst/>
              <a:rect l="l" t="t" r="r" b="b"/>
              <a:pathLst>
                <a:path w="560704">
                  <a:moveTo>
                    <a:pt x="0" y="0"/>
                  </a:moveTo>
                  <a:lnTo>
                    <a:pt x="560571" y="0"/>
                  </a:lnTo>
                </a:path>
              </a:pathLst>
            </a:custGeom>
            <a:ln w="1301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9887542" y="3597711"/>
              <a:ext cx="568325" cy="0"/>
            </a:xfrm>
            <a:custGeom>
              <a:avLst/>
              <a:gdLst/>
              <a:ahLst/>
              <a:cxnLst/>
              <a:rect l="l" t="t" r="r" b="b"/>
              <a:pathLst>
                <a:path w="568325">
                  <a:moveTo>
                    <a:pt x="56811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9887534" y="3611762"/>
              <a:ext cx="568325" cy="0"/>
            </a:xfrm>
            <a:custGeom>
              <a:avLst/>
              <a:gdLst/>
              <a:ahLst/>
              <a:cxnLst/>
              <a:rect l="l" t="t" r="r" b="b"/>
              <a:pathLst>
                <a:path w="568325">
                  <a:moveTo>
                    <a:pt x="0" y="0"/>
                  </a:moveTo>
                  <a:lnTo>
                    <a:pt x="56811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0455660" y="3593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0455660" y="35977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5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0455660" y="36117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8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9887542" y="3593325"/>
              <a:ext cx="568325" cy="0"/>
            </a:xfrm>
            <a:custGeom>
              <a:avLst/>
              <a:gdLst/>
              <a:ahLst/>
              <a:cxnLst/>
              <a:rect l="l" t="t" r="r" b="b"/>
              <a:pathLst>
                <a:path w="568325">
                  <a:moveTo>
                    <a:pt x="56811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9887534" y="359332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82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9887534" y="3616149"/>
              <a:ext cx="568325" cy="0"/>
            </a:xfrm>
            <a:custGeom>
              <a:avLst/>
              <a:gdLst/>
              <a:ahLst/>
              <a:cxnLst/>
              <a:rect l="l" t="t" r="r" b="b"/>
              <a:pathLst>
                <a:path w="568325">
                  <a:moveTo>
                    <a:pt x="0" y="0"/>
                  </a:moveTo>
                  <a:lnTo>
                    <a:pt x="56811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70" name="object 397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450085" y="3587749"/>
              <a:ext cx="239464" cy="185007"/>
            </a:xfrm>
            <a:prstGeom prst="rect">
              <a:avLst/>
            </a:prstGeom>
          </p:spPr>
        </p:pic>
        <p:pic>
          <p:nvPicPr>
            <p:cNvPr id="3971" name="object 397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3014129" y="4863625"/>
              <a:ext cx="116522" cy="116516"/>
            </a:xfrm>
            <a:prstGeom prst="rect">
              <a:avLst/>
            </a:prstGeom>
          </p:spPr>
        </p:pic>
        <p:sp>
          <p:nvSpPr>
            <p:cNvPr id="3972" name="object 3972"/>
            <p:cNvSpPr/>
            <p:nvPr/>
          </p:nvSpPr>
          <p:spPr>
            <a:xfrm>
              <a:off x="11753495" y="4951744"/>
              <a:ext cx="1266825" cy="4445"/>
            </a:xfrm>
            <a:custGeom>
              <a:avLst/>
              <a:gdLst/>
              <a:ahLst/>
              <a:cxnLst/>
              <a:rect l="l" t="t" r="r" b="b"/>
              <a:pathLst>
                <a:path w="1266825" h="4445">
                  <a:moveTo>
                    <a:pt x="1266212" y="0"/>
                  </a:moveTo>
                  <a:lnTo>
                    <a:pt x="0" y="0"/>
                  </a:lnTo>
                  <a:lnTo>
                    <a:pt x="0" y="4387"/>
                  </a:lnTo>
                  <a:lnTo>
                    <a:pt x="1266212" y="4387"/>
                  </a:lnTo>
                  <a:lnTo>
                    <a:pt x="12662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73" name="object 397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1433546" y="6444191"/>
              <a:ext cx="116538" cy="72615"/>
            </a:xfrm>
            <a:prstGeom prst="rect">
              <a:avLst/>
            </a:prstGeom>
          </p:spPr>
        </p:pic>
        <p:sp>
          <p:nvSpPr>
            <p:cNvPr id="3974" name="object 3974"/>
            <p:cNvSpPr/>
            <p:nvPr/>
          </p:nvSpPr>
          <p:spPr>
            <a:xfrm>
              <a:off x="11480394" y="5624366"/>
              <a:ext cx="22860" cy="825500"/>
            </a:xfrm>
            <a:custGeom>
              <a:avLst/>
              <a:gdLst/>
              <a:ahLst/>
              <a:cxnLst/>
              <a:rect l="l" t="t" r="r" b="b"/>
              <a:pathLst>
                <a:path w="22859" h="825500">
                  <a:moveTo>
                    <a:pt x="4368" y="25"/>
                  </a:moveTo>
                  <a:lnTo>
                    <a:pt x="0" y="25"/>
                  </a:lnTo>
                  <a:lnTo>
                    <a:pt x="0" y="825423"/>
                  </a:lnTo>
                  <a:lnTo>
                    <a:pt x="4368" y="825423"/>
                  </a:lnTo>
                  <a:lnTo>
                    <a:pt x="4368" y="25"/>
                  </a:lnTo>
                  <a:close/>
                </a:path>
                <a:path w="22859" h="825500">
                  <a:moveTo>
                    <a:pt x="22834" y="0"/>
                  </a:moveTo>
                  <a:lnTo>
                    <a:pt x="18440" y="0"/>
                  </a:lnTo>
                  <a:lnTo>
                    <a:pt x="18440" y="825398"/>
                  </a:lnTo>
                  <a:lnTo>
                    <a:pt x="22834" y="825398"/>
                  </a:lnTo>
                  <a:lnTo>
                    <a:pt x="228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1484791" y="5624362"/>
              <a:ext cx="14604" cy="825500"/>
            </a:xfrm>
            <a:custGeom>
              <a:avLst/>
              <a:gdLst/>
              <a:ahLst/>
              <a:cxnLst/>
              <a:rect l="l" t="t" r="r" b="b"/>
              <a:pathLst>
                <a:path w="14604" h="825500">
                  <a:moveTo>
                    <a:pt x="14051" y="0"/>
                  </a:moveTo>
                  <a:lnTo>
                    <a:pt x="0" y="0"/>
                  </a:lnTo>
                  <a:lnTo>
                    <a:pt x="0" y="825409"/>
                  </a:lnTo>
                  <a:lnTo>
                    <a:pt x="14051" y="825409"/>
                  </a:lnTo>
                  <a:lnTo>
                    <a:pt x="140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1494959" y="5624497"/>
              <a:ext cx="0" cy="825500"/>
            </a:xfrm>
            <a:custGeom>
              <a:avLst/>
              <a:gdLst/>
              <a:ahLst/>
              <a:cxnLst/>
              <a:rect l="l" t="t" r="r" b="b"/>
              <a:pathLst>
                <a:path h="825500">
                  <a:moveTo>
                    <a:pt x="0" y="0"/>
                  </a:moveTo>
                  <a:lnTo>
                    <a:pt x="0" y="8252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1487516" y="5624497"/>
              <a:ext cx="0" cy="825500"/>
            </a:xfrm>
            <a:custGeom>
              <a:avLst/>
              <a:gdLst/>
              <a:ahLst/>
              <a:cxnLst/>
              <a:rect l="l" t="t" r="r" b="b"/>
              <a:pathLst>
                <a:path h="825500">
                  <a:moveTo>
                    <a:pt x="0" y="0"/>
                  </a:moveTo>
                  <a:lnTo>
                    <a:pt x="0" y="8252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1498837" y="5624357"/>
              <a:ext cx="0" cy="825500"/>
            </a:xfrm>
            <a:custGeom>
              <a:avLst/>
              <a:gdLst/>
              <a:ahLst/>
              <a:cxnLst/>
              <a:rect l="l" t="t" r="r" b="b"/>
              <a:pathLst>
                <a:path h="825500">
                  <a:moveTo>
                    <a:pt x="0" y="82540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1484787" y="5624370"/>
              <a:ext cx="0" cy="825500"/>
            </a:xfrm>
            <a:custGeom>
              <a:avLst/>
              <a:gdLst/>
              <a:ahLst/>
              <a:cxnLst/>
              <a:rect l="l" t="t" r="r" b="b"/>
              <a:pathLst>
                <a:path h="825500">
                  <a:moveTo>
                    <a:pt x="0" y="0"/>
                  </a:moveTo>
                  <a:lnTo>
                    <a:pt x="0" y="82540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1480400" y="5624370"/>
              <a:ext cx="0" cy="825500"/>
            </a:xfrm>
            <a:custGeom>
              <a:avLst/>
              <a:gdLst/>
              <a:ahLst/>
              <a:cxnLst/>
              <a:rect l="l" t="t" r="r" b="b"/>
              <a:pathLst>
                <a:path h="825500">
                  <a:moveTo>
                    <a:pt x="0" y="0"/>
                  </a:moveTo>
                  <a:lnTo>
                    <a:pt x="0" y="82540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1480400" y="644976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82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1503223" y="5624357"/>
              <a:ext cx="0" cy="825500"/>
            </a:xfrm>
            <a:custGeom>
              <a:avLst/>
              <a:gdLst/>
              <a:ahLst/>
              <a:cxnLst/>
              <a:rect l="l" t="t" r="r" b="b"/>
              <a:pathLst>
                <a:path h="825500">
                  <a:moveTo>
                    <a:pt x="0" y="82540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1498846" y="562437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1484785" y="562437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1480400" y="562437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86" name="object 398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1433546" y="4863625"/>
              <a:ext cx="116538" cy="116516"/>
            </a:xfrm>
            <a:prstGeom prst="rect">
              <a:avLst/>
            </a:prstGeom>
          </p:spPr>
        </p:pic>
        <p:sp>
          <p:nvSpPr>
            <p:cNvPr id="3987" name="object 3987"/>
            <p:cNvSpPr/>
            <p:nvPr/>
          </p:nvSpPr>
          <p:spPr>
            <a:xfrm>
              <a:off x="11480394" y="4974570"/>
              <a:ext cx="22860" cy="509905"/>
            </a:xfrm>
            <a:custGeom>
              <a:avLst/>
              <a:gdLst/>
              <a:ahLst/>
              <a:cxnLst/>
              <a:rect l="l" t="t" r="r" b="b"/>
              <a:pathLst>
                <a:path w="22859" h="509904">
                  <a:moveTo>
                    <a:pt x="4368" y="0"/>
                  </a:moveTo>
                  <a:lnTo>
                    <a:pt x="0" y="0"/>
                  </a:lnTo>
                  <a:lnTo>
                    <a:pt x="0" y="509308"/>
                  </a:lnTo>
                  <a:lnTo>
                    <a:pt x="4368" y="509308"/>
                  </a:lnTo>
                  <a:lnTo>
                    <a:pt x="4368" y="0"/>
                  </a:lnTo>
                  <a:close/>
                </a:path>
                <a:path w="22859" h="509904">
                  <a:moveTo>
                    <a:pt x="22834" y="0"/>
                  </a:moveTo>
                  <a:lnTo>
                    <a:pt x="18440" y="0"/>
                  </a:lnTo>
                  <a:lnTo>
                    <a:pt x="18440" y="509308"/>
                  </a:lnTo>
                  <a:lnTo>
                    <a:pt x="22834" y="509308"/>
                  </a:lnTo>
                  <a:lnTo>
                    <a:pt x="228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1484791" y="4974560"/>
              <a:ext cx="14604" cy="509905"/>
            </a:xfrm>
            <a:custGeom>
              <a:avLst/>
              <a:gdLst/>
              <a:ahLst/>
              <a:cxnLst/>
              <a:rect l="l" t="t" r="r" b="b"/>
              <a:pathLst>
                <a:path w="14604" h="509904">
                  <a:moveTo>
                    <a:pt x="14051" y="0"/>
                  </a:moveTo>
                  <a:lnTo>
                    <a:pt x="0" y="0"/>
                  </a:lnTo>
                  <a:lnTo>
                    <a:pt x="0" y="509314"/>
                  </a:lnTo>
                  <a:lnTo>
                    <a:pt x="14051" y="509314"/>
                  </a:lnTo>
                  <a:lnTo>
                    <a:pt x="140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1494959" y="4973976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1487516" y="4973976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1498837" y="4974561"/>
              <a:ext cx="0" cy="509905"/>
            </a:xfrm>
            <a:custGeom>
              <a:avLst/>
              <a:gdLst/>
              <a:ahLst/>
              <a:cxnLst/>
              <a:rect l="l" t="t" r="r" b="b"/>
              <a:pathLst>
                <a:path h="509904">
                  <a:moveTo>
                    <a:pt x="0" y="50931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1484787" y="4974566"/>
              <a:ext cx="0" cy="509905"/>
            </a:xfrm>
            <a:custGeom>
              <a:avLst/>
              <a:gdLst/>
              <a:ahLst/>
              <a:cxnLst/>
              <a:rect l="l" t="t" r="r" b="b"/>
              <a:pathLst>
                <a:path h="509904">
                  <a:moveTo>
                    <a:pt x="0" y="0"/>
                  </a:moveTo>
                  <a:lnTo>
                    <a:pt x="0" y="50931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1480400" y="4974566"/>
              <a:ext cx="0" cy="509905"/>
            </a:xfrm>
            <a:custGeom>
              <a:avLst/>
              <a:gdLst/>
              <a:ahLst/>
              <a:cxnLst/>
              <a:rect l="l" t="t" r="r" b="b"/>
              <a:pathLst>
                <a:path h="509904">
                  <a:moveTo>
                    <a:pt x="0" y="0"/>
                  </a:moveTo>
                  <a:lnTo>
                    <a:pt x="0" y="50931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1503223" y="4974561"/>
              <a:ext cx="0" cy="509905"/>
            </a:xfrm>
            <a:custGeom>
              <a:avLst/>
              <a:gdLst/>
              <a:ahLst/>
              <a:cxnLst/>
              <a:rect l="l" t="t" r="r" b="b"/>
              <a:pathLst>
                <a:path h="509904">
                  <a:moveTo>
                    <a:pt x="0" y="50931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1480397" y="49745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82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1498846" y="54838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7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1484785" y="548387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1480400" y="54838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1503223" y="5483871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14049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1503223" y="548387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37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1480400" y="5483871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14049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1480400" y="548387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37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1544491" y="4951748"/>
              <a:ext cx="1475740" cy="22860"/>
            </a:xfrm>
            <a:custGeom>
              <a:avLst/>
              <a:gdLst/>
              <a:ahLst/>
              <a:cxnLst/>
              <a:rect l="l" t="t" r="r" b="b"/>
              <a:pathLst>
                <a:path w="1475740" h="22860">
                  <a:moveTo>
                    <a:pt x="19316" y="0"/>
                  </a:moveTo>
                  <a:lnTo>
                    <a:pt x="0" y="0"/>
                  </a:lnTo>
                  <a:lnTo>
                    <a:pt x="0" y="4394"/>
                  </a:lnTo>
                  <a:lnTo>
                    <a:pt x="19316" y="4394"/>
                  </a:lnTo>
                  <a:lnTo>
                    <a:pt x="19316" y="0"/>
                  </a:lnTo>
                  <a:close/>
                </a:path>
                <a:path w="1475740" h="22860">
                  <a:moveTo>
                    <a:pt x="1012444" y="18427"/>
                  </a:moveTo>
                  <a:lnTo>
                    <a:pt x="1008062" y="18427"/>
                  </a:lnTo>
                  <a:lnTo>
                    <a:pt x="1008062" y="22821"/>
                  </a:lnTo>
                  <a:lnTo>
                    <a:pt x="1012444" y="22821"/>
                  </a:lnTo>
                  <a:lnTo>
                    <a:pt x="1012444" y="18427"/>
                  </a:lnTo>
                  <a:close/>
                </a:path>
                <a:path w="1475740" h="22860">
                  <a:moveTo>
                    <a:pt x="1475206" y="18427"/>
                  </a:moveTo>
                  <a:lnTo>
                    <a:pt x="1012456" y="18427"/>
                  </a:lnTo>
                  <a:lnTo>
                    <a:pt x="1012456" y="22821"/>
                  </a:lnTo>
                  <a:lnTo>
                    <a:pt x="1475206" y="22821"/>
                  </a:lnTo>
                  <a:lnTo>
                    <a:pt x="1475206" y="1842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2548804" y="49702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2541364" y="49702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1544491" y="4970176"/>
              <a:ext cx="994410" cy="4445"/>
            </a:xfrm>
            <a:custGeom>
              <a:avLst/>
              <a:gdLst/>
              <a:ahLst/>
              <a:cxnLst/>
              <a:rect l="l" t="t" r="r" b="b"/>
              <a:pathLst>
                <a:path w="994409" h="4445">
                  <a:moveTo>
                    <a:pt x="19316" y="0"/>
                  </a:moveTo>
                  <a:lnTo>
                    <a:pt x="0" y="0"/>
                  </a:lnTo>
                  <a:lnTo>
                    <a:pt x="0" y="4394"/>
                  </a:lnTo>
                  <a:lnTo>
                    <a:pt x="19316" y="4394"/>
                  </a:lnTo>
                  <a:lnTo>
                    <a:pt x="19316" y="0"/>
                  </a:lnTo>
                  <a:close/>
                </a:path>
                <a:path w="994409" h="4445">
                  <a:moveTo>
                    <a:pt x="994016" y="0"/>
                  </a:moveTo>
                  <a:lnTo>
                    <a:pt x="989622" y="0"/>
                  </a:lnTo>
                  <a:lnTo>
                    <a:pt x="209003" y="0"/>
                  </a:lnTo>
                  <a:lnTo>
                    <a:pt x="209003" y="4394"/>
                  </a:lnTo>
                  <a:lnTo>
                    <a:pt x="989622" y="4394"/>
                  </a:lnTo>
                  <a:lnTo>
                    <a:pt x="994016" y="4394"/>
                  </a:lnTo>
                  <a:lnTo>
                    <a:pt x="9940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2552539" y="4956131"/>
              <a:ext cx="467359" cy="14604"/>
            </a:xfrm>
            <a:custGeom>
              <a:avLst/>
              <a:gdLst/>
              <a:ahLst/>
              <a:cxnLst/>
              <a:rect l="l" t="t" r="r" b="b"/>
              <a:pathLst>
                <a:path w="467359" h="14604">
                  <a:moveTo>
                    <a:pt x="467158" y="0"/>
                  </a:moveTo>
                  <a:lnTo>
                    <a:pt x="0" y="0"/>
                  </a:lnTo>
                  <a:lnTo>
                    <a:pt x="0" y="14051"/>
                  </a:lnTo>
                  <a:lnTo>
                    <a:pt x="467158" y="14051"/>
                  </a:lnTo>
                  <a:lnTo>
                    <a:pt x="4671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1756465" y="4964976"/>
              <a:ext cx="1259840" cy="0"/>
            </a:xfrm>
            <a:custGeom>
              <a:avLst/>
              <a:gdLst/>
              <a:ahLst/>
              <a:cxnLst/>
              <a:rect l="l" t="t" r="r" b="b"/>
              <a:pathLst>
                <a:path w="1259840">
                  <a:moveTo>
                    <a:pt x="0" y="0"/>
                  </a:moveTo>
                  <a:lnTo>
                    <a:pt x="1259412" y="0"/>
                  </a:lnTo>
                </a:path>
              </a:pathLst>
            </a:custGeom>
            <a:ln w="14868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1544507" y="4956131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19318" y="0"/>
                  </a:moveTo>
                  <a:lnTo>
                    <a:pt x="0" y="0"/>
                  </a:lnTo>
                  <a:lnTo>
                    <a:pt x="0" y="14051"/>
                  </a:lnTo>
                  <a:lnTo>
                    <a:pt x="19318" y="14051"/>
                  </a:lnTo>
                  <a:lnTo>
                    <a:pt x="193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1560006" y="495538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1554430" y="495538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1546999" y="495538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2552557" y="4970179"/>
              <a:ext cx="467359" cy="0"/>
            </a:xfrm>
            <a:custGeom>
              <a:avLst/>
              <a:gdLst/>
              <a:ahLst/>
              <a:cxnLst/>
              <a:rect l="l" t="t" r="r" b="b"/>
              <a:pathLst>
                <a:path w="467359">
                  <a:moveTo>
                    <a:pt x="0" y="0"/>
                  </a:moveTo>
                  <a:lnTo>
                    <a:pt x="46715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2552557" y="4956128"/>
              <a:ext cx="467359" cy="0"/>
            </a:xfrm>
            <a:custGeom>
              <a:avLst/>
              <a:gdLst/>
              <a:ahLst/>
              <a:cxnLst/>
              <a:rect l="l" t="t" r="r" b="b"/>
              <a:pathLst>
                <a:path w="467359">
                  <a:moveTo>
                    <a:pt x="46714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2538505" y="495612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1544509" y="497017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1753492" y="4970179"/>
              <a:ext cx="785495" cy="0"/>
            </a:xfrm>
            <a:custGeom>
              <a:avLst/>
              <a:gdLst/>
              <a:ahLst/>
              <a:cxnLst/>
              <a:rect l="l" t="t" r="r" b="b"/>
              <a:pathLst>
                <a:path w="785495">
                  <a:moveTo>
                    <a:pt x="0" y="0"/>
                  </a:moveTo>
                  <a:lnTo>
                    <a:pt x="78501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1753491" y="4956128"/>
              <a:ext cx="785495" cy="0"/>
            </a:xfrm>
            <a:custGeom>
              <a:avLst/>
              <a:gdLst/>
              <a:ahLst/>
              <a:cxnLst/>
              <a:rect l="l" t="t" r="r" b="b"/>
              <a:pathLst>
                <a:path w="785495">
                  <a:moveTo>
                    <a:pt x="78501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1544509" y="495612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1563817" y="49701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1563817" y="49561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5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1563817" y="49517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1753492" y="49701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1753492" y="49561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5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1753492" y="49517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1753492" y="4951742"/>
              <a:ext cx="1266825" cy="0"/>
            </a:xfrm>
            <a:custGeom>
              <a:avLst/>
              <a:gdLst/>
              <a:ahLst/>
              <a:cxnLst/>
              <a:rect l="l" t="t" r="r" b="b"/>
              <a:pathLst>
                <a:path w="1266825">
                  <a:moveTo>
                    <a:pt x="126621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1544509" y="495174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1544509" y="495174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82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1544509" y="497456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1753492" y="4974566"/>
              <a:ext cx="781050" cy="0"/>
            </a:xfrm>
            <a:custGeom>
              <a:avLst/>
              <a:gdLst/>
              <a:ahLst/>
              <a:cxnLst/>
              <a:rect l="l" t="t" r="r" b="b"/>
              <a:pathLst>
                <a:path w="781050">
                  <a:moveTo>
                    <a:pt x="0" y="0"/>
                  </a:moveTo>
                  <a:lnTo>
                    <a:pt x="78062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2556943" y="4974566"/>
              <a:ext cx="462915" cy="0"/>
            </a:xfrm>
            <a:custGeom>
              <a:avLst/>
              <a:gdLst/>
              <a:ahLst/>
              <a:cxnLst/>
              <a:rect l="l" t="t" r="r" b="b"/>
              <a:pathLst>
                <a:path w="462915">
                  <a:moveTo>
                    <a:pt x="0" y="0"/>
                  </a:moveTo>
                  <a:lnTo>
                    <a:pt x="46275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3019705" y="495174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82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33" name="object 403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558241" y="4765261"/>
              <a:ext cx="200826" cy="214881"/>
            </a:xfrm>
            <a:prstGeom prst="rect">
              <a:avLst/>
            </a:prstGeom>
          </p:spPr>
        </p:pic>
        <p:pic>
          <p:nvPicPr>
            <p:cNvPr id="4034" name="object 4034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3096676" y="4968991"/>
              <a:ext cx="214848" cy="468343"/>
            </a:xfrm>
            <a:prstGeom prst="rect">
              <a:avLst/>
            </a:prstGeom>
          </p:spPr>
        </p:pic>
        <p:sp>
          <p:nvSpPr>
            <p:cNvPr id="4035" name="object 4035"/>
            <p:cNvSpPr/>
            <p:nvPr/>
          </p:nvSpPr>
          <p:spPr>
            <a:xfrm>
              <a:off x="9912985" y="4951748"/>
              <a:ext cx="1526540" cy="22860"/>
            </a:xfrm>
            <a:custGeom>
              <a:avLst/>
              <a:gdLst/>
              <a:ahLst/>
              <a:cxnLst/>
              <a:rect l="l" t="t" r="r" b="b"/>
              <a:pathLst>
                <a:path w="1526540" h="22860">
                  <a:moveTo>
                    <a:pt x="553212" y="18427"/>
                  </a:moveTo>
                  <a:lnTo>
                    <a:pt x="0" y="18427"/>
                  </a:lnTo>
                  <a:lnTo>
                    <a:pt x="0" y="22821"/>
                  </a:lnTo>
                  <a:lnTo>
                    <a:pt x="553212" y="22821"/>
                  </a:lnTo>
                  <a:lnTo>
                    <a:pt x="553212" y="18427"/>
                  </a:lnTo>
                  <a:close/>
                </a:path>
                <a:path w="1526540" h="22860">
                  <a:moveTo>
                    <a:pt x="553212" y="0"/>
                  </a:moveTo>
                  <a:lnTo>
                    <a:pt x="0" y="0"/>
                  </a:lnTo>
                  <a:lnTo>
                    <a:pt x="0" y="4394"/>
                  </a:lnTo>
                  <a:lnTo>
                    <a:pt x="553212" y="4394"/>
                  </a:lnTo>
                  <a:lnTo>
                    <a:pt x="553212" y="0"/>
                  </a:lnTo>
                  <a:close/>
                </a:path>
                <a:path w="1526540" h="22860">
                  <a:moveTo>
                    <a:pt x="1526120" y="18427"/>
                  </a:moveTo>
                  <a:lnTo>
                    <a:pt x="781494" y="18427"/>
                  </a:lnTo>
                  <a:lnTo>
                    <a:pt x="781494" y="22821"/>
                  </a:lnTo>
                  <a:lnTo>
                    <a:pt x="1526120" y="22821"/>
                  </a:lnTo>
                  <a:lnTo>
                    <a:pt x="1526120" y="18427"/>
                  </a:lnTo>
                  <a:close/>
                </a:path>
                <a:path w="1526540" h="22860">
                  <a:moveTo>
                    <a:pt x="1526120" y="0"/>
                  </a:moveTo>
                  <a:lnTo>
                    <a:pt x="781494" y="0"/>
                  </a:lnTo>
                  <a:lnTo>
                    <a:pt x="781494" y="4394"/>
                  </a:lnTo>
                  <a:lnTo>
                    <a:pt x="1526120" y="4394"/>
                  </a:lnTo>
                  <a:lnTo>
                    <a:pt x="152612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0694491" y="4956131"/>
              <a:ext cx="744855" cy="14604"/>
            </a:xfrm>
            <a:custGeom>
              <a:avLst/>
              <a:gdLst/>
              <a:ahLst/>
              <a:cxnLst/>
              <a:rect l="l" t="t" r="r" b="b"/>
              <a:pathLst>
                <a:path w="744854" h="14604">
                  <a:moveTo>
                    <a:pt x="744626" y="0"/>
                  </a:moveTo>
                  <a:lnTo>
                    <a:pt x="0" y="0"/>
                  </a:lnTo>
                  <a:lnTo>
                    <a:pt x="0" y="14051"/>
                  </a:lnTo>
                  <a:lnTo>
                    <a:pt x="744626" y="14051"/>
                  </a:lnTo>
                  <a:lnTo>
                    <a:pt x="7446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0697035" y="4955386"/>
              <a:ext cx="739140" cy="15240"/>
            </a:xfrm>
            <a:custGeom>
              <a:avLst/>
              <a:gdLst/>
              <a:ahLst/>
              <a:cxnLst/>
              <a:rect l="l" t="t" r="r" b="b"/>
              <a:pathLst>
                <a:path w="739140" h="15239">
                  <a:moveTo>
                    <a:pt x="0" y="14868"/>
                  </a:moveTo>
                  <a:lnTo>
                    <a:pt x="739001" y="14868"/>
                  </a:lnTo>
                  <a:lnTo>
                    <a:pt x="739001" y="0"/>
                  </a:lnTo>
                  <a:lnTo>
                    <a:pt x="0" y="0"/>
                  </a:lnTo>
                  <a:lnTo>
                    <a:pt x="0" y="148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9912996" y="4956131"/>
              <a:ext cx="553720" cy="14604"/>
            </a:xfrm>
            <a:custGeom>
              <a:avLst/>
              <a:gdLst/>
              <a:ahLst/>
              <a:cxnLst/>
              <a:rect l="l" t="t" r="r" b="b"/>
              <a:pathLst>
                <a:path w="553720" h="14604">
                  <a:moveTo>
                    <a:pt x="553208" y="0"/>
                  </a:moveTo>
                  <a:lnTo>
                    <a:pt x="0" y="0"/>
                  </a:lnTo>
                  <a:lnTo>
                    <a:pt x="0" y="14051"/>
                  </a:lnTo>
                  <a:lnTo>
                    <a:pt x="553208" y="14051"/>
                  </a:lnTo>
                  <a:lnTo>
                    <a:pt x="5532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9912697" y="4955386"/>
              <a:ext cx="548005" cy="15240"/>
            </a:xfrm>
            <a:custGeom>
              <a:avLst/>
              <a:gdLst/>
              <a:ahLst/>
              <a:cxnLst/>
              <a:rect l="l" t="t" r="r" b="b"/>
              <a:pathLst>
                <a:path w="548004" h="15239">
                  <a:moveTo>
                    <a:pt x="0" y="14868"/>
                  </a:moveTo>
                  <a:lnTo>
                    <a:pt x="547557" y="14868"/>
                  </a:lnTo>
                  <a:lnTo>
                    <a:pt x="547557" y="0"/>
                  </a:lnTo>
                  <a:lnTo>
                    <a:pt x="0" y="0"/>
                  </a:lnTo>
                  <a:lnTo>
                    <a:pt x="0" y="148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0694520" y="4956128"/>
              <a:ext cx="744855" cy="0"/>
            </a:xfrm>
            <a:custGeom>
              <a:avLst/>
              <a:gdLst/>
              <a:ahLst/>
              <a:cxnLst/>
              <a:rect l="l" t="t" r="r" b="b"/>
              <a:pathLst>
                <a:path w="744854">
                  <a:moveTo>
                    <a:pt x="74461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9912996" y="4956128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55320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9912999" y="4970179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20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0694517" y="4970179"/>
              <a:ext cx="744855" cy="4445"/>
            </a:xfrm>
            <a:custGeom>
              <a:avLst/>
              <a:gdLst/>
              <a:ahLst/>
              <a:cxnLst/>
              <a:rect l="l" t="t" r="r" b="b"/>
              <a:pathLst>
                <a:path w="744854" h="4445">
                  <a:moveTo>
                    <a:pt x="0" y="0"/>
                  </a:moveTo>
                  <a:lnTo>
                    <a:pt x="744616" y="0"/>
                  </a:lnTo>
                </a:path>
                <a:path w="744854"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0694517" y="49561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5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0694517" y="49517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0466205" y="49701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0466205" y="49561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5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0466205" y="49517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0694495" y="4951742"/>
              <a:ext cx="744855" cy="0"/>
            </a:xfrm>
            <a:custGeom>
              <a:avLst/>
              <a:gdLst/>
              <a:ahLst/>
              <a:cxnLst/>
              <a:rect l="l" t="t" r="r" b="b"/>
              <a:pathLst>
                <a:path w="744854">
                  <a:moveTo>
                    <a:pt x="74462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9912996" y="4951742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55320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9912999" y="495174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82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9912999" y="4974566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20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0694494" y="4974566"/>
              <a:ext cx="744855" cy="0"/>
            </a:xfrm>
            <a:custGeom>
              <a:avLst/>
              <a:gdLst/>
              <a:ahLst/>
              <a:cxnLst/>
              <a:rect l="l" t="t" r="r" b="b"/>
              <a:pathLst>
                <a:path w="744854">
                  <a:moveTo>
                    <a:pt x="0" y="0"/>
                  </a:moveTo>
                  <a:lnTo>
                    <a:pt x="74463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1439121" y="495174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82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55" name="object 405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460629" y="4795136"/>
              <a:ext cx="239463" cy="185005"/>
            </a:xfrm>
            <a:prstGeom prst="rect">
              <a:avLst/>
            </a:prstGeom>
          </p:spPr>
        </p:pic>
        <p:sp>
          <p:nvSpPr>
            <p:cNvPr id="4056" name="object 4056"/>
            <p:cNvSpPr/>
            <p:nvPr/>
          </p:nvSpPr>
          <p:spPr>
            <a:xfrm>
              <a:off x="16275673" y="4164983"/>
              <a:ext cx="10795" cy="704215"/>
            </a:xfrm>
            <a:custGeom>
              <a:avLst/>
              <a:gdLst/>
              <a:ahLst/>
              <a:cxnLst/>
              <a:rect l="l" t="t" r="r" b="b"/>
              <a:pathLst>
                <a:path w="10794" h="704214">
                  <a:moveTo>
                    <a:pt x="10553" y="534758"/>
                  </a:moveTo>
                  <a:lnTo>
                    <a:pt x="0" y="534758"/>
                  </a:lnTo>
                  <a:lnTo>
                    <a:pt x="0" y="704215"/>
                  </a:lnTo>
                  <a:lnTo>
                    <a:pt x="10553" y="704215"/>
                  </a:lnTo>
                  <a:lnTo>
                    <a:pt x="10553" y="534758"/>
                  </a:lnTo>
                  <a:close/>
                </a:path>
                <a:path w="10794" h="704214">
                  <a:moveTo>
                    <a:pt x="10553" y="0"/>
                  </a:moveTo>
                  <a:lnTo>
                    <a:pt x="0" y="0"/>
                  </a:lnTo>
                  <a:lnTo>
                    <a:pt x="0" y="169456"/>
                  </a:lnTo>
                  <a:lnTo>
                    <a:pt x="10553" y="169456"/>
                  </a:lnTo>
                  <a:lnTo>
                    <a:pt x="10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6275680" y="46997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6275680" y="43344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6286224" y="4699740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946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6286224" y="4164973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946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6275680" y="416496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6275683" y="4164967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0"/>
                  </a:moveTo>
                  <a:lnTo>
                    <a:pt x="0" y="16946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6275683" y="4699734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0"/>
                  </a:moveTo>
                  <a:lnTo>
                    <a:pt x="0" y="16946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6275683" y="486920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4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6286224" y="4334434"/>
              <a:ext cx="0" cy="365760"/>
            </a:xfrm>
            <a:custGeom>
              <a:avLst/>
              <a:gdLst/>
              <a:ahLst/>
              <a:cxnLst/>
              <a:rect l="l" t="t" r="r" b="b"/>
              <a:pathLst>
                <a:path h="365760">
                  <a:moveTo>
                    <a:pt x="0" y="0"/>
                  </a:moveTo>
                  <a:lnTo>
                    <a:pt x="0" y="365297"/>
                  </a:lnTo>
                </a:path>
              </a:pathLst>
            </a:custGeom>
            <a:ln w="4460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6286224" y="46960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446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6275683" y="4334434"/>
              <a:ext cx="0" cy="365760"/>
            </a:xfrm>
            <a:custGeom>
              <a:avLst/>
              <a:gdLst/>
              <a:ahLst/>
              <a:cxnLst/>
              <a:rect l="l" t="t" r="r" b="b"/>
              <a:pathLst>
                <a:path h="365760">
                  <a:moveTo>
                    <a:pt x="0" y="0"/>
                  </a:moveTo>
                  <a:lnTo>
                    <a:pt x="0" y="365297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6275683" y="46960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6286224" y="4341468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4">
                  <a:moveTo>
                    <a:pt x="0" y="0"/>
                  </a:moveTo>
                  <a:lnTo>
                    <a:pt x="175628" y="0"/>
                  </a:lnTo>
                </a:path>
              </a:pathLst>
            </a:custGeom>
            <a:ln w="446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6286224" y="4692701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4">
                  <a:moveTo>
                    <a:pt x="0" y="0"/>
                  </a:moveTo>
                  <a:lnTo>
                    <a:pt x="175628" y="0"/>
                  </a:lnTo>
                </a:path>
              </a:pathLst>
            </a:custGeom>
            <a:ln w="446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6275683" y="433443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3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6275683" y="434146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4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6286224" y="433443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3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6275680" y="43344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6286224" y="469269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3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6275680" y="469270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6275683" y="46927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3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6275683" y="46997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4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6286220" y="4341468"/>
              <a:ext cx="175895" cy="351790"/>
            </a:xfrm>
            <a:custGeom>
              <a:avLst/>
              <a:gdLst/>
              <a:ahLst/>
              <a:cxnLst/>
              <a:rect l="l" t="t" r="r" b="b"/>
              <a:pathLst>
                <a:path w="175894" h="351789">
                  <a:moveTo>
                    <a:pt x="175628" y="0"/>
                  </a:moveTo>
                  <a:lnTo>
                    <a:pt x="172220" y="34419"/>
                  </a:lnTo>
                  <a:lnTo>
                    <a:pt x="162254" y="67203"/>
                  </a:lnTo>
                  <a:lnTo>
                    <a:pt x="124174" y="124174"/>
                  </a:lnTo>
                  <a:lnTo>
                    <a:pt x="67203" y="162254"/>
                  </a:lnTo>
                  <a:lnTo>
                    <a:pt x="0" y="175628"/>
                  </a:lnTo>
                  <a:lnTo>
                    <a:pt x="46687" y="181899"/>
                  </a:lnTo>
                  <a:lnTo>
                    <a:pt x="88640" y="199599"/>
                  </a:lnTo>
                  <a:lnTo>
                    <a:pt x="124186" y="227055"/>
                  </a:lnTo>
                  <a:lnTo>
                    <a:pt x="151648" y="262595"/>
                  </a:lnTo>
                  <a:lnTo>
                    <a:pt x="169354" y="304546"/>
                  </a:lnTo>
                  <a:lnTo>
                    <a:pt x="175628" y="351235"/>
                  </a:lnTo>
                </a:path>
              </a:pathLst>
            </a:custGeom>
            <a:ln w="446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6275680" y="43344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6275680" y="46997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6275682" y="4974560"/>
              <a:ext cx="10795" cy="462915"/>
            </a:xfrm>
            <a:custGeom>
              <a:avLst/>
              <a:gdLst/>
              <a:ahLst/>
              <a:cxnLst/>
              <a:rect l="l" t="t" r="r" b="b"/>
              <a:pathLst>
                <a:path w="10794" h="462914">
                  <a:moveTo>
                    <a:pt x="10544" y="0"/>
                  </a:moveTo>
                  <a:lnTo>
                    <a:pt x="0" y="0"/>
                  </a:lnTo>
                  <a:lnTo>
                    <a:pt x="0" y="462771"/>
                  </a:lnTo>
                  <a:lnTo>
                    <a:pt x="10544" y="462771"/>
                  </a:lnTo>
                  <a:lnTo>
                    <a:pt x="105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6275683" y="4974566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4">
                  <a:moveTo>
                    <a:pt x="0" y="0"/>
                  </a:moveTo>
                  <a:lnTo>
                    <a:pt x="0" y="462771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6275683" y="54373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4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6286224" y="4974563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4">
                  <a:moveTo>
                    <a:pt x="0" y="46277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6275680" y="497456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87" name="object 408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8179973" y="3359457"/>
              <a:ext cx="179742" cy="501538"/>
            </a:xfrm>
            <a:prstGeom prst="rect">
              <a:avLst/>
            </a:prstGeom>
          </p:spPr>
        </p:pic>
        <p:sp>
          <p:nvSpPr>
            <p:cNvPr id="4088" name="object 4088"/>
            <p:cNvSpPr/>
            <p:nvPr/>
          </p:nvSpPr>
          <p:spPr>
            <a:xfrm>
              <a:off x="19430674" y="2387822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12474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9413113" y="238782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849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9422454" y="2506254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8219" y="631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9413106" y="2501680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340" y="456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9413113" y="6551804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0"/>
                  </a:moveTo>
                  <a:lnTo>
                    <a:pt x="0" y="215601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9430674" y="6540908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5">
                  <a:moveTo>
                    <a:pt x="0" y="22649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9413113" y="6547239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0" y="4565"/>
                  </a:moveTo>
                  <a:lnTo>
                    <a:pt x="934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9422446" y="6540923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0" y="6313"/>
                  </a:moveTo>
                  <a:lnTo>
                    <a:pt x="823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96" name="object 409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9896888" y="4064568"/>
              <a:ext cx="72615" cy="116517"/>
            </a:xfrm>
            <a:prstGeom prst="rect">
              <a:avLst/>
            </a:prstGeom>
          </p:spPr>
        </p:pic>
        <p:sp>
          <p:nvSpPr>
            <p:cNvPr id="4097" name="object 4097"/>
            <p:cNvSpPr/>
            <p:nvPr/>
          </p:nvSpPr>
          <p:spPr>
            <a:xfrm>
              <a:off x="9858554" y="418428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9858554" y="486920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9867343" y="4869196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52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9867343" y="4144755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52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9858554" y="4144759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52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9858554" y="486920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52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9858554" y="4184286"/>
              <a:ext cx="0" cy="342900"/>
            </a:xfrm>
            <a:custGeom>
              <a:avLst/>
              <a:gdLst/>
              <a:ahLst/>
              <a:cxnLst/>
              <a:rect l="l" t="t" r="r" b="b"/>
              <a:pathLst>
                <a:path h="342900">
                  <a:moveTo>
                    <a:pt x="0" y="34247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9858554" y="41842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0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9867343" y="4184286"/>
              <a:ext cx="0" cy="342900"/>
            </a:xfrm>
            <a:custGeom>
              <a:avLst/>
              <a:gdLst/>
              <a:ahLst/>
              <a:cxnLst/>
              <a:rect l="l" t="t" r="r" b="b"/>
              <a:pathLst>
                <a:path h="342900">
                  <a:moveTo>
                    <a:pt x="0" y="34247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06" name="object 4106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688784" y="4178707"/>
              <a:ext cx="184134" cy="353625"/>
            </a:xfrm>
            <a:prstGeom prst="rect">
              <a:avLst/>
            </a:prstGeom>
          </p:spPr>
        </p:pic>
        <p:sp>
          <p:nvSpPr>
            <p:cNvPr id="4107" name="object 4107"/>
            <p:cNvSpPr/>
            <p:nvPr/>
          </p:nvSpPr>
          <p:spPr>
            <a:xfrm>
              <a:off x="9858554" y="4526761"/>
              <a:ext cx="0" cy="342900"/>
            </a:xfrm>
            <a:custGeom>
              <a:avLst/>
              <a:gdLst/>
              <a:ahLst/>
              <a:cxnLst/>
              <a:rect l="l" t="t" r="r" b="b"/>
              <a:pathLst>
                <a:path h="342900">
                  <a:moveTo>
                    <a:pt x="0" y="34243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9858554" y="45267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4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9867343" y="4526761"/>
              <a:ext cx="0" cy="342900"/>
            </a:xfrm>
            <a:custGeom>
              <a:avLst/>
              <a:gdLst/>
              <a:ahLst/>
              <a:cxnLst/>
              <a:rect l="l" t="t" r="r" b="b"/>
              <a:pathLst>
                <a:path h="342900">
                  <a:moveTo>
                    <a:pt x="0" y="34243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10" name="object 411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688784" y="4521181"/>
              <a:ext cx="184134" cy="353595"/>
            </a:xfrm>
            <a:prstGeom prst="rect">
              <a:avLst/>
            </a:prstGeom>
          </p:spPr>
        </p:pic>
        <p:pic>
          <p:nvPicPr>
            <p:cNvPr id="4111" name="object 4111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8869572" y="3237132"/>
              <a:ext cx="82522" cy="82518"/>
            </a:xfrm>
            <a:prstGeom prst="rect">
              <a:avLst/>
            </a:prstGeom>
          </p:spPr>
        </p:pic>
        <p:pic>
          <p:nvPicPr>
            <p:cNvPr id="4112" name="object 4112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9003061" y="3237132"/>
              <a:ext cx="82533" cy="82518"/>
            </a:xfrm>
            <a:prstGeom prst="rect">
              <a:avLst/>
            </a:prstGeom>
          </p:spPr>
        </p:pic>
        <p:pic>
          <p:nvPicPr>
            <p:cNvPr id="4113" name="object 4113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9136528" y="3237132"/>
              <a:ext cx="82533" cy="82518"/>
            </a:xfrm>
            <a:prstGeom prst="rect">
              <a:avLst/>
            </a:prstGeom>
          </p:spPr>
        </p:pic>
        <p:pic>
          <p:nvPicPr>
            <p:cNvPr id="4114" name="object 411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9269996" y="3237132"/>
              <a:ext cx="82532" cy="82518"/>
            </a:xfrm>
            <a:prstGeom prst="rect">
              <a:avLst/>
            </a:prstGeom>
          </p:spPr>
        </p:pic>
        <p:pic>
          <p:nvPicPr>
            <p:cNvPr id="4115" name="object 411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8709459" y="2594617"/>
              <a:ext cx="76131" cy="134095"/>
            </a:xfrm>
            <a:prstGeom prst="rect">
              <a:avLst/>
            </a:prstGeom>
          </p:spPr>
        </p:pic>
        <p:pic>
          <p:nvPicPr>
            <p:cNvPr id="4116" name="object 4116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8884193" y="2594617"/>
              <a:ext cx="76146" cy="134095"/>
            </a:xfrm>
            <a:prstGeom prst="rect">
              <a:avLst/>
            </a:prstGeom>
          </p:spPr>
        </p:pic>
        <p:pic>
          <p:nvPicPr>
            <p:cNvPr id="4117" name="object 411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9058938" y="2594617"/>
              <a:ext cx="76129" cy="134095"/>
            </a:xfrm>
            <a:prstGeom prst="rect">
              <a:avLst/>
            </a:prstGeom>
          </p:spPr>
        </p:pic>
        <p:pic>
          <p:nvPicPr>
            <p:cNvPr id="4118" name="object 4118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9220510" y="2594617"/>
              <a:ext cx="76130" cy="134095"/>
            </a:xfrm>
            <a:prstGeom prst="rect">
              <a:avLst/>
            </a:prstGeom>
          </p:spPr>
        </p:pic>
        <p:pic>
          <p:nvPicPr>
            <p:cNvPr id="4119" name="object 411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8428332" y="2594612"/>
              <a:ext cx="116655" cy="95678"/>
            </a:xfrm>
            <a:prstGeom prst="rect">
              <a:avLst/>
            </a:prstGeom>
          </p:spPr>
        </p:pic>
        <p:pic>
          <p:nvPicPr>
            <p:cNvPr id="4120" name="object 4120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8252710" y="2594612"/>
              <a:ext cx="116655" cy="95678"/>
            </a:xfrm>
            <a:prstGeom prst="rect">
              <a:avLst/>
            </a:prstGeom>
          </p:spPr>
        </p:pic>
        <p:pic>
          <p:nvPicPr>
            <p:cNvPr id="4121" name="object 4121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8639218" y="3223992"/>
              <a:ext cx="116650" cy="95659"/>
            </a:xfrm>
            <a:prstGeom prst="rect">
              <a:avLst/>
            </a:prstGeom>
          </p:spPr>
        </p:pic>
        <p:pic>
          <p:nvPicPr>
            <p:cNvPr id="4122" name="object 4122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8498701" y="3223992"/>
              <a:ext cx="116670" cy="95659"/>
            </a:xfrm>
            <a:prstGeom prst="rect">
              <a:avLst/>
            </a:prstGeom>
          </p:spPr>
        </p:pic>
        <p:pic>
          <p:nvPicPr>
            <p:cNvPr id="4123" name="object 4123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8002333" y="2666614"/>
              <a:ext cx="82533" cy="82524"/>
            </a:xfrm>
            <a:prstGeom prst="rect">
              <a:avLst/>
            </a:prstGeom>
          </p:spPr>
        </p:pic>
        <p:sp>
          <p:nvSpPr>
            <p:cNvPr id="4124" name="object 4124"/>
            <p:cNvSpPr/>
            <p:nvPr/>
          </p:nvSpPr>
          <p:spPr>
            <a:xfrm>
              <a:off x="15702298" y="651210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7004509" y="4059603"/>
              <a:ext cx="337820" cy="0"/>
            </a:xfrm>
            <a:custGeom>
              <a:avLst/>
              <a:gdLst/>
              <a:ahLst/>
              <a:cxnLst/>
              <a:rect l="l" t="t" r="r" b="b"/>
              <a:pathLst>
                <a:path w="337819">
                  <a:moveTo>
                    <a:pt x="0" y="0"/>
                  </a:moveTo>
                  <a:lnTo>
                    <a:pt x="33719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7023825" y="3653051"/>
              <a:ext cx="0" cy="386715"/>
            </a:xfrm>
            <a:custGeom>
              <a:avLst/>
              <a:gdLst/>
              <a:ahLst/>
              <a:cxnLst/>
              <a:rect l="l" t="t" r="r" b="b"/>
              <a:pathLst>
                <a:path h="386714">
                  <a:moveTo>
                    <a:pt x="0" y="38634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7023825" y="3653040"/>
              <a:ext cx="290195" cy="0"/>
            </a:xfrm>
            <a:custGeom>
              <a:avLst/>
              <a:gdLst/>
              <a:ahLst/>
              <a:cxnLst/>
              <a:rect l="l" t="t" r="r" b="b"/>
              <a:pathLst>
                <a:path w="290194">
                  <a:moveTo>
                    <a:pt x="0" y="0"/>
                  </a:moveTo>
                  <a:lnTo>
                    <a:pt x="28976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7313587" y="3653040"/>
              <a:ext cx="0" cy="386715"/>
            </a:xfrm>
            <a:custGeom>
              <a:avLst/>
              <a:gdLst/>
              <a:ahLst/>
              <a:cxnLst/>
              <a:rect l="l" t="t" r="r" b="b"/>
              <a:pathLst>
                <a:path h="386714">
                  <a:moveTo>
                    <a:pt x="0" y="0"/>
                  </a:moveTo>
                  <a:lnTo>
                    <a:pt x="0" y="38634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7028212" y="3661813"/>
              <a:ext cx="281305" cy="382270"/>
            </a:xfrm>
            <a:custGeom>
              <a:avLst/>
              <a:gdLst/>
              <a:ahLst/>
              <a:cxnLst/>
              <a:rect l="l" t="t" r="r" b="b"/>
              <a:pathLst>
                <a:path w="281305" h="382270">
                  <a:moveTo>
                    <a:pt x="0" y="0"/>
                  </a:moveTo>
                  <a:lnTo>
                    <a:pt x="280996" y="0"/>
                  </a:lnTo>
                </a:path>
                <a:path w="281305" h="382270">
                  <a:moveTo>
                    <a:pt x="0" y="0"/>
                  </a:moveTo>
                  <a:lnTo>
                    <a:pt x="0" y="38196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7028212" y="4043781"/>
              <a:ext cx="281305" cy="0"/>
            </a:xfrm>
            <a:custGeom>
              <a:avLst/>
              <a:gdLst/>
              <a:ahLst/>
              <a:cxnLst/>
              <a:rect l="l" t="t" r="r" b="b"/>
              <a:pathLst>
                <a:path w="281305">
                  <a:moveTo>
                    <a:pt x="0" y="0"/>
                  </a:moveTo>
                  <a:lnTo>
                    <a:pt x="28099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7309200" y="3661814"/>
              <a:ext cx="0" cy="382270"/>
            </a:xfrm>
            <a:custGeom>
              <a:avLst/>
              <a:gdLst/>
              <a:ahLst/>
              <a:cxnLst/>
              <a:rect l="l" t="t" r="r" b="b"/>
              <a:pathLst>
                <a:path h="382270">
                  <a:moveTo>
                    <a:pt x="0" y="38196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7023825" y="403939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3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7309200" y="403939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7004509" y="4078917"/>
              <a:ext cx="337820" cy="0"/>
            </a:xfrm>
            <a:custGeom>
              <a:avLst/>
              <a:gdLst/>
              <a:ahLst/>
              <a:cxnLst/>
              <a:rect l="l" t="t" r="r" b="b"/>
              <a:pathLst>
                <a:path w="337819">
                  <a:moveTo>
                    <a:pt x="0" y="0"/>
                  </a:moveTo>
                  <a:lnTo>
                    <a:pt x="337193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7032599" y="357839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0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7015022" y="3622305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>
                  <a:moveTo>
                    <a:pt x="0" y="0"/>
                  </a:moveTo>
                  <a:lnTo>
                    <a:pt x="237102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7248396" y="36223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7234572" y="357839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08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7045773" y="361353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7045773" y="3613532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4">
                  <a:moveTo>
                    <a:pt x="0" y="0"/>
                  </a:moveTo>
                  <a:lnTo>
                    <a:pt x="1756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7045768" y="3613532"/>
              <a:ext cx="175895" cy="26670"/>
            </a:xfrm>
            <a:custGeom>
              <a:avLst/>
              <a:gdLst/>
              <a:ahLst/>
              <a:cxnLst/>
              <a:rect l="l" t="t" r="r" b="b"/>
              <a:pathLst>
                <a:path w="175894" h="26670">
                  <a:moveTo>
                    <a:pt x="175628" y="26334"/>
                  </a:moveTo>
                  <a:lnTo>
                    <a:pt x="0" y="26334"/>
                  </a:lnTo>
                </a:path>
                <a:path w="175894" h="26670">
                  <a:moveTo>
                    <a:pt x="175628" y="26334"/>
                  </a:moveTo>
                  <a:lnTo>
                    <a:pt x="1756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7013283" y="3130556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8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7065980" y="309544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7039616" y="322714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0" y="0"/>
                  </a:moveTo>
                  <a:lnTo>
                    <a:pt x="8080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7039616" y="3139344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0" y="0"/>
                  </a:moveTo>
                  <a:lnTo>
                    <a:pt x="8080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6997491" y="332251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5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7006264" y="331373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54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6997491" y="334886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5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7006264" y="334009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5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6997491" y="337521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5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7006264" y="336642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5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6997491" y="340154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5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7006264" y="339277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54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6997491" y="343668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5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7006264" y="342787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58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7296033" y="3174481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4">
                  <a:moveTo>
                    <a:pt x="6146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7296041" y="3086662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8781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7085281" y="3481798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6147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7085281" y="3481803"/>
              <a:ext cx="123189" cy="0"/>
            </a:xfrm>
            <a:custGeom>
              <a:avLst/>
              <a:gdLst/>
              <a:ahLst/>
              <a:cxnLst/>
              <a:rect l="l" t="t" r="r" b="b"/>
              <a:pathLst>
                <a:path w="123190">
                  <a:moveTo>
                    <a:pt x="0" y="0"/>
                  </a:moveTo>
                  <a:lnTo>
                    <a:pt x="1229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7208222" y="3481798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6147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6988695" y="3183254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10185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6988693" y="31832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6988689" y="350813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25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6988696" y="35081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2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7023825" y="347303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3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7023825" y="34730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1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6948301" y="305152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6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6282706" y="2796900"/>
              <a:ext cx="407670" cy="0"/>
            </a:xfrm>
            <a:custGeom>
              <a:avLst/>
              <a:gdLst/>
              <a:ahLst/>
              <a:cxnLst/>
              <a:rect l="l" t="t" r="r" b="b"/>
              <a:pathLst>
                <a:path w="407669">
                  <a:moveTo>
                    <a:pt x="40743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6282717" y="2788113"/>
              <a:ext cx="407670" cy="0"/>
            </a:xfrm>
            <a:custGeom>
              <a:avLst/>
              <a:gdLst/>
              <a:ahLst/>
              <a:cxnLst/>
              <a:rect l="l" t="t" r="r" b="b"/>
              <a:pathLst>
                <a:path w="407669">
                  <a:moveTo>
                    <a:pt x="0" y="0"/>
                  </a:moveTo>
                  <a:lnTo>
                    <a:pt x="40743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6637472" y="3964749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6637472" y="3912080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6637472" y="3859385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6637472" y="3806701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6637472" y="3754019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6637472" y="3701320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6637472" y="3648639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6637472" y="3490576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6637472" y="3543273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6637472" y="3595956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6900884" y="364512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6900884" y="3697813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6900884" y="375050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6900884" y="3803177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6900884" y="3855875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6646380" y="396124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6646380" y="3908574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6646380" y="3855875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6646380" y="3803177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6646380" y="375050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6646380" y="3697813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6646380" y="364512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6900884" y="3592446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6900884" y="3539765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6903593" y="3487082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49977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6900884" y="396124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6900884" y="3908574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6646380" y="392086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7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6646380" y="3868167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40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6646380" y="381549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7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6646380" y="3762801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7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6646380" y="371013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7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6646380" y="3657437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7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6646386" y="3592446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61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6646384" y="3487082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67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6646384" y="3539765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67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6646380" y="3276336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6646380" y="3434385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6646380" y="3381703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6646380" y="332901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6900884" y="3276336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6900884" y="3434385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6900884" y="3381703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6900884" y="332901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6282717" y="3859385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6540890" y="381021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65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6593548" y="3862893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96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6282717" y="3806701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6540890" y="3862893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65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6593548" y="381021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96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6282717" y="3912080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6540890" y="3915591"/>
              <a:ext cx="52705" cy="40640"/>
            </a:xfrm>
            <a:custGeom>
              <a:avLst/>
              <a:gdLst/>
              <a:ahLst/>
              <a:cxnLst/>
              <a:rect l="l" t="t" r="r" b="b"/>
              <a:pathLst>
                <a:path w="52705" h="40639">
                  <a:moveTo>
                    <a:pt x="52658" y="0"/>
                  </a:moveTo>
                  <a:lnTo>
                    <a:pt x="0" y="0"/>
                  </a:lnTo>
                </a:path>
                <a:path w="52705" h="40639">
                  <a:moveTo>
                    <a:pt x="52658" y="0"/>
                  </a:moveTo>
                  <a:lnTo>
                    <a:pt x="52658" y="40375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6282711" y="3279846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31962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6593548" y="324472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82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6282717" y="3754019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16540890" y="3757528"/>
              <a:ext cx="52705" cy="40640"/>
            </a:xfrm>
            <a:custGeom>
              <a:avLst/>
              <a:gdLst/>
              <a:ahLst/>
              <a:cxnLst/>
              <a:rect l="l" t="t" r="r" b="b"/>
              <a:pathLst>
                <a:path w="52705" h="40639">
                  <a:moveTo>
                    <a:pt x="52658" y="0"/>
                  </a:moveTo>
                  <a:lnTo>
                    <a:pt x="0" y="0"/>
                  </a:lnTo>
                </a:path>
                <a:path w="52705" h="40639">
                  <a:moveTo>
                    <a:pt x="52658" y="0"/>
                  </a:moveTo>
                  <a:lnTo>
                    <a:pt x="52658" y="40396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6282717" y="3701320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6540890" y="3704846"/>
              <a:ext cx="52705" cy="40640"/>
            </a:xfrm>
            <a:custGeom>
              <a:avLst/>
              <a:gdLst/>
              <a:ahLst/>
              <a:cxnLst/>
              <a:rect l="l" t="t" r="r" b="b"/>
              <a:pathLst>
                <a:path w="52705" h="40639">
                  <a:moveTo>
                    <a:pt x="52658" y="0"/>
                  </a:moveTo>
                  <a:lnTo>
                    <a:pt x="0" y="0"/>
                  </a:lnTo>
                </a:path>
                <a:path w="52705" h="40639">
                  <a:moveTo>
                    <a:pt x="52658" y="0"/>
                  </a:moveTo>
                  <a:lnTo>
                    <a:pt x="52658" y="40375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6282717" y="3648639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6540890" y="3652148"/>
              <a:ext cx="52705" cy="40640"/>
            </a:xfrm>
            <a:custGeom>
              <a:avLst/>
              <a:gdLst/>
              <a:ahLst/>
              <a:cxnLst/>
              <a:rect l="l" t="t" r="r" b="b"/>
              <a:pathLst>
                <a:path w="52705" h="40639">
                  <a:moveTo>
                    <a:pt x="52658" y="0"/>
                  </a:moveTo>
                  <a:lnTo>
                    <a:pt x="0" y="0"/>
                  </a:lnTo>
                </a:path>
                <a:path w="52705" h="40639">
                  <a:moveTo>
                    <a:pt x="52658" y="0"/>
                  </a:moveTo>
                  <a:lnTo>
                    <a:pt x="52658" y="40396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6282717" y="3595956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6540890" y="3599480"/>
              <a:ext cx="52705" cy="40640"/>
            </a:xfrm>
            <a:custGeom>
              <a:avLst/>
              <a:gdLst/>
              <a:ahLst/>
              <a:cxnLst/>
              <a:rect l="l" t="t" r="r" b="b"/>
              <a:pathLst>
                <a:path w="52705" h="40639">
                  <a:moveTo>
                    <a:pt x="52658" y="0"/>
                  </a:moveTo>
                  <a:lnTo>
                    <a:pt x="0" y="0"/>
                  </a:lnTo>
                </a:path>
                <a:path w="52705" h="40639">
                  <a:moveTo>
                    <a:pt x="52658" y="0"/>
                  </a:moveTo>
                  <a:lnTo>
                    <a:pt x="52658" y="40375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6282717" y="3543273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6540890" y="3546783"/>
              <a:ext cx="52705" cy="40640"/>
            </a:xfrm>
            <a:custGeom>
              <a:avLst/>
              <a:gdLst/>
              <a:ahLst/>
              <a:cxnLst/>
              <a:rect l="l" t="t" r="r" b="b"/>
              <a:pathLst>
                <a:path w="52705" h="40639">
                  <a:moveTo>
                    <a:pt x="52658" y="0"/>
                  </a:moveTo>
                  <a:lnTo>
                    <a:pt x="0" y="0"/>
                  </a:lnTo>
                </a:path>
                <a:path w="52705" h="40639">
                  <a:moveTo>
                    <a:pt x="52658" y="0"/>
                  </a:moveTo>
                  <a:lnTo>
                    <a:pt x="52658" y="40375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6282717" y="3490576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6540890" y="3494085"/>
              <a:ext cx="52705" cy="40640"/>
            </a:xfrm>
            <a:custGeom>
              <a:avLst/>
              <a:gdLst/>
              <a:ahLst/>
              <a:cxnLst/>
              <a:rect l="l" t="t" r="r" b="b"/>
              <a:pathLst>
                <a:path w="52705" h="40639">
                  <a:moveTo>
                    <a:pt x="52658" y="0"/>
                  </a:moveTo>
                  <a:lnTo>
                    <a:pt x="0" y="0"/>
                  </a:lnTo>
                </a:path>
                <a:path w="52705" h="40639">
                  <a:moveTo>
                    <a:pt x="52658" y="0"/>
                  </a:moveTo>
                  <a:lnTo>
                    <a:pt x="52658" y="40407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6282717" y="3437908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6540890" y="3441418"/>
              <a:ext cx="52705" cy="40640"/>
            </a:xfrm>
            <a:custGeom>
              <a:avLst/>
              <a:gdLst/>
              <a:ahLst/>
              <a:cxnLst/>
              <a:rect l="l" t="t" r="r" b="b"/>
              <a:pathLst>
                <a:path w="52705" h="40639">
                  <a:moveTo>
                    <a:pt x="52658" y="0"/>
                  </a:moveTo>
                  <a:lnTo>
                    <a:pt x="0" y="0"/>
                  </a:lnTo>
                </a:path>
                <a:path w="52705" h="40639">
                  <a:moveTo>
                    <a:pt x="52658" y="0"/>
                  </a:moveTo>
                  <a:lnTo>
                    <a:pt x="52658" y="40375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6282717" y="3385211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6540890" y="3388720"/>
              <a:ext cx="52705" cy="40640"/>
            </a:xfrm>
            <a:custGeom>
              <a:avLst/>
              <a:gdLst/>
              <a:ahLst/>
              <a:cxnLst/>
              <a:rect l="l" t="t" r="r" b="b"/>
              <a:pathLst>
                <a:path w="52705" h="40639">
                  <a:moveTo>
                    <a:pt x="52658" y="0"/>
                  </a:moveTo>
                  <a:lnTo>
                    <a:pt x="0" y="0"/>
                  </a:lnTo>
                </a:path>
                <a:path w="52705" h="40639">
                  <a:moveTo>
                    <a:pt x="52658" y="0"/>
                  </a:moveTo>
                  <a:lnTo>
                    <a:pt x="52658" y="40396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6282717" y="3332544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6540890" y="3336052"/>
              <a:ext cx="52705" cy="40640"/>
            </a:xfrm>
            <a:custGeom>
              <a:avLst/>
              <a:gdLst/>
              <a:ahLst/>
              <a:cxnLst/>
              <a:rect l="l" t="t" r="r" b="b"/>
              <a:pathLst>
                <a:path w="52705" h="40639">
                  <a:moveTo>
                    <a:pt x="52658" y="0"/>
                  </a:moveTo>
                  <a:lnTo>
                    <a:pt x="0" y="0"/>
                  </a:lnTo>
                </a:path>
                <a:path w="52705" h="40639">
                  <a:moveTo>
                    <a:pt x="52658" y="0"/>
                  </a:moveTo>
                  <a:lnTo>
                    <a:pt x="52658" y="40375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6282717" y="3964749"/>
              <a:ext cx="320040" cy="0"/>
            </a:xfrm>
            <a:custGeom>
              <a:avLst/>
              <a:gdLst/>
              <a:ahLst/>
              <a:cxnLst/>
              <a:rect l="l" t="t" r="r" b="b"/>
              <a:pathLst>
                <a:path w="320040">
                  <a:moveTo>
                    <a:pt x="0" y="0"/>
                  </a:moveTo>
                  <a:lnTo>
                    <a:pt x="3196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6540890" y="3968258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65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6540890" y="3283356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65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6282717" y="381021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6282717" y="3968258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6282717" y="3915591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6282717" y="3862893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16282717" y="3757528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16282717" y="3704846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16282717" y="3652148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6282717" y="359948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6282717" y="3546783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16282717" y="3494085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6282717" y="3441418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6282717" y="338872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6282717" y="3336052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16282717" y="3283356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6646380" y="3604733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9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6646380" y="355207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7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6646380" y="3499368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9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6646380" y="344668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9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6646380" y="339400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7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6646380" y="3341327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7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6646380" y="3288622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9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16646380" y="3244725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1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16593544" y="3244724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283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16593548" y="328335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75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16637472" y="3437908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16637472" y="3385211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16637472" y="3332544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16637472" y="3279846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0" y="0"/>
                  </a:moveTo>
                  <a:lnTo>
                    <a:pt x="3160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6286233" y="2559805"/>
              <a:ext cx="746760" cy="0"/>
            </a:xfrm>
            <a:custGeom>
              <a:avLst/>
              <a:gdLst/>
              <a:ahLst/>
              <a:cxnLst/>
              <a:rect l="l" t="t" r="r" b="b"/>
              <a:pathLst>
                <a:path w="746759">
                  <a:moveTo>
                    <a:pt x="74636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6286224" y="2568579"/>
              <a:ext cx="737870" cy="0"/>
            </a:xfrm>
            <a:custGeom>
              <a:avLst/>
              <a:gdLst/>
              <a:ahLst/>
              <a:cxnLst/>
              <a:rect l="l" t="t" r="r" b="b"/>
              <a:pathLst>
                <a:path w="737869">
                  <a:moveTo>
                    <a:pt x="73760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6286226" y="2522914"/>
              <a:ext cx="1475740" cy="0"/>
            </a:xfrm>
            <a:custGeom>
              <a:avLst/>
              <a:gdLst/>
              <a:ahLst/>
              <a:cxnLst/>
              <a:rect l="l" t="t" r="r" b="b"/>
              <a:pathLst>
                <a:path w="1475740">
                  <a:moveTo>
                    <a:pt x="147520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76" name="object 427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1433546" y="4073342"/>
              <a:ext cx="116538" cy="116516"/>
            </a:xfrm>
            <a:prstGeom prst="rect">
              <a:avLst/>
            </a:prstGeom>
          </p:spPr>
        </p:pic>
        <p:sp>
          <p:nvSpPr>
            <p:cNvPr id="4277" name="object 4277"/>
            <p:cNvSpPr/>
            <p:nvPr/>
          </p:nvSpPr>
          <p:spPr>
            <a:xfrm>
              <a:off x="10666413" y="4096478"/>
              <a:ext cx="1423035" cy="0"/>
            </a:xfrm>
            <a:custGeom>
              <a:avLst/>
              <a:gdLst/>
              <a:ahLst/>
              <a:cxnLst/>
              <a:rect l="l" t="t" r="r" b="b"/>
              <a:pathLst>
                <a:path w="1423034">
                  <a:moveTo>
                    <a:pt x="0" y="0"/>
                  </a:moveTo>
                  <a:lnTo>
                    <a:pt x="1422511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2073120" y="5317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1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9457912" y="4129842"/>
              <a:ext cx="74930" cy="776605"/>
            </a:xfrm>
            <a:custGeom>
              <a:avLst/>
              <a:gdLst/>
              <a:ahLst/>
              <a:cxnLst/>
              <a:rect l="l" t="t" r="r" b="b"/>
              <a:pathLst>
                <a:path w="74930" h="776604">
                  <a:moveTo>
                    <a:pt x="74472" y="774458"/>
                  </a:moveTo>
                  <a:lnTo>
                    <a:pt x="0" y="774458"/>
                  </a:lnTo>
                  <a:lnTo>
                    <a:pt x="0" y="776236"/>
                  </a:lnTo>
                  <a:lnTo>
                    <a:pt x="74472" y="776236"/>
                  </a:lnTo>
                  <a:lnTo>
                    <a:pt x="74472" y="774458"/>
                  </a:lnTo>
                  <a:close/>
                </a:path>
                <a:path w="74930" h="776604">
                  <a:moveTo>
                    <a:pt x="74472" y="0"/>
                  </a:moveTo>
                  <a:lnTo>
                    <a:pt x="0" y="0"/>
                  </a:lnTo>
                  <a:lnTo>
                    <a:pt x="0" y="1752"/>
                  </a:lnTo>
                  <a:lnTo>
                    <a:pt x="74472" y="1752"/>
                  </a:lnTo>
                  <a:lnTo>
                    <a:pt x="74472" y="0"/>
                  </a:lnTo>
                  <a:close/>
                </a:path>
              </a:pathLst>
            </a:custGeom>
            <a:solidFill>
              <a:srgbClr val="4A4F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80" name="object 428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9336417" y="4854837"/>
              <a:ext cx="72607" cy="116531"/>
            </a:xfrm>
            <a:prstGeom prst="rect">
              <a:avLst/>
            </a:prstGeom>
          </p:spPr>
        </p:pic>
        <p:pic>
          <p:nvPicPr>
            <p:cNvPr id="4281" name="object 4281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9336417" y="4064568"/>
              <a:ext cx="72607" cy="116517"/>
            </a:xfrm>
            <a:prstGeom prst="rect">
              <a:avLst/>
            </a:prstGeom>
          </p:spPr>
        </p:pic>
        <p:sp>
          <p:nvSpPr>
            <p:cNvPr id="4282" name="object 4282"/>
            <p:cNvSpPr/>
            <p:nvPr/>
          </p:nvSpPr>
          <p:spPr>
            <a:xfrm>
              <a:off x="19447372" y="2551017"/>
              <a:ext cx="0" cy="3951604"/>
            </a:xfrm>
            <a:custGeom>
              <a:avLst/>
              <a:gdLst/>
              <a:ahLst/>
              <a:cxnLst/>
              <a:rect l="l" t="t" r="r" b="b"/>
              <a:pathLst>
                <a:path h="3951604">
                  <a:moveTo>
                    <a:pt x="0" y="395143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0161498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0187847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0424941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0451275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10688360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10714703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0951789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0978122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11215210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1241565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11742080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11768414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2005501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12031842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12268928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12295262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12532348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2558712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2795791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12822133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9924412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11478636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11504993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06" name="object 4306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3014129" y="6444191"/>
              <a:ext cx="116522" cy="72615"/>
            </a:xfrm>
            <a:prstGeom prst="rect">
              <a:avLst/>
            </a:prstGeom>
          </p:spPr>
        </p:pic>
        <p:sp>
          <p:nvSpPr>
            <p:cNvPr id="4307" name="object 4307"/>
            <p:cNvSpPr/>
            <p:nvPr/>
          </p:nvSpPr>
          <p:spPr>
            <a:xfrm>
              <a:off x="13059219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13085552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3322645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13348981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13586068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3612423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3849511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13875851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4112938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4139272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14376358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14402700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19" name="object 4319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4594694" y="6444191"/>
              <a:ext cx="116539" cy="72615"/>
            </a:xfrm>
            <a:prstGeom prst="rect">
              <a:avLst/>
            </a:prstGeom>
          </p:spPr>
        </p:pic>
        <p:sp>
          <p:nvSpPr>
            <p:cNvPr id="4320" name="object 4320"/>
            <p:cNvSpPr/>
            <p:nvPr/>
          </p:nvSpPr>
          <p:spPr>
            <a:xfrm>
              <a:off x="14639785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4666143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4903214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14929563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5166656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5192992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15430084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5456417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5693497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15719845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15956926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15983289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16220368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16246702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16483796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16510130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16747224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16773558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17010651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17037001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9911247" y="6546360"/>
              <a:ext cx="9483725" cy="0"/>
            </a:xfrm>
            <a:custGeom>
              <a:avLst/>
              <a:gdLst/>
              <a:ahLst/>
              <a:cxnLst/>
              <a:rect l="l" t="t" r="r" b="b"/>
              <a:pathLst>
                <a:path w="9483725">
                  <a:moveTo>
                    <a:pt x="948342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17796326" y="6555133"/>
              <a:ext cx="1598930" cy="0"/>
            </a:xfrm>
            <a:custGeom>
              <a:avLst/>
              <a:gdLst/>
              <a:ahLst/>
              <a:cxnLst/>
              <a:rect l="l" t="t" r="r" b="b"/>
              <a:pathLst>
                <a:path w="1598930">
                  <a:moveTo>
                    <a:pt x="159834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9911239" y="6555133"/>
              <a:ext cx="7917180" cy="0"/>
            </a:xfrm>
            <a:custGeom>
              <a:avLst/>
              <a:gdLst/>
              <a:ahLst/>
              <a:cxnLst/>
              <a:rect l="l" t="t" r="r" b="b"/>
              <a:pathLst>
                <a:path w="7917180">
                  <a:moveTo>
                    <a:pt x="791692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10161498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10187847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10424941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10451275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10688360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10714703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10951789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10978122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11215210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11241565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11742080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11768414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12005501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12031842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12268928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12295262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12532348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12558712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12795791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12822133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9927051" y="259773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6878" y="0"/>
                  </a:lnTo>
                </a:path>
              </a:pathLst>
            </a:custGeom>
            <a:ln w="557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9966715" y="256156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381"/>
                  </a:lnTo>
                </a:path>
              </a:pathLst>
            </a:custGeom>
            <a:ln w="55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9788330" y="2561560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132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9788330" y="2611451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720" y="0"/>
                  </a:lnTo>
                </a:path>
              </a:pathLst>
            </a:custGeom>
            <a:ln w="556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9735622" y="261702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428" y="0"/>
                  </a:lnTo>
                </a:path>
              </a:pathLst>
            </a:custGeom>
            <a:ln w="556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9927051" y="2594946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29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9709279" y="2387822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4">
                  <a:moveTo>
                    <a:pt x="0" y="0"/>
                  </a:moveTo>
                  <a:lnTo>
                    <a:pt x="0" y="22642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9709279" y="2614243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9034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9788312" y="2387822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4">
                  <a:moveTo>
                    <a:pt x="0" y="22642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72" name="object 4372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9896888" y="2527882"/>
              <a:ext cx="72615" cy="67595"/>
            </a:xfrm>
            <a:prstGeom prst="rect">
              <a:avLst/>
            </a:prstGeom>
          </p:spPr>
        </p:pic>
        <p:sp>
          <p:nvSpPr>
            <p:cNvPr id="4373" name="object 4373"/>
            <p:cNvSpPr/>
            <p:nvPr/>
          </p:nvSpPr>
          <p:spPr>
            <a:xfrm>
              <a:off x="9924412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74" name="object 4374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1433546" y="2527882"/>
              <a:ext cx="116538" cy="72636"/>
            </a:xfrm>
            <a:prstGeom prst="rect">
              <a:avLst/>
            </a:prstGeom>
          </p:spPr>
        </p:pic>
        <p:sp>
          <p:nvSpPr>
            <p:cNvPr id="4375" name="object 4375"/>
            <p:cNvSpPr/>
            <p:nvPr/>
          </p:nvSpPr>
          <p:spPr>
            <a:xfrm>
              <a:off x="11478636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1504993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77" name="object 437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3014129" y="2527882"/>
              <a:ext cx="116522" cy="81410"/>
            </a:xfrm>
            <a:prstGeom prst="rect">
              <a:avLst/>
            </a:prstGeom>
          </p:spPr>
        </p:pic>
        <p:sp>
          <p:nvSpPr>
            <p:cNvPr id="4378" name="object 4378"/>
            <p:cNvSpPr/>
            <p:nvPr/>
          </p:nvSpPr>
          <p:spPr>
            <a:xfrm>
              <a:off x="13059219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13085552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3322645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3348981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13586068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3612423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13849511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13875851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14112938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4139272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4376358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4402700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90" name="object 439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4594694" y="2527882"/>
              <a:ext cx="116539" cy="81410"/>
            </a:xfrm>
            <a:prstGeom prst="rect">
              <a:avLst/>
            </a:prstGeom>
          </p:spPr>
        </p:pic>
        <p:sp>
          <p:nvSpPr>
            <p:cNvPr id="4391" name="object 4391"/>
            <p:cNvSpPr/>
            <p:nvPr/>
          </p:nvSpPr>
          <p:spPr>
            <a:xfrm>
              <a:off x="14639785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4666143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4903214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4929563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5166656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5192992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5430084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15456417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15693497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15719845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15956926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15983289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16220368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16246702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16483796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16510130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6747224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6773558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7010651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17037001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9911247" y="2507124"/>
              <a:ext cx="9483725" cy="0"/>
            </a:xfrm>
            <a:custGeom>
              <a:avLst/>
              <a:gdLst/>
              <a:ahLst/>
              <a:cxnLst/>
              <a:rect l="l" t="t" r="r" b="b"/>
              <a:pathLst>
                <a:path w="9483725">
                  <a:moveTo>
                    <a:pt x="948342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7796326" y="2498352"/>
              <a:ext cx="1598930" cy="0"/>
            </a:xfrm>
            <a:custGeom>
              <a:avLst/>
              <a:gdLst/>
              <a:ahLst/>
              <a:cxnLst/>
              <a:rect l="l" t="t" r="r" b="b"/>
              <a:pathLst>
                <a:path w="1598930">
                  <a:moveTo>
                    <a:pt x="159834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9911239" y="2498352"/>
              <a:ext cx="7917180" cy="0"/>
            </a:xfrm>
            <a:custGeom>
              <a:avLst/>
              <a:gdLst/>
              <a:ahLst/>
              <a:cxnLst/>
              <a:rect l="l" t="t" r="r" b="b"/>
              <a:pathLst>
                <a:path w="7917180">
                  <a:moveTo>
                    <a:pt x="791692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19438587" y="625219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19438586" y="622585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19438587" y="572534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9438586" y="569899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9438587" y="280128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9438586" y="282762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9438587" y="306471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9438586" y="309104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9438587" y="33281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9438586" y="335449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9438586" y="2551017"/>
              <a:ext cx="0" cy="3951604"/>
            </a:xfrm>
            <a:custGeom>
              <a:avLst/>
              <a:gdLst/>
              <a:ahLst/>
              <a:cxnLst/>
              <a:rect l="l" t="t" r="r" b="b"/>
              <a:pathLst>
                <a:path h="3951604">
                  <a:moveTo>
                    <a:pt x="0" y="0"/>
                  </a:moveTo>
                  <a:lnTo>
                    <a:pt x="0" y="395145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9438587" y="359157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9438586" y="361792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9438587" y="385499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19438586" y="388133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9438587" y="519848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19438586" y="517213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17274063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7300428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7537506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17563855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7800934" y="654636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7827267" y="6546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7274063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17300428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17537506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7563855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7800934" y="2498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17827267" y="249836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6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9858554" y="2551017"/>
              <a:ext cx="0" cy="3951604"/>
            </a:xfrm>
            <a:custGeom>
              <a:avLst/>
              <a:gdLst/>
              <a:ahLst/>
              <a:cxnLst/>
              <a:rect l="l" t="t" r="r" b="b"/>
              <a:pathLst>
                <a:path h="3951604">
                  <a:moveTo>
                    <a:pt x="0" y="395143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9867343" y="2551017"/>
              <a:ext cx="0" cy="3951604"/>
            </a:xfrm>
            <a:custGeom>
              <a:avLst/>
              <a:gdLst/>
              <a:ahLst/>
              <a:cxnLst/>
              <a:rect l="l" t="t" r="r" b="b"/>
              <a:pathLst>
                <a:path h="3951604">
                  <a:moveTo>
                    <a:pt x="0" y="395143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9858554" y="490872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9858558" y="493505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9858554" y="255980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9901275" y="2507332"/>
              <a:ext cx="11430" cy="18415"/>
            </a:xfrm>
            <a:custGeom>
              <a:avLst/>
              <a:gdLst/>
              <a:ahLst/>
              <a:cxnLst/>
              <a:rect l="l" t="t" r="r" b="b"/>
              <a:pathLst>
                <a:path w="11429" h="18414">
                  <a:moveTo>
                    <a:pt x="0" y="18229"/>
                  </a:moveTo>
                  <a:lnTo>
                    <a:pt x="11151" y="18229"/>
                  </a:lnTo>
                  <a:lnTo>
                    <a:pt x="11151" y="0"/>
                  </a:lnTo>
                  <a:lnTo>
                    <a:pt x="0" y="0"/>
                  </a:lnTo>
                  <a:lnTo>
                    <a:pt x="0" y="1822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9858554" y="414475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9858558" y="41184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9858554" y="388133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9858558" y="385499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9858554" y="361792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9858558" y="359157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9858554" y="335449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9858558" y="33281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9858554" y="309104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9858558" y="306471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9858554" y="282762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9858558" y="280128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9438587" y="598876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9438586" y="596243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9438587" y="546189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9438586" y="543556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9438587" y="493505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9438586" y="490872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19438587" y="467163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9438586" y="464528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9438587" y="440820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9438586" y="438185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9438587" y="414475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8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9438586" y="41184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9438586" y="256419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9905101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9905097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9917394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0168523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0168529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0180822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0180824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0431967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0431957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0444249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0444252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0695394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0695386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0707677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0707683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0958815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0958817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10971097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10971101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1222247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1222235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11234540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11234551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1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11485665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1485664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11497968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11497971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11749106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1749105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1761388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1761392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2012534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12012526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2024817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12024821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12275967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12275955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12288260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12288268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1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12539376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12539381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12551679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12551680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12802825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12802825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2815107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2815110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3066252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3066244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3078535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13078541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13329673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13329674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13341956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3341959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3593104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13593093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13605397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13605409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1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13856522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13856521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13868825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13868830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14119964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14119964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14132247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14132250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14383391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14383384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14395674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14395677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14646824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4646811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4659117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4659119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1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4910232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1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4910232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4922545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4922541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5173674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5173675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5185956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5185959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5437103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5437103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5449385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15449387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5700530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5700531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5712813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5712815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5963962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5963958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15976255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15976257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6227401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6227401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6239683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6239680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6490818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6490814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6503111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6503108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6754241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6754243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16766523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6766525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17029963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7281092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17281097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7293396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7293396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7544539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17544539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17556821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7556822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7807968" y="25273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7807966" y="252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3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7820244" y="252117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9419270" y="649630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8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9419270" y="650859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9419279" y="64963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9425425" y="6245172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3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9419270" y="623288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8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9419270" y="62451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9419279" y="62328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9425425" y="5981743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3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9419270" y="596946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8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9419270" y="598174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19419279" y="59694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19425425" y="5718323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3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9419270" y="570601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9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19419270" y="57183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19419279" y="57060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19425425" y="5454894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1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19419270" y="544259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9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19419270" y="54548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19419279" y="54425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19425425" y="5191452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4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19419270" y="517917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8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19419270" y="51914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19419279" y="51791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19425425" y="4928023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4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19419270" y="491574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8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19419270" y="49280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19419279" y="491574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19425425" y="4664612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3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19419270" y="4652300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31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19419270" y="466461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9419279" y="46523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9425425" y="4401184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1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9419270" y="4388872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31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19419270" y="44011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9419279" y="4388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9425425" y="4137742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3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9419270" y="412544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9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9419270" y="41377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9419279" y="412544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9425425" y="3874313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3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9413694" y="386203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282"/>
                  </a:moveTo>
                  <a:lnTo>
                    <a:pt x="11151" y="12282"/>
                  </a:lnTo>
                  <a:lnTo>
                    <a:pt x="11151" y="0"/>
                  </a:lnTo>
                  <a:lnTo>
                    <a:pt x="0" y="0"/>
                  </a:lnTo>
                  <a:lnTo>
                    <a:pt x="0" y="1228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9419270" y="38743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9419279" y="38620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19425425" y="3610885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4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9419270" y="359860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8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9419270" y="361088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9419279" y="35986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9425425" y="3347457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4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9419270" y="333516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9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9419270" y="33474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9419279" y="33351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9425425" y="3084016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4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9419270" y="3071732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8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9419270" y="30840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9419279" y="30717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9425425" y="2820602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3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19419270" y="2808306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9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9419270" y="28206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9419279" y="2808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9425425" y="2542245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h="266064">
                  <a:moveTo>
                    <a:pt x="0" y="0"/>
                  </a:moveTo>
                  <a:lnTo>
                    <a:pt x="0" y="26606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9887534" y="49157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41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9867343" y="491574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2019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9887534" y="412544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9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9867336" y="413774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2019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9881388" y="412544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9881388" y="3874313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3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9887534" y="386203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8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9881388" y="38743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9881388" y="38620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9881388" y="3610885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4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9887534" y="359860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8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9881388" y="361088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9881388" y="35986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9881388" y="3347457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4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9887534" y="333516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9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9881388" y="33474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9881388" y="33351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9881388" y="3084016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4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9887534" y="3071732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8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9881388" y="30840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9881388" y="30717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9881388" y="2820602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3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9887534" y="2808306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292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9881388" y="28206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9881388" y="2808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9881388" y="25361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9881388" y="2552697"/>
              <a:ext cx="0" cy="255904"/>
            </a:xfrm>
            <a:custGeom>
              <a:avLst/>
              <a:gdLst/>
              <a:ahLst/>
              <a:cxnLst/>
              <a:rect l="l" t="t" r="r" b="b"/>
              <a:pathLst>
                <a:path h="255905">
                  <a:moveTo>
                    <a:pt x="0" y="0"/>
                  </a:moveTo>
                  <a:lnTo>
                    <a:pt x="0" y="25560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9881388" y="2552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1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9887534" y="254038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31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9881388" y="2540382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0" y="94"/>
                  </a:moveTo>
                  <a:lnTo>
                    <a:pt x="61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9917389" y="2521175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0168523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7820250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7807966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7807968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7556822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7556821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7544539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7544539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7293396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7293396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7281097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7281092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7029963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7029967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7017669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7017674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6766525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6766523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6754243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6754241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6503108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6503111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6490814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6490818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6239680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6239683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6227401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6227401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5976257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5976255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5963958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5963962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5712815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5712813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5700531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5700530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5449387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5449385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5437103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5437103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5185959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5185956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5173675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5173674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4922541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4922545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4910232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4910232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1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4659119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1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4659117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4646811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4646824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4395677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4395674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4383384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4383391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4132250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4132247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4119964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4119964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3868830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3868825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3856521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3856522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3605409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1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3605397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3593093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3593104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3341959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3341956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3329674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3329673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3078541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3078535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3066244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3066252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2815107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2802825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2802825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2551680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4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2551679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2539381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2539376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2288268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1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2288260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2275955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2275967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2024821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2024817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2012526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2012534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1761392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1761388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1749105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1749106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1497971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1497968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1485664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1485665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1234551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1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1234540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1222235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1222247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0971101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0971097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0958817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0958815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0707683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0707677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0695386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0695394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0444252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0444249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0431957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0431967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8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0180824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0180822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0168529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9917394" y="65261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4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9905097" y="65261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46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9905101" y="652616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29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2815110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9917389" y="653230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25113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7820250" y="25211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13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8286619" y="326405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8181250" y="333428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536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8181253" y="326405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2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8181253" y="326405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536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8171497" y="326405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8101237" y="333428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25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8101238" y="326405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2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8101238" y="326405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5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4529152" y="5542700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58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4625735" y="5463667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3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4533540" y="5538313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8780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4533543" y="5468054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780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4621348" y="546805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4533543" y="546805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4647681" y="54601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4577446" y="5428547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71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4428159" y="5463667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21952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4428163" y="54601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1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4529143" y="5463666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0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6561058" y="5547086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0" y="0"/>
                  </a:moveTo>
                  <a:lnTo>
                    <a:pt x="9658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6561058" y="5468054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3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6565457" y="5542700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780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6565465" y="5472440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8779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6565457" y="5472440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6653264" y="5472440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6539111" y="54645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6609369" y="54329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71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6539111" y="5468054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0" y="0"/>
                  </a:moveTo>
                  <a:lnTo>
                    <a:pt x="21952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6758628" y="54645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1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6657649" y="5468052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0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4792593" y="3510785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58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4889177" y="3510781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0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4796977" y="3515170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8779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4796971" y="3585429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779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4884775" y="351516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4796971" y="3515170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4911125" y="35898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1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4840865" y="349322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713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4691603" y="3589815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21952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4691606" y="35898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4792585" y="3510785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3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3889902" y="3510785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0" y="0"/>
                  </a:moveTo>
                  <a:lnTo>
                    <a:pt x="9658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3889902" y="3510781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0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3894290" y="3515170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7787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3894297" y="3585429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87787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3894290" y="351516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3982085" y="3515170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3867948" y="35898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1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3938185" y="349322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713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3867948" y="3589815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0" y="0"/>
                  </a:moveTo>
                  <a:lnTo>
                    <a:pt x="21952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4087475" y="35898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3986495" y="3510785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3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2572757" y="3510785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4">
                  <a:moveTo>
                    <a:pt x="0" y="0"/>
                  </a:moveTo>
                  <a:lnTo>
                    <a:pt x="9657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2572757" y="3510781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0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2577143" y="3515170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779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2577148" y="3585429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8779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2577143" y="351516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2664947" y="3515170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2550809" y="35898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1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2621043" y="349322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713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2550809" y="3589815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0" y="0"/>
                  </a:moveTo>
                  <a:lnTo>
                    <a:pt x="21952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2770336" y="35898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2669334" y="3510785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3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1322457" y="2906765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9658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1243425" y="300334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904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1318048" y="291113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8780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1247814" y="2911143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780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1247814" y="299894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3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1247809" y="29111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23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1239910" y="30253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1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1208300" y="2955054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13170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1243425" y="2805779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21953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1239907" y="28057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1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1243423" y="2906757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903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1134325" y="2906765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9658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1134325" y="300334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902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1138726" y="291113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8780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1208963" y="2911143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780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1138724" y="299894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23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1138726" y="29111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3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1213347" y="30253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1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1116756" y="2955054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713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1213349" y="2805779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21953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1213349" y="28057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1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1134325" y="2906757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902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2088918" y="4096478"/>
              <a:ext cx="0" cy="439420"/>
            </a:xfrm>
            <a:custGeom>
              <a:avLst/>
              <a:gdLst/>
              <a:ahLst/>
              <a:cxnLst/>
              <a:rect l="l" t="t" r="r" b="b"/>
              <a:pathLst>
                <a:path h="439420">
                  <a:moveTo>
                    <a:pt x="0" y="0"/>
                  </a:moveTo>
                  <a:lnTo>
                    <a:pt x="0" y="43905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0719089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0771780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0824469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0877145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0929835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1140564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1193261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1245950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1298627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1351318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1404008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1456682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1509379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1562071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1614744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1667434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1720127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1772800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1825497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1878188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1930865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1983552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2036229" y="4184287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31610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0726107" y="446527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4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0726107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0726107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0" y="0"/>
                  </a:moveTo>
                  <a:lnTo>
                    <a:pt x="45674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0726107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0" y="0"/>
                  </a:moveTo>
                  <a:lnTo>
                    <a:pt x="45674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0666413" y="4096474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8780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0666407" y="4535529"/>
              <a:ext cx="1423035" cy="0"/>
            </a:xfrm>
            <a:custGeom>
              <a:avLst/>
              <a:gdLst/>
              <a:ahLst/>
              <a:cxnLst/>
              <a:rect l="l" t="t" r="r" b="b"/>
              <a:pathLst>
                <a:path w="1423034">
                  <a:moveTo>
                    <a:pt x="142251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0666413" y="4500392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42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0938350" y="4184287"/>
              <a:ext cx="173355" cy="316230"/>
            </a:xfrm>
            <a:custGeom>
              <a:avLst/>
              <a:gdLst/>
              <a:ahLst/>
              <a:cxnLst/>
              <a:rect l="l" t="t" r="r" b="b"/>
              <a:pathLst>
                <a:path w="173354" h="316229">
                  <a:moveTo>
                    <a:pt x="0" y="316105"/>
                  </a:moveTo>
                  <a:lnTo>
                    <a:pt x="173073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0967512" y="4184287"/>
              <a:ext cx="173355" cy="316230"/>
            </a:xfrm>
            <a:custGeom>
              <a:avLst/>
              <a:gdLst/>
              <a:ahLst/>
              <a:cxnLst/>
              <a:rect l="l" t="t" r="r" b="b"/>
              <a:pathLst>
                <a:path w="173354" h="316229">
                  <a:moveTo>
                    <a:pt x="0" y="316105"/>
                  </a:moveTo>
                  <a:lnTo>
                    <a:pt x="17305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0967508" y="4500392"/>
              <a:ext cx="1121410" cy="0"/>
            </a:xfrm>
            <a:custGeom>
              <a:avLst/>
              <a:gdLst/>
              <a:ahLst/>
              <a:cxnLst/>
              <a:rect l="l" t="t" r="r" b="b"/>
              <a:pathLst>
                <a:path w="1121409">
                  <a:moveTo>
                    <a:pt x="112141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0666421" y="4500392"/>
              <a:ext cx="272415" cy="0"/>
            </a:xfrm>
            <a:custGeom>
              <a:avLst/>
              <a:gdLst/>
              <a:ahLst/>
              <a:cxnLst/>
              <a:rect l="l" t="t" r="r" b="b"/>
              <a:pathLst>
                <a:path w="272415">
                  <a:moveTo>
                    <a:pt x="27192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0982532" y="4184290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5">
                  <a:moveTo>
                    <a:pt x="0" y="23543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1035200" y="4376752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12364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1035200" y="4184284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19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1087896" y="4280514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5">
                  <a:moveTo>
                    <a:pt x="0" y="21987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0666413" y="4184283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4">
                  <a:moveTo>
                    <a:pt x="0" y="0"/>
                  </a:moveTo>
                  <a:lnTo>
                    <a:pt x="44500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1140564" y="4184283"/>
              <a:ext cx="948690" cy="0"/>
            </a:xfrm>
            <a:custGeom>
              <a:avLst/>
              <a:gdLst/>
              <a:ahLst/>
              <a:cxnLst/>
              <a:rect l="l" t="t" r="r" b="b"/>
              <a:pathLst>
                <a:path w="948690">
                  <a:moveTo>
                    <a:pt x="0" y="0"/>
                  </a:moveTo>
                  <a:lnTo>
                    <a:pt x="94835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0719089" y="4342330"/>
              <a:ext cx="295275" cy="0"/>
            </a:xfrm>
            <a:custGeom>
              <a:avLst/>
              <a:gdLst/>
              <a:ahLst/>
              <a:cxnLst/>
              <a:rect l="l" t="t" r="r" b="b"/>
              <a:pathLst>
                <a:path w="295275">
                  <a:moveTo>
                    <a:pt x="0" y="0"/>
                  </a:moveTo>
                  <a:lnTo>
                    <a:pt x="29482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1013920" y="4331367"/>
              <a:ext cx="11430" cy="22225"/>
            </a:xfrm>
            <a:custGeom>
              <a:avLst/>
              <a:gdLst/>
              <a:ahLst/>
              <a:cxnLst/>
              <a:rect l="l" t="t" r="r" b="b"/>
              <a:pathLst>
                <a:path w="11429" h="22225">
                  <a:moveTo>
                    <a:pt x="10963" y="10963"/>
                  </a:moveTo>
                  <a:lnTo>
                    <a:pt x="0" y="21957"/>
                  </a:lnTo>
                </a:path>
                <a:path w="11429" h="22225">
                  <a:moveTo>
                    <a:pt x="10963" y="1096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1013918" y="4331358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96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1054046" y="4342330"/>
              <a:ext cx="1024255" cy="0"/>
            </a:xfrm>
            <a:custGeom>
              <a:avLst/>
              <a:gdLst/>
              <a:ahLst/>
              <a:cxnLst/>
              <a:rect l="l" t="t" r="r" b="b"/>
              <a:pathLst>
                <a:path w="1024254">
                  <a:moveTo>
                    <a:pt x="0" y="0"/>
                  </a:moveTo>
                  <a:lnTo>
                    <a:pt x="102390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2077955" y="4331367"/>
              <a:ext cx="11430" cy="22225"/>
            </a:xfrm>
            <a:custGeom>
              <a:avLst/>
              <a:gdLst/>
              <a:ahLst/>
              <a:cxnLst/>
              <a:rect l="l" t="t" r="r" b="b"/>
              <a:pathLst>
                <a:path w="11429" h="22225">
                  <a:moveTo>
                    <a:pt x="10963" y="10963"/>
                  </a:moveTo>
                  <a:lnTo>
                    <a:pt x="0" y="21957"/>
                  </a:lnTo>
                </a:path>
                <a:path w="11429" h="22225">
                  <a:moveTo>
                    <a:pt x="10963" y="1096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2077951" y="4331358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96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2077955" y="4331367"/>
              <a:ext cx="11430" cy="22225"/>
            </a:xfrm>
            <a:custGeom>
              <a:avLst/>
              <a:gdLst/>
              <a:ahLst/>
              <a:cxnLst/>
              <a:rect l="l" t="t" r="r" b="b"/>
              <a:pathLst>
                <a:path w="11429" h="22225">
                  <a:moveTo>
                    <a:pt x="0" y="0"/>
                  </a:moveTo>
                  <a:lnTo>
                    <a:pt x="0" y="21957"/>
                  </a:lnTo>
                  <a:lnTo>
                    <a:pt x="10963" y="109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0778804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0778806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0778804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0778806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0831494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0831502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0831494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0831502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0884171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0884172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0884171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0884172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0936860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0936858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0936860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0989549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0989557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0989549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0989557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1042226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1042222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1042226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1042222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1094924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1094924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1094922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1147596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1147597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1147596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1147597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1200289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1200287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1200289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1200287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1252977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1252985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1252977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1252985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1305653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1305654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1305653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1305654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1358344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1358345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1358344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1358345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1411041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1411040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1411041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1411040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1463708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1463705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1463708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1463705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1516406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1516407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1516406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1516407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1569096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1569102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1569096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1569102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1621772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1621770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1621772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1621770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1674462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1674463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1674462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1674463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1727152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1727158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1727152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1727158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1779826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1779823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1779826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1779823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1832515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1832514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1832515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1832514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1885191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1885191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1885191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1885191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74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1937891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1937888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1937891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1937888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1990580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1990586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1990580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1990586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4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2043254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2043255" y="419307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2043254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2043255" y="44916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6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2095945" y="419306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2095945" y="446527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1133559" y="419307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05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1091415" y="41930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9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0972313" y="449162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21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0933359" y="449162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800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9452336" y="4112862"/>
              <a:ext cx="80645" cy="2654935"/>
            </a:xfrm>
            <a:custGeom>
              <a:avLst/>
              <a:gdLst/>
              <a:ahLst/>
              <a:cxnLst/>
              <a:rect l="l" t="t" r="r" b="b"/>
              <a:pathLst>
                <a:path w="80644" h="2654934">
                  <a:moveTo>
                    <a:pt x="80060" y="772718"/>
                  </a:moveTo>
                  <a:lnTo>
                    <a:pt x="51358" y="772718"/>
                  </a:lnTo>
                  <a:lnTo>
                    <a:pt x="51358" y="780630"/>
                  </a:lnTo>
                  <a:lnTo>
                    <a:pt x="44196" y="780630"/>
                  </a:lnTo>
                  <a:lnTo>
                    <a:pt x="44196" y="785876"/>
                  </a:lnTo>
                  <a:lnTo>
                    <a:pt x="5575" y="785876"/>
                  </a:lnTo>
                  <a:lnTo>
                    <a:pt x="5575" y="787641"/>
                  </a:lnTo>
                  <a:lnTo>
                    <a:pt x="5575" y="804646"/>
                  </a:lnTo>
                  <a:lnTo>
                    <a:pt x="0" y="804646"/>
                  </a:lnTo>
                  <a:lnTo>
                    <a:pt x="0" y="2654554"/>
                  </a:lnTo>
                  <a:lnTo>
                    <a:pt x="11150" y="2654554"/>
                  </a:lnTo>
                  <a:lnTo>
                    <a:pt x="11150" y="810221"/>
                  </a:lnTo>
                  <a:lnTo>
                    <a:pt x="80060" y="810221"/>
                  </a:lnTo>
                  <a:lnTo>
                    <a:pt x="80060" y="780630"/>
                  </a:lnTo>
                  <a:lnTo>
                    <a:pt x="80060" y="772718"/>
                  </a:lnTo>
                  <a:close/>
                </a:path>
                <a:path w="80644" h="2654934">
                  <a:moveTo>
                    <a:pt x="80060" y="0"/>
                  </a:moveTo>
                  <a:lnTo>
                    <a:pt x="5575" y="0"/>
                  </a:lnTo>
                  <a:lnTo>
                    <a:pt x="5575" y="7886"/>
                  </a:lnTo>
                  <a:lnTo>
                    <a:pt x="5575" y="11150"/>
                  </a:lnTo>
                  <a:lnTo>
                    <a:pt x="5575" y="24320"/>
                  </a:lnTo>
                  <a:lnTo>
                    <a:pt x="44196" y="24320"/>
                  </a:lnTo>
                  <a:lnTo>
                    <a:pt x="44196" y="29578"/>
                  </a:lnTo>
                  <a:lnTo>
                    <a:pt x="51358" y="29578"/>
                  </a:lnTo>
                  <a:lnTo>
                    <a:pt x="51358" y="37477"/>
                  </a:lnTo>
                  <a:lnTo>
                    <a:pt x="80060" y="37477"/>
                  </a:lnTo>
                  <a:lnTo>
                    <a:pt x="80060" y="29578"/>
                  </a:lnTo>
                  <a:lnTo>
                    <a:pt x="80060" y="26327"/>
                  </a:lnTo>
                  <a:lnTo>
                    <a:pt x="80060" y="7886"/>
                  </a:lnTo>
                  <a:lnTo>
                    <a:pt x="800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9425425" y="650859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21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9403149" y="2387834"/>
              <a:ext cx="60960" cy="1731010"/>
            </a:xfrm>
            <a:custGeom>
              <a:avLst/>
              <a:gdLst/>
              <a:ahLst/>
              <a:cxnLst/>
              <a:rect l="l" t="t" r="r" b="b"/>
              <a:pathLst>
                <a:path w="60959" h="1731010">
                  <a:moveTo>
                    <a:pt x="11150" y="0"/>
                  </a:moveTo>
                  <a:lnTo>
                    <a:pt x="0" y="0"/>
                  </a:lnTo>
                  <a:lnTo>
                    <a:pt x="0" y="112407"/>
                  </a:lnTo>
                  <a:lnTo>
                    <a:pt x="11150" y="112407"/>
                  </a:lnTo>
                  <a:lnTo>
                    <a:pt x="11150" y="0"/>
                  </a:lnTo>
                  <a:close/>
                </a:path>
                <a:path w="60959" h="1731010">
                  <a:moveTo>
                    <a:pt x="23431" y="0"/>
                  </a:moveTo>
                  <a:lnTo>
                    <a:pt x="12280" y="0"/>
                  </a:lnTo>
                  <a:lnTo>
                    <a:pt x="12280" y="117563"/>
                  </a:lnTo>
                  <a:lnTo>
                    <a:pt x="23431" y="117563"/>
                  </a:lnTo>
                  <a:lnTo>
                    <a:pt x="23431" y="0"/>
                  </a:lnTo>
                  <a:close/>
                </a:path>
                <a:path w="60959" h="1731010">
                  <a:moveTo>
                    <a:pt x="60337" y="0"/>
                  </a:moveTo>
                  <a:lnTo>
                    <a:pt x="49187" y="0"/>
                  </a:lnTo>
                  <a:lnTo>
                    <a:pt x="49187" y="1730603"/>
                  </a:lnTo>
                  <a:lnTo>
                    <a:pt x="60337" y="1730603"/>
                  </a:lnTo>
                  <a:lnTo>
                    <a:pt x="603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7032599" y="2559812"/>
              <a:ext cx="0" cy="492125"/>
            </a:xfrm>
            <a:custGeom>
              <a:avLst/>
              <a:gdLst/>
              <a:ahLst/>
              <a:cxnLst/>
              <a:rect l="l" t="t" r="r" b="b"/>
              <a:pathLst>
                <a:path h="492125">
                  <a:moveTo>
                    <a:pt x="0" y="491712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7023825" y="2568576"/>
              <a:ext cx="0" cy="483234"/>
            </a:xfrm>
            <a:custGeom>
              <a:avLst/>
              <a:gdLst/>
              <a:ahLst/>
              <a:cxnLst/>
              <a:rect l="l" t="t" r="r" b="b"/>
              <a:pathLst>
                <a:path h="483235">
                  <a:moveTo>
                    <a:pt x="0" y="48294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3610669" y="5542700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58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3707252" y="5463667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3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3615048" y="5538313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8781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3615048" y="5468054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781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3702867" y="546805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3615048" y="546805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3729201" y="54601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3658965" y="5428547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713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3509680" y="5463667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21952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3509675" y="54601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1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3610662" y="5463666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0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2415587" y="5057106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4">
                  <a:moveTo>
                    <a:pt x="9658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2512171" y="4978075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3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2419965" y="5052719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87819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2419958" y="4982461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781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2507784" y="4982461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2419958" y="498245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2534117" y="49745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2463861" y="494294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7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2314596" y="4978075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21952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2314593" y="49745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1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2415579" y="4978072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0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7888747" y="3965202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58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7985330" y="3886171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3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7893145" y="3960816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8779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7893141" y="3890557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7808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7980943" y="389055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5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7893141" y="389055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8007278" y="3882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1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7937033" y="385102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7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7787756" y="3886171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219522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7787762" y="38826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1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7888739" y="3886168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03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7281652" y="6555136"/>
              <a:ext cx="1855470" cy="212725"/>
            </a:xfrm>
            <a:custGeom>
              <a:avLst/>
              <a:gdLst/>
              <a:ahLst/>
              <a:cxnLst/>
              <a:rect l="l" t="t" r="r" b="b"/>
              <a:pathLst>
                <a:path w="1855469" h="212725">
                  <a:moveTo>
                    <a:pt x="11150" y="0"/>
                  </a:moveTo>
                  <a:lnTo>
                    <a:pt x="0" y="0"/>
                  </a:lnTo>
                  <a:lnTo>
                    <a:pt x="0" y="212280"/>
                  </a:lnTo>
                  <a:lnTo>
                    <a:pt x="11150" y="212280"/>
                  </a:lnTo>
                  <a:lnTo>
                    <a:pt x="11150" y="0"/>
                  </a:lnTo>
                  <a:close/>
                </a:path>
                <a:path w="1855469" h="212725">
                  <a:moveTo>
                    <a:pt x="1855165" y="0"/>
                  </a:moveTo>
                  <a:lnTo>
                    <a:pt x="1844014" y="0"/>
                  </a:lnTo>
                  <a:lnTo>
                    <a:pt x="1844014" y="212280"/>
                  </a:lnTo>
                  <a:lnTo>
                    <a:pt x="1855165" y="212280"/>
                  </a:lnTo>
                  <a:lnTo>
                    <a:pt x="18551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9051158" y="6563221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h="204470">
                  <a:moveTo>
                    <a:pt x="0" y="20418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7956547" y="655513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21226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7938532" y="6584388"/>
              <a:ext cx="0" cy="183515"/>
            </a:xfrm>
            <a:custGeom>
              <a:avLst/>
              <a:gdLst/>
              <a:ahLst/>
              <a:cxnLst/>
              <a:rect l="l" t="t" r="r" b="b"/>
              <a:pathLst>
                <a:path h="183515">
                  <a:moveTo>
                    <a:pt x="0" y="18301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7742434" y="6584386"/>
              <a:ext cx="196215" cy="0"/>
            </a:xfrm>
            <a:custGeom>
              <a:avLst/>
              <a:gdLst/>
              <a:ahLst/>
              <a:cxnLst/>
              <a:rect l="l" t="t" r="r" b="b"/>
              <a:pathLst>
                <a:path w="196215">
                  <a:moveTo>
                    <a:pt x="196098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7358995" y="655513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212274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9122459" y="655513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21226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7296041" y="655513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21226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7742429" y="6555131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255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9403149" y="6548113"/>
              <a:ext cx="23495" cy="219710"/>
            </a:xfrm>
            <a:custGeom>
              <a:avLst/>
              <a:gdLst/>
              <a:ahLst/>
              <a:cxnLst/>
              <a:rect l="l" t="t" r="r" b="b"/>
              <a:pathLst>
                <a:path w="23494" h="219709">
                  <a:moveTo>
                    <a:pt x="11150" y="5130"/>
                  </a:moveTo>
                  <a:lnTo>
                    <a:pt x="0" y="5130"/>
                  </a:lnTo>
                  <a:lnTo>
                    <a:pt x="0" y="219303"/>
                  </a:lnTo>
                  <a:lnTo>
                    <a:pt x="11150" y="219303"/>
                  </a:lnTo>
                  <a:lnTo>
                    <a:pt x="11150" y="5130"/>
                  </a:lnTo>
                  <a:close/>
                </a:path>
                <a:path w="23494" h="219709">
                  <a:moveTo>
                    <a:pt x="23431" y="0"/>
                  </a:moveTo>
                  <a:lnTo>
                    <a:pt x="12280" y="0"/>
                  </a:lnTo>
                  <a:lnTo>
                    <a:pt x="12280" y="219303"/>
                  </a:lnTo>
                  <a:lnTo>
                    <a:pt x="23431" y="219303"/>
                  </a:lnTo>
                  <a:lnTo>
                    <a:pt x="234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9301509" y="2387822"/>
              <a:ext cx="0" cy="4379595"/>
            </a:xfrm>
            <a:custGeom>
              <a:avLst/>
              <a:gdLst/>
              <a:ahLst/>
              <a:cxnLst/>
              <a:rect l="l" t="t" r="r" b="b"/>
              <a:pathLst>
                <a:path h="4379595">
                  <a:moveTo>
                    <a:pt x="0" y="0"/>
                  </a:moveTo>
                  <a:lnTo>
                    <a:pt x="0" y="4379583"/>
                  </a:lnTo>
                </a:path>
              </a:pathLst>
            </a:custGeom>
            <a:ln w="1115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9301503" y="4935058"/>
              <a:ext cx="557530" cy="0"/>
            </a:xfrm>
            <a:custGeom>
              <a:avLst/>
              <a:gdLst/>
              <a:ahLst/>
              <a:cxnLst/>
              <a:rect l="l" t="t" r="r" b="b"/>
              <a:pathLst>
                <a:path w="557529">
                  <a:moveTo>
                    <a:pt x="557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9301503" y="4118426"/>
              <a:ext cx="557530" cy="0"/>
            </a:xfrm>
            <a:custGeom>
              <a:avLst/>
              <a:gdLst/>
              <a:ahLst/>
              <a:cxnLst/>
              <a:rect l="l" t="t" r="r" b="b"/>
              <a:pathLst>
                <a:path w="557529">
                  <a:moveTo>
                    <a:pt x="557051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9301499" y="651561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20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9301499" y="6489282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20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9301499" y="5725348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20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9301499" y="5698992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20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9301499" y="3354490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20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9301499" y="3328126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20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9301499" y="2564192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20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9301499" y="2537858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20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9331690" y="4184283"/>
              <a:ext cx="527050" cy="0"/>
            </a:xfrm>
            <a:custGeom>
              <a:avLst/>
              <a:gdLst/>
              <a:ahLst/>
              <a:cxnLst/>
              <a:rect l="l" t="t" r="r" b="b"/>
              <a:pathLst>
                <a:path w="527050">
                  <a:moveTo>
                    <a:pt x="526863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9331700" y="2387822"/>
              <a:ext cx="0" cy="1797050"/>
            </a:xfrm>
            <a:custGeom>
              <a:avLst/>
              <a:gdLst/>
              <a:ahLst/>
              <a:cxnLst/>
              <a:rect l="l" t="t" r="r" b="b"/>
              <a:pathLst>
                <a:path h="1797050">
                  <a:moveTo>
                    <a:pt x="0" y="179646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9384389" y="4131599"/>
              <a:ext cx="474345" cy="0"/>
            </a:xfrm>
            <a:custGeom>
              <a:avLst/>
              <a:gdLst/>
              <a:ahLst/>
              <a:cxnLst/>
              <a:rect l="l" t="t" r="r" b="b"/>
              <a:pathLst>
                <a:path w="474345">
                  <a:moveTo>
                    <a:pt x="0" y="0"/>
                  </a:moveTo>
                  <a:lnTo>
                    <a:pt x="474174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9384389" y="2387823"/>
              <a:ext cx="0" cy="1744345"/>
            </a:xfrm>
            <a:custGeom>
              <a:avLst/>
              <a:gdLst/>
              <a:ahLst/>
              <a:cxnLst/>
              <a:rect l="l" t="t" r="r" b="b"/>
              <a:pathLst>
                <a:path h="1744345">
                  <a:moveTo>
                    <a:pt x="0" y="1743776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9042551" y="4921883"/>
              <a:ext cx="816610" cy="0"/>
            </a:xfrm>
            <a:custGeom>
              <a:avLst/>
              <a:gdLst/>
              <a:ahLst/>
              <a:cxnLst/>
              <a:rect l="l" t="t" r="r" b="b"/>
              <a:pathLst>
                <a:path w="816609">
                  <a:moveTo>
                    <a:pt x="0" y="0"/>
                  </a:moveTo>
                  <a:lnTo>
                    <a:pt x="816010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9042551" y="4869201"/>
              <a:ext cx="816610" cy="0"/>
            </a:xfrm>
            <a:custGeom>
              <a:avLst/>
              <a:gdLst/>
              <a:ahLst/>
              <a:cxnLst/>
              <a:rect l="l" t="t" r="r" b="b"/>
              <a:pathLst>
                <a:path w="816609">
                  <a:moveTo>
                    <a:pt x="0" y="0"/>
                  </a:moveTo>
                  <a:lnTo>
                    <a:pt x="816011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6442517" y="3279846"/>
              <a:ext cx="0" cy="674370"/>
            </a:xfrm>
            <a:custGeom>
              <a:avLst/>
              <a:gdLst/>
              <a:ahLst/>
              <a:cxnLst/>
              <a:rect l="l" t="t" r="r" b="b"/>
              <a:pathLst>
                <a:path h="674370">
                  <a:moveTo>
                    <a:pt x="0" y="0"/>
                  </a:moveTo>
                  <a:lnTo>
                    <a:pt x="0" y="67393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6431554" y="3953786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10963" y="10963"/>
                  </a:moveTo>
                  <a:lnTo>
                    <a:pt x="0" y="0"/>
                  </a:lnTo>
                </a:path>
                <a:path w="22225" h="11429">
                  <a:moveTo>
                    <a:pt x="10963" y="10963"/>
                  </a:moveTo>
                  <a:lnTo>
                    <a:pt x="219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6431552" y="395378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94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6431554" y="3953786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1946" y="0"/>
                  </a:moveTo>
                  <a:lnTo>
                    <a:pt x="0" y="0"/>
                  </a:lnTo>
                  <a:lnTo>
                    <a:pt x="10963" y="10963"/>
                  </a:lnTo>
                  <a:lnTo>
                    <a:pt x="2194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6795504" y="3290811"/>
              <a:ext cx="0" cy="674370"/>
            </a:xfrm>
            <a:custGeom>
              <a:avLst/>
              <a:gdLst/>
              <a:ahLst/>
              <a:cxnLst/>
              <a:rect l="l" t="t" r="r" b="b"/>
              <a:pathLst>
                <a:path h="674370">
                  <a:moveTo>
                    <a:pt x="0" y="673937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6784541" y="3279846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10963" y="0"/>
                  </a:moveTo>
                  <a:lnTo>
                    <a:pt x="21946" y="10963"/>
                  </a:lnTo>
                </a:path>
                <a:path w="22225" h="11429">
                  <a:moveTo>
                    <a:pt x="10963" y="0"/>
                  </a:moveTo>
                  <a:lnTo>
                    <a:pt x="0" y="1096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6784540" y="329081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21946" y="0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6784541" y="3279846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10963" y="0"/>
                  </a:moveTo>
                  <a:lnTo>
                    <a:pt x="0" y="10963"/>
                  </a:lnTo>
                  <a:lnTo>
                    <a:pt x="21946" y="10963"/>
                  </a:lnTo>
                  <a:lnTo>
                    <a:pt x="10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7019440" y="304978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8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7031722" y="2560335"/>
              <a:ext cx="0" cy="491490"/>
            </a:xfrm>
            <a:custGeom>
              <a:avLst/>
              <a:gdLst/>
              <a:ahLst/>
              <a:cxnLst/>
              <a:rect l="l" t="t" r="r" b="b"/>
              <a:pathLst>
                <a:path h="491489">
                  <a:moveTo>
                    <a:pt x="0" y="0"/>
                  </a:moveTo>
                  <a:lnTo>
                    <a:pt x="0" y="49118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7019440" y="2560335"/>
              <a:ext cx="0" cy="491490"/>
            </a:xfrm>
            <a:custGeom>
              <a:avLst/>
              <a:gdLst/>
              <a:ahLst/>
              <a:cxnLst/>
              <a:rect l="l" t="t" r="r" b="b"/>
              <a:pathLst>
                <a:path h="491489">
                  <a:moveTo>
                    <a:pt x="0" y="0"/>
                  </a:moveTo>
                  <a:lnTo>
                    <a:pt x="0" y="49118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7019440" y="303573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8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7019440" y="288909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8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7019440" y="287328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8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7019440" y="271575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8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7019440" y="26999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8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7019440" y="257614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8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7019440" y="2562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82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28" name="object 5128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6990146" y="3133768"/>
              <a:ext cx="98970" cy="98960"/>
            </a:xfrm>
            <a:prstGeom prst="rect">
              <a:avLst/>
            </a:prstGeom>
          </p:spPr>
        </p:pic>
        <p:sp>
          <p:nvSpPr>
            <p:cNvPr id="5129" name="object 5129"/>
            <p:cNvSpPr/>
            <p:nvPr/>
          </p:nvSpPr>
          <p:spPr>
            <a:xfrm>
              <a:off x="16997500" y="331374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764" y="0"/>
                  </a:moveTo>
                  <a:lnTo>
                    <a:pt x="3937" y="0"/>
                  </a:lnTo>
                  <a:lnTo>
                    <a:pt x="0" y="3968"/>
                  </a:lnTo>
                  <a:lnTo>
                    <a:pt x="0" y="8764"/>
                  </a:lnTo>
                  <a:lnTo>
                    <a:pt x="0" y="13601"/>
                  </a:lnTo>
                  <a:lnTo>
                    <a:pt x="3937" y="17549"/>
                  </a:lnTo>
                  <a:lnTo>
                    <a:pt x="8764" y="17549"/>
                  </a:lnTo>
                  <a:lnTo>
                    <a:pt x="13580" y="17549"/>
                  </a:lnTo>
                  <a:lnTo>
                    <a:pt x="17517" y="13601"/>
                  </a:lnTo>
                  <a:lnTo>
                    <a:pt x="17517" y="8764"/>
                  </a:lnTo>
                  <a:lnTo>
                    <a:pt x="17517" y="3968"/>
                  </a:lnTo>
                  <a:lnTo>
                    <a:pt x="13580" y="0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6997500" y="334009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764" y="0"/>
                  </a:moveTo>
                  <a:lnTo>
                    <a:pt x="3937" y="0"/>
                  </a:lnTo>
                  <a:lnTo>
                    <a:pt x="0" y="3947"/>
                  </a:lnTo>
                  <a:lnTo>
                    <a:pt x="0" y="8764"/>
                  </a:lnTo>
                  <a:lnTo>
                    <a:pt x="0" y="13601"/>
                  </a:lnTo>
                  <a:lnTo>
                    <a:pt x="3937" y="17559"/>
                  </a:lnTo>
                  <a:lnTo>
                    <a:pt x="8764" y="17559"/>
                  </a:lnTo>
                  <a:lnTo>
                    <a:pt x="13580" y="17559"/>
                  </a:lnTo>
                  <a:lnTo>
                    <a:pt x="17517" y="13601"/>
                  </a:lnTo>
                  <a:lnTo>
                    <a:pt x="17517" y="8764"/>
                  </a:lnTo>
                  <a:lnTo>
                    <a:pt x="17517" y="3947"/>
                  </a:lnTo>
                  <a:lnTo>
                    <a:pt x="13580" y="0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6997500" y="336642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764" y="0"/>
                  </a:moveTo>
                  <a:lnTo>
                    <a:pt x="3937" y="0"/>
                  </a:lnTo>
                  <a:lnTo>
                    <a:pt x="0" y="3947"/>
                  </a:lnTo>
                  <a:lnTo>
                    <a:pt x="0" y="8785"/>
                  </a:lnTo>
                  <a:lnTo>
                    <a:pt x="0" y="13601"/>
                  </a:lnTo>
                  <a:lnTo>
                    <a:pt x="3937" y="17559"/>
                  </a:lnTo>
                  <a:lnTo>
                    <a:pt x="8764" y="17559"/>
                  </a:lnTo>
                  <a:lnTo>
                    <a:pt x="13580" y="17559"/>
                  </a:lnTo>
                  <a:lnTo>
                    <a:pt x="17517" y="13601"/>
                  </a:lnTo>
                  <a:lnTo>
                    <a:pt x="17517" y="8785"/>
                  </a:lnTo>
                  <a:lnTo>
                    <a:pt x="17517" y="3947"/>
                  </a:lnTo>
                  <a:lnTo>
                    <a:pt x="13580" y="0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6997500" y="339277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764" y="0"/>
                  </a:moveTo>
                  <a:lnTo>
                    <a:pt x="3937" y="0"/>
                  </a:lnTo>
                  <a:lnTo>
                    <a:pt x="0" y="3968"/>
                  </a:lnTo>
                  <a:lnTo>
                    <a:pt x="0" y="8764"/>
                  </a:lnTo>
                  <a:lnTo>
                    <a:pt x="0" y="13580"/>
                  </a:lnTo>
                  <a:lnTo>
                    <a:pt x="3937" y="17549"/>
                  </a:lnTo>
                  <a:lnTo>
                    <a:pt x="8764" y="17549"/>
                  </a:lnTo>
                  <a:lnTo>
                    <a:pt x="13580" y="17549"/>
                  </a:lnTo>
                  <a:lnTo>
                    <a:pt x="17517" y="13580"/>
                  </a:lnTo>
                  <a:lnTo>
                    <a:pt x="17517" y="8764"/>
                  </a:lnTo>
                  <a:lnTo>
                    <a:pt x="17517" y="3968"/>
                  </a:lnTo>
                  <a:lnTo>
                    <a:pt x="13580" y="0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6997500" y="342788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8764" y="0"/>
                  </a:moveTo>
                  <a:lnTo>
                    <a:pt x="3937" y="0"/>
                  </a:lnTo>
                  <a:lnTo>
                    <a:pt x="0" y="3978"/>
                  </a:lnTo>
                  <a:lnTo>
                    <a:pt x="0" y="8795"/>
                  </a:lnTo>
                  <a:lnTo>
                    <a:pt x="0" y="13612"/>
                  </a:lnTo>
                  <a:lnTo>
                    <a:pt x="3937" y="17580"/>
                  </a:lnTo>
                  <a:lnTo>
                    <a:pt x="8764" y="17580"/>
                  </a:lnTo>
                  <a:lnTo>
                    <a:pt x="13580" y="17580"/>
                  </a:lnTo>
                  <a:lnTo>
                    <a:pt x="17517" y="13612"/>
                  </a:lnTo>
                  <a:lnTo>
                    <a:pt x="17517" y="8795"/>
                  </a:lnTo>
                  <a:lnTo>
                    <a:pt x="17517" y="3978"/>
                  </a:lnTo>
                  <a:lnTo>
                    <a:pt x="13580" y="0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34" name="object 5134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6991915" y="3476228"/>
              <a:ext cx="63820" cy="63840"/>
            </a:xfrm>
            <a:prstGeom prst="rect">
              <a:avLst/>
            </a:prstGeom>
          </p:spPr>
        </p:pic>
        <p:sp>
          <p:nvSpPr>
            <p:cNvPr id="5135" name="object 5135"/>
            <p:cNvSpPr/>
            <p:nvPr/>
          </p:nvSpPr>
          <p:spPr>
            <a:xfrm>
              <a:off x="16690142" y="2788108"/>
              <a:ext cx="263525" cy="263525"/>
            </a:xfrm>
            <a:custGeom>
              <a:avLst/>
              <a:gdLst/>
              <a:ahLst/>
              <a:cxnLst/>
              <a:rect l="l" t="t" r="r" b="b"/>
              <a:pathLst>
                <a:path w="263525" h="263525">
                  <a:moveTo>
                    <a:pt x="263426" y="263416"/>
                  </a:moveTo>
                  <a:lnTo>
                    <a:pt x="258317" y="211783"/>
                  </a:lnTo>
                  <a:lnTo>
                    <a:pt x="243373" y="162610"/>
                  </a:lnTo>
                  <a:lnTo>
                    <a:pt x="219168" y="117273"/>
                  </a:lnTo>
                  <a:lnTo>
                    <a:pt x="186277" y="77149"/>
                  </a:lnTo>
                  <a:lnTo>
                    <a:pt x="146149" y="44249"/>
                  </a:lnTo>
                  <a:lnTo>
                    <a:pt x="100807" y="20045"/>
                  </a:lnTo>
                  <a:lnTo>
                    <a:pt x="51630" y="5106"/>
                  </a:ln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36" name="object 5136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6684568" y="2791324"/>
              <a:ext cx="265801" cy="265776"/>
            </a:xfrm>
            <a:prstGeom prst="rect">
              <a:avLst/>
            </a:prstGeom>
          </p:spPr>
        </p:pic>
        <p:sp>
          <p:nvSpPr>
            <p:cNvPr id="5137" name="object 5137"/>
            <p:cNvSpPr/>
            <p:nvPr/>
          </p:nvSpPr>
          <p:spPr>
            <a:xfrm>
              <a:off x="9867351" y="2507124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3893" y="0"/>
                  </a:moveTo>
                  <a:lnTo>
                    <a:pt x="35288" y="851"/>
                  </a:lnTo>
                  <a:lnTo>
                    <a:pt x="27092" y="3342"/>
                  </a:lnTo>
                  <a:lnTo>
                    <a:pt x="850" y="35292"/>
                  </a:lnTo>
                  <a:lnTo>
                    <a:pt x="0" y="4389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9858554" y="65024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0"/>
                  </a:moveTo>
                  <a:lnTo>
                    <a:pt x="1023" y="10334"/>
                  </a:lnTo>
                  <a:lnTo>
                    <a:pt x="4015" y="20170"/>
                  </a:lnTo>
                  <a:lnTo>
                    <a:pt x="32527" y="48669"/>
                  </a:lnTo>
                  <a:lnTo>
                    <a:pt x="42364" y="51657"/>
                  </a:lnTo>
                  <a:lnTo>
                    <a:pt x="52689" y="5267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9394682" y="249835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89" y="52658"/>
                  </a:moveTo>
                  <a:lnTo>
                    <a:pt x="51666" y="42338"/>
                  </a:lnTo>
                  <a:lnTo>
                    <a:pt x="48673" y="32505"/>
                  </a:lnTo>
                  <a:lnTo>
                    <a:pt x="20157" y="4001"/>
                  </a:lnTo>
                  <a:lnTo>
                    <a:pt x="10323" y="1018"/>
                  </a:ln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9394675" y="6502467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0" y="43893"/>
                  </a:moveTo>
                  <a:lnTo>
                    <a:pt x="8601" y="43042"/>
                  </a:lnTo>
                  <a:lnTo>
                    <a:pt x="16797" y="40551"/>
                  </a:lnTo>
                  <a:lnTo>
                    <a:pt x="43061" y="8598"/>
                  </a:lnTo>
                  <a:lnTo>
                    <a:pt x="4391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9394671" y="2507123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3914" y="43893"/>
                  </a:moveTo>
                  <a:lnTo>
                    <a:pt x="43062" y="35292"/>
                  </a:lnTo>
                  <a:lnTo>
                    <a:pt x="40570" y="27096"/>
                  </a:lnTo>
                  <a:lnTo>
                    <a:pt x="8601" y="851"/>
                  </a:ln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9394675" y="650245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79"/>
                  </a:moveTo>
                  <a:lnTo>
                    <a:pt x="10325" y="51660"/>
                  </a:lnTo>
                  <a:lnTo>
                    <a:pt x="20161" y="48677"/>
                  </a:lnTo>
                  <a:lnTo>
                    <a:pt x="48673" y="20170"/>
                  </a:lnTo>
                  <a:lnTo>
                    <a:pt x="51666" y="10334"/>
                  </a:lnTo>
                  <a:lnTo>
                    <a:pt x="5268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9867343" y="6502457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0" y="0"/>
                  </a:moveTo>
                  <a:lnTo>
                    <a:pt x="850" y="8601"/>
                  </a:lnTo>
                  <a:lnTo>
                    <a:pt x="3338" y="16797"/>
                  </a:lnTo>
                  <a:lnTo>
                    <a:pt x="35295" y="43043"/>
                  </a:lnTo>
                  <a:lnTo>
                    <a:pt x="43893" y="43893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9858555" y="24983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89" y="0"/>
                  </a:moveTo>
                  <a:lnTo>
                    <a:pt x="42364" y="1018"/>
                  </a:lnTo>
                  <a:lnTo>
                    <a:pt x="32527" y="4001"/>
                  </a:lnTo>
                  <a:lnTo>
                    <a:pt x="4015" y="32517"/>
                  </a:lnTo>
                  <a:lnTo>
                    <a:pt x="1023" y="42346"/>
                  </a:lnTo>
                  <a:lnTo>
                    <a:pt x="0" y="5265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9457916" y="4855563"/>
              <a:ext cx="38735" cy="43815"/>
            </a:xfrm>
            <a:custGeom>
              <a:avLst/>
              <a:gdLst/>
              <a:ahLst/>
              <a:cxnLst/>
              <a:rect l="l" t="t" r="r" b="b"/>
              <a:pathLst>
                <a:path w="38734" h="43814">
                  <a:moveTo>
                    <a:pt x="38616" y="43496"/>
                  </a:moveTo>
                  <a:lnTo>
                    <a:pt x="37764" y="35616"/>
                  </a:lnTo>
                  <a:lnTo>
                    <a:pt x="35552" y="28056"/>
                  </a:lnTo>
                  <a:lnTo>
                    <a:pt x="7724" y="1777"/>
                  </a:ln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9457913" y="4847600"/>
              <a:ext cx="46355" cy="43815"/>
            </a:xfrm>
            <a:custGeom>
              <a:avLst/>
              <a:gdLst/>
              <a:ahLst/>
              <a:cxnLst/>
              <a:rect l="l" t="t" r="r" b="b"/>
              <a:pathLst>
                <a:path w="46355" h="43814">
                  <a:moveTo>
                    <a:pt x="45789" y="43548"/>
                  </a:moveTo>
                  <a:lnTo>
                    <a:pt x="43708" y="35313"/>
                  </a:lnTo>
                  <a:lnTo>
                    <a:pt x="40350" y="27572"/>
                  </a:lnTo>
                  <a:lnTo>
                    <a:pt x="8316" y="1673"/>
                  </a:ln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9457916" y="4136855"/>
              <a:ext cx="38735" cy="43815"/>
            </a:xfrm>
            <a:custGeom>
              <a:avLst/>
              <a:gdLst/>
              <a:ahLst/>
              <a:cxnLst/>
              <a:rect l="l" t="t" r="r" b="b"/>
              <a:pathLst>
                <a:path w="38734" h="43814">
                  <a:moveTo>
                    <a:pt x="0" y="43496"/>
                  </a:moveTo>
                  <a:lnTo>
                    <a:pt x="7730" y="41708"/>
                  </a:lnTo>
                  <a:lnTo>
                    <a:pt x="14966" y="38617"/>
                  </a:lnTo>
                  <a:lnTo>
                    <a:pt x="37758" y="7896"/>
                  </a:lnTo>
                  <a:lnTo>
                    <a:pt x="38616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9457916" y="4144757"/>
              <a:ext cx="46355" cy="43815"/>
            </a:xfrm>
            <a:custGeom>
              <a:avLst/>
              <a:gdLst/>
              <a:ahLst/>
              <a:cxnLst/>
              <a:rect l="l" t="t" r="r" b="b"/>
              <a:pathLst>
                <a:path w="46355" h="43814">
                  <a:moveTo>
                    <a:pt x="0" y="43548"/>
                  </a:moveTo>
                  <a:lnTo>
                    <a:pt x="8310" y="41888"/>
                  </a:lnTo>
                  <a:lnTo>
                    <a:pt x="16207" y="38934"/>
                  </a:lnTo>
                  <a:lnTo>
                    <a:pt x="43705" y="8241"/>
                  </a:lnTo>
                  <a:lnTo>
                    <a:pt x="4578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9380543" y="6489282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13161" y="0"/>
                  </a:moveTo>
                  <a:lnTo>
                    <a:pt x="5947" y="0"/>
                  </a:lnTo>
                  <a:lnTo>
                    <a:pt x="0" y="5947"/>
                  </a:lnTo>
                  <a:lnTo>
                    <a:pt x="0" y="13182"/>
                  </a:lnTo>
                  <a:lnTo>
                    <a:pt x="0" y="20397"/>
                  </a:lnTo>
                  <a:lnTo>
                    <a:pt x="5947" y="26334"/>
                  </a:lnTo>
                  <a:lnTo>
                    <a:pt x="13161" y="26334"/>
                  </a:lnTo>
                  <a:lnTo>
                    <a:pt x="20397" y="26334"/>
                  </a:lnTo>
                  <a:lnTo>
                    <a:pt x="26344" y="20397"/>
                  </a:lnTo>
                  <a:lnTo>
                    <a:pt x="26344" y="13182"/>
                  </a:lnTo>
                  <a:lnTo>
                    <a:pt x="26344" y="5947"/>
                  </a:lnTo>
                  <a:lnTo>
                    <a:pt x="20397" y="0"/>
                  </a:lnTo>
                  <a:lnTo>
                    <a:pt x="1316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9380543" y="5698992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13161" y="0"/>
                  </a:moveTo>
                  <a:lnTo>
                    <a:pt x="5947" y="0"/>
                  </a:lnTo>
                  <a:lnTo>
                    <a:pt x="0" y="5947"/>
                  </a:lnTo>
                  <a:lnTo>
                    <a:pt x="0" y="13182"/>
                  </a:lnTo>
                  <a:lnTo>
                    <a:pt x="0" y="20397"/>
                  </a:lnTo>
                  <a:lnTo>
                    <a:pt x="5947" y="26365"/>
                  </a:lnTo>
                  <a:lnTo>
                    <a:pt x="13161" y="26365"/>
                  </a:lnTo>
                  <a:lnTo>
                    <a:pt x="20397" y="26365"/>
                  </a:lnTo>
                  <a:lnTo>
                    <a:pt x="26344" y="20397"/>
                  </a:lnTo>
                  <a:lnTo>
                    <a:pt x="26344" y="13182"/>
                  </a:lnTo>
                  <a:lnTo>
                    <a:pt x="26344" y="5947"/>
                  </a:lnTo>
                  <a:lnTo>
                    <a:pt x="20397" y="0"/>
                  </a:lnTo>
                  <a:lnTo>
                    <a:pt x="1316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9777782" y="4908723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13161" y="0"/>
                  </a:moveTo>
                  <a:lnTo>
                    <a:pt x="5947" y="0"/>
                  </a:lnTo>
                  <a:lnTo>
                    <a:pt x="0" y="5947"/>
                  </a:lnTo>
                  <a:lnTo>
                    <a:pt x="0" y="13161"/>
                  </a:lnTo>
                  <a:lnTo>
                    <a:pt x="0" y="20386"/>
                  </a:lnTo>
                  <a:lnTo>
                    <a:pt x="5947" y="26334"/>
                  </a:lnTo>
                  <a:lnTo>
                    <a:pt x="13161" y="26334"/>
                  </a:lnTo>
                  <a:lnTo>
                    <a:pt x="20397" y="26334"/>
                  </a:lnTo>
                  <a:lnTo>
                    <a:pt x="26344" y="20386"/>
                  </a:lnTo>
                  <a:lnTo>
                    <a:pt x="26344" y="13161"/>
                  </a:lnTo>
                  <a:lnTo>
                    <a:pt x="26344" y="5947"/>
                  </a:lnTo>
                  <a:lnTo>
                    <a:pt x="20397" y="0"/>
                  </a:lnTo>
                  <a:lnTo>
                    <a:pt x="1316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9777782" y="4118426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13161" y="0"/>
                  </a:moveTo>
                  <a:lnTo>
                    <a:pt x="5947" y="0"/>
                  </a:lnTo>
                  <a:lnTo>
                    <a:pt x="0" y="5947"/>
                  </a:lnTo>
                  <a:lnTo>
                    <a:pt x="0" y="13182"/>
                  </a:lnTo>
                  <a:lnTo>
                    <a:pt x="0" y="20386"/>
                  </a:lnTo>
                  <a:lnTo>
                    <a:pt x="5947" y="26334"/>
                  </a:lnTo>
                  <a:lnTo>
                    <a:pt x="13161" y="26334"/>
                  </a:lnTo>
                  <a:lnTo>
                    <a:pt x="20397" y="26334"/>
                  </a:lnTo>
                  <a:lnTo>
                    <a:pt x="26344" y="20386"/>
                  </a:lnTo>
                  <a:lnTo>
                    <a:pt x="26344" y="13182"/>
                  </a:lnTo>
                  <a:lnTo>
                    <a:pt x="26344" y="5947"/>
                  </a:lnTo>
                  <a:lnTo>
                    <a:pt x="20397" y="0"/>
                  </a:lnTo>
                  <a:lnTo>
                    <a:pt x="1316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9380543" y="3328126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13161" y="0"/>
                  </a:moveTo>
                  <a:lnTo>
                    <a:pt x="5947" y="0"/>
                  </a:lnTo>
                  <a:lnTo>
                    <a:pt x="0" y="5968"/>
                  </a:lnTo>
                  <a:lnTo>
                    <a:pt x="0" y="13193"/>
                  </a:lnTo>
                  <a:lnTo>
                    <a:pt x="0" y="20418"/>
                  </a:lnTo>
                  <a:lnTo>
                    <a:pt x="5947" y="26365"/>
                  </a:lnTo>
                  <a:lnTo>
                    <a:pt x="13161" y="26365"/>
                  </a:lnTo>
                  <a:lnTo>
                    <a:pt x="20397" y="26365"/>
                  </a:lnTo>
                  <a:lnTo>
                    <a:pt x="26344" y="20418"/>
                  </a:lnTo>
                  <a:lnTo>
                    <a:pt x="26344" y="13193"/>
                  </a:lnTo>
                  <a:lnTo>
                    <a:pt x="26344" y="5968"/>
                  </a:lnTo>
                  <a:lnTo>
                    <a:pt x="20397" y="0"/>
                  </a:lnTo>
                  <a:lnTo>
                    <a:pt x="1316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9380543" y="253785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69">
                  <a:moveTo>
                    <a:pt x="13161" y="0"/>
                  </a:moveTo>
                  <a:lnTo>
                    <a:pt x="5947" y="0"/>
                  </a:lnTo>
                  <a:lnTo>
                    <a:pt x="0" y="5947"/>
                  </a:lnTo>
                  <a:lnTo>
                    <a:pt x="0" y="13161"/>
                  </a:lnTo>
                  <a:lnTo>
                    <a:pt x="0" y="20386"/>
                  </a:lnTo>
                  <a:lnTo>
                    <a:pt x="5947" y="26334"/>
                  </a:lnTo>
                  <a:lnTo>
                    <a:pt x="13161" y="26334"/>
                  </a:lnTo>
                  <a:lnTo>
                    <a:pt x="20397" y="26334"/>
                  </a:lnTo>
                  <a:lnTo>
                    <a:pt x="26344" y="20386"/>
                  </a:lnTo>
                  <a:lnTo>
                    <a:pt x="26344" y="13161"/>
                  </a:lnTo>
                  <a:lnTo>
                    <a:pt x="26344" y="5947"/>
                  </a:lnTo>
                  <a:lnTo>
                    <a:pt x="20397" y="0"/>
                  </a:lnTo>
                  <a:lnTo>
                    <a:pt x="13161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6602332" y="3253511"/>
              <a:ext cx="35560" cy="737870"/>
            </a:xfrm>
            <a:custGeom>
              <a:avLst/>
              <a:gdLst/>
              <a:ahLst/>
              <a:cxnLst/>
              <a:rect l="l" t="t" r="r" b="b"/>
              <a:pathLst>
                <a:path w="35559" h="737870">
                  <a:moveTo>
                    <a:pt x="0" y="737600"/>
                  </a:moveTo>
                  <a:lnTo>
                    <a:pt x="0" y="0"/>
                  </a:lnTo>
                  <a:lnTo>
                    <a:pt x="35140" y="0"/>
                  </a:lnTo>
                  <a:lnTo>
                    <a:pt x="35140" y="737600"/>
                  </a:lnTo>
                  <a:lnTo>
                    <a:pt x="0" y="737600"/>
                  </a:lnTo>
                  <a:close/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6593548" y="3964740"/>
              <a:ext cx="52705" cy="35560"/>
            </a:xfrm>
            <a:custGeom>
              <a:avLst/>
              <a:gdLst/>
              <a:ahLst/>
              <a:cxnLst/>
              <a:rect l="l" t="t" r="r" b="b"/>
              <a:pathLst>
                <a:path w="52705" h="35560">
                  <a:moveTo>
                    <a:pt x="0" y="3518"/>
                  </a:moveTo>
                  <a:lnTo>
                    <a:pt x="0" y="35150"/>
                  </a:lnTo>
                  <a:lnTo>
                    <a:pt x="52689" y="35150"/>
                  </a:lnTo>
                  <a:lnTo>
                    <a:pt x="52689" y="0"/>
                  </a:lnTo>
                </a:path>
              </a:pathLst>
            </a:custGeom>
            <a:ln w="11151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0170286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0433714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0697134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0960562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85" y="0"/>
                  </a:lnTo>
                  <a:lnTo>
                    <a:pt x="878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1224004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1750853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85" y="0"/>
                  </a:lnTo>
                  <a:lnTo>
                    <a:pt x="878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2014274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2277716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2541144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2804562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3331433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3594862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3858282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4121712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1487426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1496198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3067992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3076780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2286489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13340207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4130499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3331433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3852707" y="6527932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30" h="19050">
                  <a:moveTo>
                    <a:pt x="0" y="18428"/>
                  </a:moveTo>
                  <a:lnTo>
                    <a:pt x="11151" y="18428"/>
                  </a:lnTo>
                  <a:lnTo>
                    <a:pt x="11151" y="0"/>
                  </a:lnTo>
                  <a:lnTo>
                    <a:pt x="0" y="0"/>
                  </a:lnTo>
                  <a:lnTo>
                    <a:pt x="0" y="1842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4121712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85" y="0"/>
                  </a:lnTo>
                  <a:lnTo>
                    <a:pt x="878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4385130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3861480" y="6527921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30" h="19050">
                  <a:moveTo>
                    <a:pt x="0" y="18428"/>
                  </a:moveTo>
                  <a:lnTo>
                    <a:pt x="11151" y="18428"/>
                  </a:lnTo>
                  <a:lnTo>
                    <a:pt x="11151" y="0"/>
                  </a:lnTo>
                  <a:lnTo>
                    <a:pt x="0" y="0"/>
                  </a:lnTo>
                  <a:lnTo>
                    <a:pt x="0" y="1842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4648574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4657347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4912001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5175429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85" y="0"/>
                  </a:lnTo>
                  <a:lnTo>
                    <a:pt x="878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5438858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85" y="0"/>
                  </a:lnTo>
                  <a:lnTo>
                    <a:pt x="878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5702298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5965713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6229141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6492570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85" y="0"/>
                  </a:lnTo>
                  <a:lnTo>
                    <a:pt x="878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6755995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85" y="0"/>
                  </a:lnTo>
                  <a:lnTo>
                    <a:pt x="878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7019440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6237915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5711072" y="651123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0170286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64" y="18428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0433714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64" y="18428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0960562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85" y="18428"/>
                  </a:ln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1224004" y="2507124"/>
              <a:ext cx="8890" cy="50165"/>
            </a:xfrm>
            <a:custGeom>
              <a:avLst/>
              <a:gdLst/>
              <a:ahLst/>
              <a:cxnLst/>
              <a:rect l="l" t="t" r="r" b="b"/>
              <a:pathLst>
                <a:path w="8890" h="50164">
                  <a:moveTo>
                    <a:pt x="0" y="0"/>
                  </a:moveTo>
                  <a:lnTo>
                    <a:pt x="0" y="50040"/>
                  </a:lnTo>
                  <a:lnTo>
                    <a:pt x="8764" y="50040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2014274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95" y="18428"/>
                  </a:lnTo>
                  <a:lnTo>
                    <a:pt x="87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2277716" y="250712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2541144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64" y="18428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2804562" y="2507124"/>
              <a:ext cx="8890" cy="50165"/>
            </a:xfrm>
            <a:custGeom>
              <a:avLst/>
              <a:gdLst/>
              <a:ahLst/>
              <a:cxnLst/>
              <a:rect l="l" t="t" r="r" b="b"/>
              <a:pathLst>
                <a:path w="8890" h="50164">
                  <a:moveTo>
                    <a:pt x="0" y="0"/>
                  </a:moveTo>
                  <a:lnTo>
                    <a:pt x="0" y="50040"/>
                  </a:lnTo>
                  <a:lnTo>
                    <a:pt x="8764" y="50040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3594862" y="2507124"/>
              <a:ext cx="8890" cy="50165"/>
            </a:xfrm>
            <a:custGeom>
              <a:avLst/>
              <a:gdLst/>
              <a:ahLst/>
              <a:cxnLst/>
              <a:rect l="l" t="t" r="r" b="b"/>
              <a:pathLst>
                <a:path w="8890" h="50164">
                  <a:moveTo>
                    <a:pt x="0" y="0"/>
                  </a:moveTo>
                  <a:lnTo>
                    <a:pt x="0" y="50040"/>
                  </a:lnTo>
                  <a:lnTo>
                    <a:pt x="8764" y="50040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3858282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64" y="18428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9910051" y="2507125"/>
              <a:ext cx="4217670" cy="19050"/>
            </a:xfrm>
            <a:custGeom>
              <a:avLst/>
              <a:gdLst/>
              <a:ahLst/>
              <a:cxnLst/>
              <a:rect l="l" t="t" r="r" b="b"/>
              <a:pathLst>
                <a:path w="4217669" h="19050">
                  <a:moveTo>
                    <a:pt x="11150" y="12"/>
                  </a:moveTo>
                  <a:lnTo>
                    <a:pt x="0" y="12"/>
                  </a:lnTo>
                  <a:lnTo>
                    <a:pt x="0" y="18440"/>
                  </a:lnTo>
                  <a:lnTo>
                    <a:pt x="11150" y="18440"/>
                  </a:lnTo>
                  <a:lnTo>
                    <a:pt x="11150" y="12"/>
                  </a:lnTo>
                  <a:close/>
                </a:path>
                <a:path w="4217669" h="19050">
                  <a:moveTo>
                    <a:pt x="4217225" y="0"/>
                  </a:moveTo>
                  <a:lnTo>
                    <a:pt x="4206075" y="0"/>
                  </a:lnTo>
                  <a:lnTo>
                    <a:pt x="4206075" y="18427"/>
                  </a:lnTo>
                  <a:lnTo>
                    <a:pt x="4217225" y="18427"/>
                  </a:lnTo>
                  <a:lnTo>
                    <a:pt x="421722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1487426" y="2507124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1496198" y="250711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3067992" y="2507124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3076780" y="250711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2277716" y="2507133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8764" y="18428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3340207" y="250713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428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4124923" y="2507133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30" h="19050">
                  <a:moveTo>
                    <a:pt x="0" y="18428"/>
                  </a:moveTo>
                  <a:lnTo>
                    <a:pt x="11151" y="18428"/>
                  </a:lnTo>
                  <a:lnTo>
                    <a:pt x="11151" y="0"/>
                  </a:lnTo>
                  <a:lnTo>
                    <a:pt x="0" y="0"/>
                  </a:lnTo>
                  <a:lnTo>
                    <a:pt x="0" y="1842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3331433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64" y="18428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3594862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64" y="18428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3852707" y="2507124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30" h="19050">
                  <a:moveTo>
                    <a:pt x="0" y="18428"/>
                  </a:moveTo>
                  <a:lnTo>
                    <a:pt x="11151" y="18428"/>
                  </a:lnTo>
                  <a:lnTo>
                    <a:pt x="11151" y="0"/>
                  </a:lnTo>
                  <a:lnTo>
                    <a:pt x="0" y="0"/>
                  </a:lnTo>
                  <a:lnTo>
                    <a:pt x="0" y="1842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4121712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85" y="18428"/>
                  </a:ln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4385130" y="2507124"/>
              <a:ext cx="8890" cy="50165"/>
            </a:xfrm>
            <a:custGeom>
              <a:avLst/>
              <a:gdLst/>
              <a:ahLst/>
              <a:cxnLst/>
              <a:rect l="l" t="t" r="r" b="b"/>
              <a:pathLst>
                <a:path w="8890" h="50164">
                  <a:moveTo>
                    <a:pt x="0" y="0"/>
                  </a:moveTo>
                  <a:lnTo>
                    <a:pt x="0" y="50040"/>
                  </a:lnTo>
                  <a:lnTo>
                    <a:pt x="8795" y="50040"/>
                  </a:lnTo>
                  <a:lnTo>
                    <a:pt x="87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3861480" y="2507133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30" h="19050">
                  <a:moveTo>
                    <a:pt x="0" y="18428"/>
                  </a:moveTo>
                  <a:lnTo>
                    <a:pt x="11151" y="18428"/>
                  </a:lnTo>
                  <a:lnTo>
                    <a:pt x="11151" y="0"/>
                  </a:lnTo>
                  <a:lnTo>
                    <a:pt x="0" y="0"/>
                  </a:lnTo>
                  <a:lnTo>
                    <a:pt x="0" y="1842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4648574" y="2507124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4657347" y="250711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4912001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64" y="18428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5175429" y="2507124"/>
              <a:ext cx="8890" cy="50165"/>
            </a:xfrm>
            <a:custGeom>
              <a:avLst/>
              <a:gdLst/>
              <a:ahLst/>
              <a:cxnLst/>
              <a:rect l="l" t="t" r="r" b="b"/>
              <a:pathLst>
                <a:path w="8890" h="50164">
                  <a:moveTo>
                    <a:pt x="0" y="0"/>
                  </a:moveTo>
                  <a:lnTo>
                    <a:pt x="0" y="50040"/>
                  </a:lnTo>
                  <a:lnTo>
                    <a:pt x="8785" y="50040"/>
                  </a:ln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5438858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85" y="18428"/>
                  </a:ln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5696723" y="2507124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30" h="19050">
                  <a:moveTo>
                    <a:pt x="0" y="18428"/>
                  </a:moveTo>
                  <a:lnTo>
                    <a:pt x="11151" y="18428"/>
                  </a:lnTo>
                  <a:lnTo>
                    <a:pt x="11151" y="0"/>
                  </a:lnTo>
                  <a:lnTo>
                    <a:pt x="0" y="0"/>
                  </a:lnTo>
                  <a:lnTo>
                    <a:pt x="0" y="1842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5965713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64" y="18428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6229141" y="2507124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12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6492570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85" y="18428"/>
                  </a:ln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6755995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85" y="18428"/>
                  </a:ln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7019440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64" y="18428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6237915" y="250711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29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5705497" y="2507133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30" h="19050">
                  <a:moveTo>
                    <a:pt x="0" y="18428"/>
                  </a:moveTo>
                  <a:lnTo>
                    <a:pt x="11151" y="18428"/>
                  </a:lnTo>
                  <a:lnTo>
                    <a:pt x="11151" y="0"/>
                  </a:lnTo>
                  <a:lnTo>
                    <a:pt x="0" y="0"/>
                  </a:lnTo>
                  <a:lnTo>
                    <a:pt x="0" y="1842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9421006" y="6234629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8795"/>
                  </a:moveTo>
                  <a:lnTo>
                    <a:pt x="0" y="8795"/>
                  </a:lnTo>
                  <a:lnTo>
                    <a:pt x="0" y="0"/>
                  </a:lnTo>
                  <a:lnTo>
                    <a:pt x="1758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9421006" y="5707789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8764"/>
                  </a:moveTo>
                  <a:lnTo>
                    <a:pt x="0" y="8764"/>
                  </a:lnTo>
                  <a:lnTo>
                    <a:pt x="0" y="0"/>
                  </a:lnTo>
                  <a:lnTo>
                    <a:pt x="1758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9421006" y="281006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0"/>
                  </a:moveTo>
                  <a:lnTo>
                    <a:pt x="0" y="0"/>
                  </a:lnTo>
                  <a:lnTo>
                    <a:pt x="0" y="8785"/>
                  </a:lnTo>
                  <a:lnTo>
                    <a:pt x="17580" y="878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9421006" y="3073502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0"/>
                  </a:moveTo>
                  <a:lnTo>
                    <a:pt x="0" y="0"/>
                  </a:lnTo>
                  <a:lnTo>
                    <a:pt x="0" y="8764"/>
                  </a:lnTo>
                  <a:lnTo>
                    <a:pt x="1758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9421006" y="333693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0"/>
                  </a:moveTo>
                  <a:lnTo>
                    <a:pt x="0" y="0"/>
                  </a:lnTo>
                  <a:lnTo>
                    <a:pt x="0" y="8764"/>
                  </a:lnTo>
                  <a:lnTo>
                    <a:pt x="1758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9421006" y="3600343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0"/>
                  </a:moveTo>
                  <a:lnTo>
                    <a:pt x="0" y="0"/>
                  </a:lnTo>
                  <a:lnTo>
                    <a:pt x="0" y="8764"/>
                  </a:lnTo>
                  <a:lnTo>
                    <a:pt x="17580" y="8764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9421006" y="386377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0"/>
                  </a:moveTo>
                  <a:lnTo>
                    <a:pt x="0" y="0"/>
                  </a:lnTo>
                  <a:lnTo>
                    <a:pt x="0" y="8785"/>
                  </a:lnTo>
                  <a:lnTo>
                    <a:pt x="17580" y="878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9421006" y="5180916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8795"/>
                  </a:moveTo>
                  <a:lnTo>
                    <a:pt x="0" y="8795"/>
                  </a:lnTo>
                  <a:lnTo>
                    <a:pt x="0" y="0"/>
                  </a:lnTo>
                  <a:lnTo>
                    <a:pt x="1758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9906851" y="6527920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219"/>
                  </a:moveTo>
                  <a:lnTo>
                    <a:pt x="0" y="0"/>
                  </a:lnTo>
                  <a:lnTo>
                    <a:pt x="8785" y="0"/>
                  </a:lnTo>
                  <a:lnTo>
                    <a:pt x="8785" y="18439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7282852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64" y="0"/>
                  </a:lnTo>
                  <a:lnTo>
                    <a:pt x="8764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7546279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7809707" y="6527932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18428"/>
                  </a:moveTo>
                  <a:lnTo>
                    <a:pt x="0" y="0"/>
                  </a:lnTo>
                  <a:lnTo>
                    <a:pt x="8785" y="0"/>
                  </a:lnTo>
                  <a:lnTo>
                    <a:pt x="8785" y="18428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7282852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64" y="18428"/>
                  </a:lnTo>
                  <a:lnTo>
                    <a:pt x="8764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7546279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95" y="18428"/>
                  </a:lnTo>
                  <a:lnTo>
                    <a:pt x="87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7809707" y="250712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0" y="0"/>
                  </a:moveTo>
                  <a:lnTo>
                    <a:pt x="0" y="18428"/>
                  </a:lnTo>
                  <a:lnTo>
                    <a:pt x="8785" y="18428"/>
                  </a:ln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9867343" y="4917497"/>
              <a:ext cx="17145" cy="8890"/>
            </a:xfrm>
            <a:custGeom>
              <a:avLst/>
              <a:gdLst/>
              <a:ahLst/>
              <a:cxnLst/>
              <a:rect l="l" t="t" r="r" b="b"/>
              <a:pathLst>
                <a:path w="17145" h="8889">
                  <a:moveTo>
                    <a:pt x="0" y="0"/>
                  </a:moveTo>
                  <a:lnTo>
                    <a:pt x="17119" y="0"/>
                  </a:lnTo>
                  <a:lnTo>
                    <a:pt x="17119" y="8785"/>
                  </a:lnTo>
                  <a:lnTo>
                    <a:pt x="0" y="878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9867343" y="2542253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89">
                  <a:moveTo>
                    <a:pt x="0" y="8764"/>
                  </a:moveTo>
                  <a:lnTo>
                    <a:pt x="18428" y="8764"/>
                  </a:lnTo>
                  <a:lnTo>
                    <a:pt x="18428" y="0"/>
                  </a:lnTo>
                  <a:lnTo>
                    <a:pt x="879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9906851" y="252556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78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9867343" y="4127202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89">
                  <a:moveTo>
                    <a:pt x="0" y="8785"/>
                  </a:moveTo>
                  <a:lnTo>
                    <a:pt x="18428" y="8785"/>
                  </a:lnTo>
                  <a:lnTo>
                    <a:pt x="18428" y="0"/>
                  </a:ln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9867343" y="3863773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89">
                  <a:moveTo>
                    <a:pt x="0" y="8785"/>
                  </a:moveTo>
                  <a:lnTo>
                    <a:pt x="18428" y="8785"/>
                  </a:lnTo>
                  <a:lnTo>
                    <a:pt x="18428" y="0"/>
                  </a:ln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9867343" y="3600352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89">
                  <a:moveTo>
                    <a:pt x="0" y="8764"/>
                  </a:moveTo>
                  <a:lnTo>
                    <a:pt x="18428" y="8764"/>
                  </a:lnTo>
                  <a:lnTo>
                    <a:pt x="18428" y="0"/>
                  </a:ln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9867343" y="3336939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89">
                  <a:moveTo>
                    <a:pt x="0" y="8764"/>
                  </a:moveTo>
                  <a:lnTo>
                    <a:pt x="18428" y="8764"/>
                  </a:lnTo>
                  <a:lnTo>
                    <a:pt x="18428" y="0"/>
                  </a:ln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9867343" y="3073512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89">
                  <a:moveTo>
                    <a:pt x="0" y="8764"/>
                  </a:moveTo>
                  <a:lnTo>
                    <a:pt x="18428" y="8764"/>
                  </a:lnTo>
                  <a:lnTo>
                    <a:pt x="18428" y="0"/>
                  </a:ln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9867343" y="2810062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89">
                  <a:moveTo>
                    <a:pt x="0" y="8785"/>
                  </a:moveTo>
                  <a:lnTo>
                    <a:pt x="18428" y="8785"/>
                  </a:lnTo>
                  <a:lnTo>
                    <a:pt x="18428" y="0"/>
                  </a:ln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9421006" y="5971211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8785"/>
                  </a:moveTo>
                  <a:lnTo>
                    <a:pt x="0" y="8785"/>
                  </a:lnTo>
                  <a:lnTo>
                    <a:pt x="0" y="0"/>
                  </a:lnTo>
                  <a:lnTo>
                    <a:pt x="1758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9421006" y="5444362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8764"/>
                  </a:moveTo>
                  <a:lnTo>
                    <a:pt x="0" y="8764"/>
                  </a:lnTo>
                  <a:lnTo>
                    <a:pt x="0" y="0"/>
                  </a:lnTo>
                  <a:lnTo>
                    <a:pt x="1758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9421006" y="4917499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8785"/>
                  </a:moveTo>
                  <a:lnTo>
                    <a:pt x="0" y="8785"/>
                  </a:lnTo>
                  <a:lnTo>
                    <a:pt x="0" y="0"/>
                  </a:lnTo>
                  <a:lnTo>
                    <a:pt x="1758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9421006" y="4654077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8764"/>
                  </a:moveTo>
                  <a:lnTo>
                    <a:pt x="0" y="8764"/>
                  </a:lnTo>
                  <a:lnTo>
                    <a:pt x="0" y="0"/>
                  </a:lnTo>
                  <a:lnTo>
                    <a:pt x="1758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9421006" y="439065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8764"/>
                  </a:moveTo>
                  <a:lnTo>
                    <a:pt x="0" y="8764"/>
                  </a:lnTo>
                  <a:lnTo>
                    <a:pt x="0" y="0"/>
                  </a:lnTo>
                  <a:lnTo>
                    <a:pt x="1758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9421006" y="4127202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8785"/>
                  </a:moveTo>
                  <a:lnTo>
                    <a:pt x="0" y="8785"/>
                  </a:lnTo>
                  <a:lnTo>
                    <a:pt x="0" y="0"/>
                  </a:lnTo>
                  <a:lnTo>
                    <a:pt x="1758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9421006" y="2546631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89">
                  <a:moveTo>
                    <a:pt x="17580" y="0"/>
                  </a:moveTo>
                  <a:lnTo>
                    <a:pt x="0" y="0"/>
                  </a:lnTo>
                  <a:lnTo>
                    <a:pt x="0" y="8785"/>
                  </a:lnTo>
                  <a:lnTo>
                    <a:pt x="17580" y="878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2014274" y="2507124"/>
              <a:ext cx="8890" cy="50165"/>
            </a:xfrm>
            <a:custGeom>
              <a:avLst/>
              <a:gdLst/>
              <a:ahLst/>
              <a:cxnLst/>
              <a:rect l="l" t="t" r="r" b="b"/>
              <a:pathLst>
                <a:path w="8890" h="50164">
                  <a:moveTo>
                    <a:pt x="0" y="0"/>
                  </a:moveTo>
                  <a:lnTo>
                    <a:pt x="0" y="50040"/>
                  </a:lnTo>
                  <a:lnTo>
                    <a:pt x="8795" y="50040"/>
                  </a:lnTo>
                  <a:lnTo>
                    <a:pt x="8795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7018541" y="2507124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69">
                  <a:moveTo>
                    <a:pt x="10533" y="1057"/>
                  </a:moveTo>
                  <a:lnTo>
                    <a:pt x="10533" y="0"/>
                  </a:lnTo>
                  <a:lnTo>
                    <a:pt x="0" y="0"/>
                  </a:lnTo>
                  <a:lnTo>
                    <a:pt x="0" y="1057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7013277" y="2508184"/>
              <a:ext cx="21590" cy="52705"/>
            </a:xfrm>
            <a:custGeom>
              <a:avLst/>
              <a:gdLst/>
              <a:ahLst/>
              <a:cxnLst/>
              <a:rect l="l" t="t" r="r" b="b"/>
              <a:pathLst>
                <a:path w="21590" h="52705">
                  <a:moveTo>
                    <a:pt x="0" y="0"/>
                  </a:moveTo>
                  <a:lnTo>
                    <a:pt x="0" y="52145"/>
                  </a:lnTo>
                  <a:lnTo>
                    <a:pt x="21067" y="52145"/>
                  </a:lnTo>
                  <a:lnTo>
                    <a:pt x="21067" y="0"/>
                  </a:lnTo>
                  <a:lnTo>
                    <a:pt x="0" y="0"/>
                  </a:lnTo>
                  <a:close/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9315449" y="4418940"/>
              <a:ext cx="308610" cy="220979"/>
            </a:xfrm>
            <a:custGeom>
              <a:avLst/>
              <a:gdLst/>
              <a:ahLst/>
              <a:cxnLst/>
              <a:rect l="l" t="t" r="r" b="b"/>
              <a:pathLst>
                <a:path w="308609" h="220979">
                  <a:moveTo>
                    <a:pt x="185879" y="0"/>
                  </a:moveTo>
                  <a:lnTo>
                    <a:pt x="185879" y="72573"/>
                  </a:lnTo>
                  <a:lnTo>
                    <a:pt x="0" y="72573"/>
                  </a:lnTo>
                  <a:lnTo>
                    <a:pt x="0" y="147482"/>
                  </a:lnTo>
                  <a:lnTo>
                    <a:pt x="185879" y="147482"/>
                  </a:lnTo>
                  <a:lnTo>
                    <a:pt x="185879" y="220412"/>
                  </a:lnTo>
                  <a:lnTo>
                    <a:pt x="308273" y="110206"/>
                  </a:lnTo>
                  <a:lnTo>
                    <a:pt x="1858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9315449" y="4418940"/>
              <a:ext cx="308610" cy="220979"/>
            </a:xfrm>
            <a:custGeom>
              <a:avLst/>
              <a:gdLst/>
              <a:ahLst/>
              <a:cxnLst/>
              <a:rect l="l" t="t" r="r" b="b"/>
              <a:pathLst>
                <a:path w="308609" h="220979">
                  <a:moveTo>
                    <a:pt x="308273" y="110206"/>
                  </a:moveTo>
                  <a:lnTo>
                    <a:pt x="185879" y="220412"/>
                  </a:lnTo>
                  <a:lnTo>
                    <a:pt x="185879" y="147482"/>
                  </a:lnTo>
                  <a:lnTo>
                    <a:pt x="0" y="147482"/>
                  </a:lnTo>
                  <a:lnTo>
                    <a:pt x="0" y="72573"/>
                  </a:lnTo>
                  <a:lnTo>
                    <a:pt x="185879" y="72573"/>
                  </a:lnTo>
                  <a:lnTo>
                    <a:pt x="185879" y="0"/>
                  </a:lnTo>
                  <a:lnTo>
                    <a:pt x="308273" y="110206"/>
                  </a:lnTo>
                </a:path>
              </a:pathLst>
            </a:custGeom>
            <a:ln w="446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69" name="object 5269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9897614" y="3633703"/>
              <a:ext cx="209899" cy="209007"/>
            </a:xfrm>
            <a:prstGeom prst="rect">
              <a:avLst/>
            </a:prstGeom>
          </p:spPr>
        </p:pic>
        <p:pic>
          <p:nvPicPr>
            <p:cNvPr id="5270" name="object 5270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0147462" y="3632156"/>
              <a:ext cx="209618" cy="209160"/>
            </a:xfrm>
            <a:prstGeom prst="rect">
              <a:avLst/>
            </a:prstGeom>
          </p:spPr>
        </p:pic>
        <p:pic>
          <p:nvPicPr>
            <p:cNvPr id="5271" name="object 5271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8692771" y="3472053"/>
              <a:ext cx="209606" cy="209164"/>
            </a:xfrm>
            <a:prstGeom prst="rect">
              <a:avLst/>
            </a:prstGeom>
          </p:spPr>
        </p:pic>
      </p:grpSp>
      <p:grpSp>
        <p:nvGrpSpPr>
          <p:cNvPr id="5272" name="object 5272"/>
          <p:cNvGrpSpPr/>
          <p:nvPr/>
        </p:nvGrpSpPr>
        <p:grpSpPr>
          <a:xfrm>
            <a:off x="13485375" y="5026407"/>
            <a:ext cx="55244" cy="84455"/>
            <a:chOff x="13383775" y="5026407"/>
            <a:chExt cx="55244" cy="84455"/>
          </a:xfrm>
        </p:grpSpPr>
        <p:sp>
          <p:nvSpPr>
            <p:cNvPr id="5273" name="object 5273"/>
            <p:cNvSpPr/>
            <p:nvPr/>
          </p:nvSpPr>
          <p:spPr>
            <a:xfrm>
              <a:off x="13389360" y="5031973"/>
              <a:ext cx="44450" cy="73660"/>
            </a:xfrm>
            <a:custGeom>
              <a:avLst/>
              <a:gdLst/>
              <a:ahLst/>
              <a:cxnLst/>
              <a:rect l="l" t="t" r="r" b="b"/>
              <a:pathLst>
                <a:path w="44450" h="73660">
                  <a:moveTo>
                    <a:pt x="43893" y="0"/>
                  </a:moveTo>
                  <a:lnTo>
                    <a:pt x="0" y="36606"/>
                  </a:lnTo>
                  <a:lnTo>
                    <a:pt x="43893" y="73201"/>
                  </a:lnTo>
                  <a:lnTo>
                    <a:pt x="4389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3433254" y="5031973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73201"/>
                  </a:moveTo>
                  <a:lnTo>
                    <a:pt x="0" y="0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3389360" y="5031982"/>
              <a:ext cx="44450" cy="36830"/>
            </a:xfrm>
            <a:custGeom>
              <a:avLst/>
              <a:gdLst/>
              <a:ahLst/>
              <a:cxnLst/>
              <a:rect l="l" t="t" r="r" b="b"/>
              <a:pathLst>
                <a:path w="44450" h="36829">
                  <a:moveTo>
                    <a:pt x="43893" y="0"/>
                  </a:moveTo>
                  <a:lnTo>
                    <a:pt x="0" y="3658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3389351" y="5068572"/>
              <a:ext cx="44450" cy="36830"/>
            </a:xfrm>
            <a:custGeom>
              <a:avLst/>
              <a:gdLst/>
              <a:ahLst/>
              <a:cxnLst/>
              <a:rect l="l" t="t" r="r" b="b"/>
              <a:pathLst>
                <a:path w="44450" h="36829">
                  <a:moveTo>
                    <a:pt x="0" y="0"/>
                  </a:moveTo>
                  <a:lnTo>
                    <a:pt x="43893" y="36595"/>
                  </a:lnTo>
                </a:path>
              </a:pathLst>
            </a:custGeom>
            <a:ln w="1115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277" name="object 5277"/>
          <p:cNvPicPr/>
          <p:nvPr/>
        </p:nvPicPr>
        <p:blipFill>
          <a:blip r:embed="rId85" cstate="print"/>
          <a:stretch>
            <a:fillRect/>
          </a:stretch>
        </p:blipFill>
        <p:spPr>
          <a:xfrm>
            <a:off x="14696293" y="4073342"/>
            <a:ext cx="116539" cy="116516"/>
          </a:xfrm>
          <a:prstGeom prst="rect">
            <a:avLst/>
          </a:prstGeom>
        </p:spPr>
      </p:pic>
      <p:pic>
        <p:nvPicPr>
          <p:cNvPr id="5278" name="object 5278"/>
          <p:cNvPicPr/>
          <p:nvPr/>
        </p:nvPicPr>
        <p:blipFill>
          <a:blip r:embed="rId86" cstate="print"/>
          <a:stretch>
            <a:fillRect/>
          </a:stretch>
        </p:blipFill>
        <p:spPr>
          <a:xfrm>
            <a:off x="14696293" y="4863625"/>
            <a:ext cx="116539" cy="116516"/>
          </a:xfrm>
          <a:prstGeom prst="rect">
            <a:avLst/>
          </a:prstGeom>
        </p:spPr>
      </p:pic>
      <p:pic>
        <p:nvPicPr>
          <p:cNvPr id="5279" name="object 5279"/>
          <p:cNvPicPr/>
          <p:nvPr/>
        </p:nvPicPr>
        <p:blipFill>
          <a:blip r:embed="rId87" cstate="print"/>
          <a:stretch>
            <a:fillRect/>
          </a:stretch>
        </p:blipFill>
        <p:spPr>
          <a:xfrm>
            <a:off x="13115729" y="4073342"/>
            <a:ext cx="116522" cy="116516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459994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/>
              <a:t>What should I do in case of an accident?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2242970"/>
            <a:ext cx="7808248" cy="4890441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General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Look (assess the situation)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Think (be mindful of consequent risks)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Act (protect yourself, secure accident location)</a:t>
            </a: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calm!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Call internal first aid officers at 041 349 35 55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Ambulance, call 144</a:t>
            </a: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Rescue in case of danger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Remove injured people from the danger zone (careful with back injuries)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 and work carefully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3631" y="7388363"/>
            <a:ext cx="5878830" cy="17405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Emergency measures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Protect yourself!</a:t>
            </a:r>
          </a:p>
          <a:p>
            <a:pPr marL="203835" marR="5080" indent="-191770">
              <a:lnSpc>
                <a:spcPct val="115399"/>
              </a:lnSpc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Assessment of overall condition according to BLS-AED guidelines (formerly ABC/GABI)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663631" y="9446521"/>
            <a:ext cx="6316980" cy="10547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Administer care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Care for injured people until rescue services arrive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Support rescue services</a:t>
            </a:r>
          </a:p>
        </p:txBody>
      </p:sp>
      <p:grpSp>
        <p:nvGrpSpPr>
          <p:cNvPr id="6" name="object 6"/>
          <p:cNvGrpSpPr/>
          <p:nvPr/>
        </p:nvGrpSpPr>
        <p:grpSpPr>
          <a:xfrm>
            <a:off x="522036" y="2365980"/>
            <a:ext cx="916940" cy="916940"/>
            <a:chOff x="522036" y="2365980"/>
            <a:chExt cx="916940" cy="916940"/>
          </a:xfrm>
        </p:grpSpPr>
        <p:sp>
          <p:nvSpPr>
            <p:cNvPr id="7" name="object 7"/>
            <p:cNvSpPr/>
            <p:nvPr/>
          </p:nvSpPr>
          <p:spPr>
            <a:xfrm>
              <a:off x="522036" y="23659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56462" y="2655601"/>
              <a:ext cx="560705" cy="600075"/>
            </a:xfrm>
            <a:custGeom>
              <a:avLst/>
              <a:gdLst/>
              <a:ahLst/>
              <a:cxnLst/>
              <a:rect l="l" t="t" r="r" b="b"/>
              <a:pathLst>
                <a:path w="560705" h="600075">
                  <a:moveTo>
                    <a:pt x="293217" y="182422"/>
                  </a:moveTo>
                  <a:lnTo>
                    <a:pt x="290982" y="171221"/>
                  </a:lnTo>
                  <a:lnTo>
                    <a:pt x="288378" y="163423"/>
                  </a:lnTo>
                  <a:lnTo>
                    <a:pt x="285445" y="159004"/>
                  </a:lnTo>
                  <a:lnTo>
                    <a:pt x="269862" y="135597"/>
                  </a:lnTo>
                  <a:lnTo>
                    <a:pt x="262064" y="112204"/>
                  </a:lnTo>
                  <a:lnTo>
                    <a:pt x="262470" y="74371"/>
                  </a:lnTo>
                  <a:lnTo>
                    <a:pt x="262064" y="69303"/>
                  </a:lnTo>
                  <a:lnTo>
                    <a:pt x="261581" y="67170"/>
                  </a:lnTo>
                  <a:lnTo>
                    <a:pt x="228866" y="30302"/>
                  </a:lnTo>
                  <a:lnTo>
                    <a:pt x="191211" y="9055"/>
                  </a:lnTo>
                  <a:lnTo>
                    <a:pt x="145262" y="914"/>
                  </a:lnTo>
                  <a:lnTo>
                    <a:pt x="121399" y="0"/>
                  </a:lnTo>
                  <a:lnTo>
                    <a:pt x="114312" y="762"/>
                  </a:lnTo>
                  <a:lnTo>
                    <a:pt x="72644" y="11455"/>
                  </a:lnTo>
                  <a:lnTo>
                    <a:pt x="36639" y="30873"/>
                  </a:lnTo>
                  <a:lnTo>
                    <a:pt x="8102" y="64249"/>
                  </a:lnTo>
                  <a:lnTo>
                    <a:pt x="114" y="104660"/>
                  </a:lnTo>
                  <a:lnTo>
                    <a:pt x="0" y="112750"/>
                  </a:lnTo>
                  <a:lnTo>
                    <a:pt x="165" y="119951"/>
                  </a:lnTo>
                  <a:lnTo>
                    <a:pt x="11798" y="160820"/>
                  </a:lnTo>
                  <a:lnTo>
                    <a:pt x="35077" y="203301"/>
                  </a:lnTo>
                  <a:lnTo>
                    <a:pt x="40868" y="215531"/>
                  </a:lnTo>
                  <a:lnTo>
                    <a:pt x="59728" y="260426"/>
                  </a:lnTo>
                  <a:lnTo>
                    <a:pt x="63614" y="276034"/>
                  </a:lnTo>
                  <a:lnTo>
                    <a:pt x="63614" y="311162"/>
                  </a:lnTo>
                  <a:lnTo>
                    <a:pt x="129768" y="307251"/>
                  </a:lnTo>
                  <a:lnTo>
                    <a:pt x="203708" y="334556"/>
                  </a:lnTo>
                  <a:lnTo>
                    <a:pt x="195922" y="279933"/>
                  </a:lnTo>
                  <a:lnTo>
                    <a:pt x="196786" y="274993"/>
                  </a:lnTo>
                  <a:lnTo>
                    <a:pt x="201980" y="269798"/>
                  </a:lnTo>
                  <a:lnTo>
                    <a:pt x="211480" y="264325"/>
                  </a:lnTo>
                  <a:lnTo>
                    <a:pt x="219290" y="264325"/>
                  </a:lnTo>
                  <a:lnTo>
                    <a:pt x="242620" y="268236"/>
                  </a:lnTo>
                  <a:lnTo>
                    <a:pt x="258191" y="268236"/>
                  </a:lnTo>
                  <a:lnTo>
                    <a:pt x="262064" y="264325"/>
                  </a:lnTo>
                  <a:lnTo>
                    <a:pt x="265963" y="256552"/>
                  </a:lnTo>
                  <a:lnTo>
                    <a:pt x="262064" y="240931"/>
                  </a:lnTo>
                  <a:lnTo>
                    <a:pt x="262064" y="229209"/>
                  </a:lnTo>
                  <a:lnTo>
                    <a:pt x="234861" y="225323"/>
                  </a:lnTo>
                  <a:lnTo>
                    <a:pt x="234861" y="221437"/>
                  </a:lnTo>
                  <a:lnTo>
                    <a:pt x="262064" y="221437"/>
                  </a:lnTo>
                  <a:lnTo>
                    <a:pt x="262064" y="194119"/>
                  </a:lnTo>
                  <a:lnTo>
                    <a:pt x="289331" y="186321"/>
                  </a:lnTo>
                  <a:lnTo>
                    <a:pt x="293217" y="182422"/>
                  </a:lnTo>
                  <a:close/>
                </a:path>
                <a:path w="560705" h="600075">
                  <a:moveTo>
                    <a:pt x="560298" y="361429"/>
                  </a:moveTo>
                  <a:lnTo>
                    <a:pt x="501929" y="301637"/>
                  </a:lnTo>
                  <a:lnTo>
                    <a:pt x="483895" y="198031"/>
                  </a:lnTo>
                  <a:lnTo>
                    <a:pt x="480580" y="194525"/>
                  </a:lnTo>
                  <a:lnTo>
                    <a:pt x="479120" y="193484"/>
                  </a:lnTo>
                  <a:lnTo>
                    <a:pt x="472694" y="190766"/>
                  </a:lnTo>
                  <a:lnTo>
                    <a:pt x="470941" y="190284"/>
                  </a:lnTo>
                  <a:lnTo>
                    <a:pt x="467283" y="190182"/>
                  </a:lnTo>
                  <a:lnTo>
                    <a:pt x="464058" y="190474"/>
                  </a:lnTo>
                  <a:lnTo>
                    <a:pt x="422643" y="201422"/>
                  </a:lnTo>
                  <a:lnTo>
                    <a:pt x="371055" y="279933"/>
                  </a:lnTo>
                  <a:lnTo>
                    <a:pt x="332117" y="408660"/>
                  </a:lnTo>
                  <a:lnTo>
                    <a:pt x="363258" y="408660"/>
                  </a:lnTo>
                  <a:lnTo>
                    <a:pt x="402196" y="299453"/>
                  </a:lnTo>
                  <a:lnTo>
                    <a:pt x="394385" y="361873"/>
                  </a:lnTo>
                  <a:lnTo>
                    <a:pt x="394385" y="486676"/>
                  </a:lnTo>
                  <a:lnTo>
                    <a:pt x="363258" y="599821"/>
                  </a:lnTo>
                  <a:lnTo>
                    <a:pt x="394385" y="599821"/>
                  </a:lnTo>
                  <a:lnTo>
                    <a:pt x="441096" y="486676"/>
                  </a:lnTo>
                  <a:lnTo>
                    <a:pt x="448843" y="424281"/>
                  </a:lnTo>
                  <a:lnTo>
                    <a:pt x="479996" y="478891"/>
                  </a:lnTo>
                  <a:lnTo>
                    <a:pt x="487781" y="584212"/>
                  </a:lnTo>
                  <a:lnTo>
                    <a:pt x="518934" y="592010"/>
                  </a:lnTo>
                  <a:lnTo>
                    <a:pt x="511124" y="463283"/>
                  </a:lnTo>
                  <a:lnTo>
                    <a:pt x="472224" y="377456"/>
                  </a:lnTo>
                  <a:lnTo>
                    <a:pt x="472224" y="287756"/>
                  </a:lnTo>
                  <a:lnTo>
                    <a:pt x="487781" y="330657"/>
                  </a:lnTo>
                  <a:lnTo>
                    <a:pt x="534504" y="377456"/>
                  </a:lnTo>
                  <a:lnTo>
                    <a:pt x="560298" y="3614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26226" y="2676109"/>
              <a:ext cx="96750" cy="13066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0" y="19517"/>
                  </a:moveTo>
                  <a:lnTo>
                    <a:pt x="23329" y="0"/>
                  </a:lnTo>
                  <a:lnTo>
                    <a:pt x="27224" y="23423"/>
                  </a:lnTo>
                  <a:lnTo>
                    <a:pt x="0" y="1951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23329" y="0"/>
                  </a:moveTo>
                  <a:lnTo>
                    <a:pt x="0" y="19517"/>
                  </a:lnTo>
                  <a:lnTo>
                    <a:pt x="27224" y="23423"/>
                  </a:lnTo>
                  <a:lnTo>
                    <a:pt x="23329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50392" y="2393308"/>
              <a:ext cx="459740" cy="312420"/>
            </a:xfrm>
            <a:custGeom>
              <a:avLst/>
              <a:gdLst/>
              <a:ahLst/>
              <a:cxnLst/>
              <a:rect l="l" t="t" r="r" b="b"/>
              <a:pathLst>
                <a:path w="459740" h="312419">
                  <a:moveTo>
                    <a:pt x="244944" y="136702"/>
                  </a:moveTo>
                  <a:lnTo>
                    <a:pt x="238099" y="92913"/>
                  </a:lnTo>
                  <a:lnTo>
                    <a:pt x="223596" y="61226"/>
                  </a:lnTo>
                  <a:lnTo>
                    <a:pt x="237388" y="54851"/>
                  </a:lnTo>
                  <a:lnTo>
                    <a:pt x="237388" y="0"/>
                  </a:lnTo>
                  <a:lnTo>
                    <a:pt x="229603" y="0"/>
                  </a:lnTo>
                  <a:lnTo>
                    <a:pt x="229603" y="23596"/>
                  </a:lnTo>
                  <a:lnTo>
                    <a:pt x="0" y="156032"/>
                  </a:lnTo>
                  <a:lnTo>
                    <a:pt x="229603" y="288518"/>
                  </a:lnTo>
                  <a:lnTo>
                    <a:pt x="229603" y="312089"/>
                  </a:lnTo>
                  <a:lnTo>
                    <a:pt x="237388" y="312089"/>
                  </a:lnTo>
                  <a:lnTo>
                    <a:pt x="237388" y="257225"/>
                  </a:lnTo>
                  <a:lnTo>
                    <a:pt x="210629" y="244856"/>
                  </a:lnTo>
                  <a:lnTo>
                    <a:pt x="217271" y="240169"/>
                  </a:lnTo>
                  <a:lnTo>
                    <a:pt x="238277" y="200837"/>
                  </a:lnTo>
                  <a:lnTo>
                    <a:pt x="244944" y="156845"/>
                  </a:lnTo>
                  <a:lnTo>
                    <a:pt x="243547" y="163385"/>
                  </a:lnTo>
                  <a:lnTo>
                    <a:pt x="241020" y="168783"/>
                  </a:lnTo>
                  <a:lnTo>
                    <a:pt x="233641" y="177317"/>
                  </a:lnTo>
                  <a:lnTo>
                    <a:pt x="229133" y="179438"/>
                  </a:lnTo>
                  <a:lnTo>
                    <a:pt x="218478" y="179438"/>
                  </a:lnTo>
                  <a:lnTo>
                    <a:pt x="213702" y="176250"/>
                  </a:lnTo>
                  <a:lnTo>
                    <a:pt x="205359" y="163525"/>
                  </a:lnTo>
                  <a:lnTo>
                    <a:pt x="203263" y="155854"/>
                  </a:lnTo>
                  <a:lnTo>
                    <a:pt x="203263" y="137833"/>
                  </a:lnTo>
                  <a:lnTo>
                    <a:pt x="205359" y="130136"/>
                  </a:lnTo>
                  <a:lnTo>
                    <a:pt x="213702" y="117424"/>
                  </a:lnTo>
                  <a:lnTo>
                    <a:pt x="218478" y="114249"/>
                  </a:lnTo>
                  <a:lnTo>
                    <a:pt x="229108" y="114249"/>
                  </a:lnTo>
                  <a:lnTo>
                    <a:pt x="233629" y="116357"/>
                  </a:lnTo>
                  <a:lnTo>
                    <a:pt x="240995" y="124828"/>
                  </a:lnTo>
                  <a:lnTo>
                    <a:pt x="243547" y="130200"/>
                  </a:lnTo>
                  <a:lnTo>
                    <a:pt x="244944" y="136702"/>
                  </a:lnTo>
                  <a:close/>
                </a:path>
                <a:path w="459740" h="312419">
                  <a:moveTo>
                    <a:pt x="311315" y="136525"/>
                  </a:moveTo>
                  <a:lnTo>
                    <a:pt x="268503" y="140436"/>
                  </a:lnTo>
                  <a:lnTo>
                    <a:pt x="268503" y="156032"/>
                  </a:lnTo>
                  <a:lnTo>
                    <a:pt x="311315" y="159931"/>
                  </a:lnTo>
                  <a:lnTo>
                    <a:pt x="311315" y="136525"/>
                  </a:lnTo>
                  <a:close/>
                </a:path>
                <a:path w="459740" h="312419">
                  <a:moveTo>
                    <a:pt x="459168" y="148234"/>
                  </a:moveTo>
                  <a:lnTo>
                    <a:pt x="389128" y="105321"/>
                  </a:lnTo>
                  <a:lnTo>
                    <a:pt x="389128" y="124828"/>
                  </a:lnTo>
                  <a:lnTo>
                    <a:pt x="322973" y="132613"/>
                  </a:lnTo>
                  <a:lnTo>
                    <a:pt x="322973" y="159931"/>
                  </a:lnTo>
                  <a:lnTo>
                    <a:pt x="389128" y="167754"/>
                  </a:lnTo>
                  <a:lnTo>
                    <a:pt x="389128" y="191135"/>
                  </a:lnTo>
                  <a:lnTo>
                    <a:pt x="459168" y="1482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8863" y="2464537"/>
              <a:ext cx="197575" cy="16281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57032" y="2758481"/>
              <a:ext cx="84939" cy="84950"/>
            </a:xfrm>
            <a:prstGeom prst="rect">
              <a:avLst/>
            </a:prstGeom>
          </p:spPr>
        </p:pic>
      </p:grpSp>
      <p:grpSp>
        <p:nvGrpSpPr>
          <p:cNvPr id="15" name="object 15"/>
          <p:cNvGrpSpPr/>
          <p:nvPr/>
        </p:nvGrpSpPr>
        <p:grpSpPr>
          <a:xfrm>
            <a:off x="525402" y="4106634"/>
            <a:ext cx="921385" cy="921385"/>
            <a:chOff x="525402" y="4106634"/>
            <a:chExt cx="921385" cy="921385"/>
          </a:xfrm>
        </p:grpSpPr>
        <p:sp>
          <p:nvSpPr>
            <p:cNvPr id="16" name="object 16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916746"/>
                  </a:moveTo>
                  <a:lnTo>
                    <a:pt x="0" y="916746"/>
                  </a:lnTo>
                  <a:lnTo>
                    <a:pt x="0" y="0"/>
                  </a:lnTo>
                  <a:lnTo>
                    <a:pt x="916726" y="0"/>
                  </a:lnTo>
                  <a:lnTo>
                    <a:pt x="916726" y="916746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2437" y="4811030"/>
              <a:ext cx="105326" cy="18758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48049" y="4811028"/>
              <a:ext cx="335565" cy="187585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076629" y="4145667"/>
              <a:ext cx="339090" cy="647700"/>
            </a:xfrm>
            <a:custGeom>
              <a:avLst/>
              <a:gdLst/>
              <a:ahLst/>
              <a:cxnLst/>
              <a:rect l="l" t="t" r="r" b="b"/>
              <a:pathLst>
                <a:path w="339090" h="647700">
                  <a:moveTo>
                    <a:pt x="203695" y="144348"/>
                  </a:moveTo>
                  <a:lnTo>
                    <a:pt x="184213" y="0"/>
                  </a:lnTo>
                  <a:lnTo>
                    <a:pt x="153073" y="7797"/>
                  </a:lnTo>
                  <a:lnTo>
                    <a:pt x="172542" y="152146"/>
                  </a:lnTo>
                  <a:lnTo>
                    <a:pt x="203695" y="144348"/>
                  </a:lnTo>
                  <a:close/>
                </a:path>
                <a:path w="339090" h="647700">
                  <a:moveTo>
                    <a:pt x="301066" y="628065"/>
                  </a:moveTo>
                  <a:lnTo>
                    <a:pt x="249415" y="493903"/>
                  </a:lnTo>
                  <a:lnTo>
                    <a:pt x="204368" y="502310"/>
                  </a:lnTo>
                  <a:lnTo>
                    <a:pt x="195910" y="503250"/>
                  </a:lnTo>
                  <a:lnTo>
                    <a:pt x="163182" y="479729"/>
                  </a:lnTo>
                  <a:lnTo>
                    <a:pt x="101701" y="234810"/>
                  </a:lnTo>
                  <a:lnTo>
                    <a:pt x="94856" y="190525"/>
                  </a:lnTo>
                  <a:lnTo>
                    <a:pt x="94513" y="183959"/>
                  </a:lnTo>
                  <a:lnTo>
                    <a:pt x="95986" y="176288"/>
                  </a:lnTo>
                  <a:lnTo>
                    <a:pt x="98463" y="171945"/>
                  </a:lnTo>
                  <a:lnTo>
                    <a:pt x="105651" y="168694"/>
                  </a:lnTo>
                  <a:lnTo>
                    <a:pt x="117995" y="163842"/>
                  </a:lnTo>
                  <a:lnTo>
                    <a:pt x="164744" y="152146"/>
                  </a:lnTo>
                  <a:lnTo>
                    <a:pt x="145262" y="11709"/>
                  </a:lnTo>
                  <a:lnTo>
                    <a:pt x="51777" y="35115"/>
                  </a:lnTo>
                  <a:lnTo>
                    <a:pt x="16827" y="57188"/>
                  </a:lnTo>
                  <a:lnTo>
                    <a:pt x="838" y="94919"/>
                  </a:lnTo>
                  <a:lnTo>
                    <a:pt x="0" y="104673"/>
                  </a:lnTo>
                  <a:lnTo>
                    <a:pt x="177" y="125603"/>
                  </a:lnTo>
                  <a:lnTo>
                    <a:pt x="4457" y="172618"/>
                  </a:lnTo>
                  <a:lnTo>
                    <a:pt x="17208" y="230555"/>
                  </a:lnTo>
                  <a:lnTo>
                    <a:pt x="43230" y="341337"/>
                  </a:lnTo>
                  <a:lnTo>
                    <a:pt x="63411" y="423227"/>
                  </a:lnTo>
                  <a:lnTo>
                    <a:pt x="75780" y="471398"/>
                  </a:lnTo>
                  <a:lnTo>
                    <a:pt x="94894" y="539915"/>
                  </a:lnTo>
                  <a:lnTo>
                    <a:pt x="112141" y="586790"/>
                  </a:lnTo>
                  <a:lnTo>
                    <a:pt x="133896" y="620318"/>
                  </a:lnTo>
                  <a:lnTo>
                    <a:pt x="168871" y="640334"/>
                  </a:lnTo>
                  <a:lnTo>
                    <a:pt x="215366" y="647344"/>
                  </a:lnTo>
                  <a:lnTo>
                    <a:pt x="225691" y="647573"/>
                  </a:lnTo>
                  <a:lnTo>
                    <a:pt x="240436" y="645414"/>
                  </a:lnTo>
                  <a:lnTo>
                    <a:pt x="247637" y="643775"/>
                  </a:lnTo>
                  <a:lnTo>
                    <a:pt x="275793" y="636016"/>
                  </a:lnTo>
                  <a:lnTo>
                    <a:pt x="301066" y="628065"/>
                  </a:lnTo>
                  <a:close/>
                </a:path>
                <a:path w="339090" h="647700">
                  <a:moveTo>
                    <a:pt x="338874" y="617207"/>
                  </a:moveTo>
                  <a:lnTo>
                    <a:pt x="289394" y="483730"/>
                  </a:lnTo>
                  <a:lnTo>
                    <a:pt x="258203" y="491515"/>
                  </a:lnTo>
                  <a:lnTo>
                    <a:pt x="308038" y="625817"/>
                  </a:lnTo>
                  <a:lnTo>
                    <a:pt x="338874" y="6172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3471" y="4533502"/>
              <a:ext cx="215134" cy="184622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307425" y="0"/>
                  </a:moveTo>
                  <a:lnTo>
                    <a:pt x="0" y="0"/>
                  </a:lnTo>
                  <a:lnTo>
                    <a:pt x="0" y="308419"/>
                  </a:lnTo>
                  <a:lnTo>
                    <a:pt x="307425" y="308419"/>
                  </a:lnTo>
                  <a:lnTo>
                    <a:pt x="3074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0" y="308419"/>
                  </a:moveTo>
                  <a:lnTo>
                    <a:pt x="307425" y="308419"/>
                  </a:lnTo>
                  <a:lnTo>
                    <a:pt x="307425" y="0"/>
                  </a:lnTo>
                  <a:lnTo>
                    <a:pt x="0" y="0"/>
                  </a:lnTo>
                  <a:lnTo>
                    <a:pt x="0" y="308419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1591" y="4488878"/>
              <a:ext cx="218527" cy="219218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522036" y="5824272"/>
            <a:ext cx="916940" cy="916940"/>
            <a:chOff x="522036" y="5824272"/>
            <a:chExt cx="916940" cy="916940"/>
          </a:xfrm>
        </p:grpSpPr>
        <p:sp>
          <p:nvSpPr>
            <p:cNvPr id="26" name="object 26"/>
            <p:cNvSpPr/>
            <p:nvPr/>
          </p:nvSpPr>
          <p:spPr>
            <a:xfrm>
              <a:off x="522036" y="5824272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760" y="6053486"/>
              <a:ext cx="588645" cy="614045"/>
            </a:xfrm>
            <a:custGeom>
              <a:avLst/>
              <a:gdLst/>
              <a:ahLst/>
              <a:cxnLst/>
              <a:rect l="l" t="t" r="r" b="b"/>
              <a:pathLst>
                <a:path w="588644" h="614045">
                  <a:moveTo>
                    <a:pt x="389509" y="190779"/>
                  </a:moveTo>
                  <a:lnTo>
                    <a:pt x="306336" y="261810"/>
                  </a:lnTo>
                  <a:lnTo>
                    <a:pt x="292125" y="281762"/>
                  </a:lnTo>
                  <a:lnTo>
                    <a:pt x="292125" y="293471"/>
                  </a:lnTo>
                  <a:lnTo>
                    <a:pt x="296024" y="301294"/>
                  </a:lnTo>
                  <a:lnTo>
                    <a:pt x="307695" y="309092"/>
                  </a:lnTo>
                  <a:lnTo>
                    <a:pt x="315480" y="313016"/>
                  </a:lnTo>
                  <a:lnTo>
                    <a:pt x="330288" y="317957"/>
                  </a:lnTo>
                  <a:lnTo>
                    <a:pt x="335597" y="316458"/>
                  </a:lnTo>
                  <a:lnTo>
                    <a:pt x="315480" y="289585"/>
                  </a:lnTo>
                  <a:lnTo>
                    <a:pt x="389509" y="234911"/>
                  </a:lnTo>
                  <a:lnTo>
                    <a:pt x="389509" y="190779"/>
                  </a:lnTo>
                  <a:close/>
                </a:path>
                <a:path w="588644" h="614045">
                  <a:moveTo>
                    <a:pt x="457174" y="290258"/>
                  </a:moveTo>
                  <a:lnTo>
                    <a:pt x="332676" y="324789"/>
                  </a:lnTo>
                  <a:lnTo>
                    <a:pt x="299923" y="387210"/>
                  </a:lnTo>
                  <a:lnTo>
                    <a:pt x="0" y="520001"/>
                  </a:lnTo>
                  <a:lnTo>
                    <a:pt x="15570" y="535584"/>
                  </a:lnTo>
                  <a:lnTo>
                    <a:pt x="319405" y="387210"/>
                  </a:lnTo>
                  <a:lnTo>
                    <a:pt x="0" y="551205"/>
                  </a:lnTo>
                  <a:lnTo>
                    <a:pt x="46761" y="598093"/>
                  </a:lnTo>
                  <a:lnTo>
                    <a:pt x="354431" y="457504"/>
                  </a:lnTo>
                  <a:lnTo>
                    <a:pt x="401167" y="422351"/>
                  </a:lnTo>
                  <a:lnTo>
                    <a:pt x="437222" y="361937"/>
                  </a:lnTo>
                  <a:lnTo>
                    <a:pt x="449592" y="322884"/>
                  </a:lnTo>
                  <a:lnTo>
                    <a:pt x="454736" y="301332"/>
                  </a:lnTo>
                  <a:lnTo>
                    <a:pt x="457174" y="290258"/>
                  </a:lnTo>
                  <a:close/>
                </a:path>
                <a:path w="588644" h="614045">
                  <a:moveTo>
                    <a:pt x="468033" y="195808"/>
                  </a:moveTo>
                  <a:lnTo>
                    <a:pt x="467614" y="170713"/>
                  </a:lnTo>
                  <a:lnTo>
                    <a:pt x="467398" y="168516"/>
                  </a:lnTo>
                  <a:lnTo>
                    <a:pt x="465251" y="160489"/>
                  </a:lnTo>
                  <a:lnTo>
                    <a:pt x="462622" y="148856"/>
                  </a:lnTo>
                  <a:lnTo>
                    <a:pt x="432701" y="117576"/>
                  </a:lnTo>
                  <a:lnTo>
                    <a:pt x="426986" y="116852"/>
                  </a:lnTo>
                  <a:lnTo>
                    <a:pt x="417474" y="118198"/>
                  </a:lnTo>
                  <a:lnTo>
                    <a:pt x="376478" y="142862"/>
                  </a:lnTo>
                  <a:lnTo>
                    <a:pt x="347751" y="191363"/>
                  </a:lnTo>
                  <a:lnTo>
                    <a:pt x="341922" y="222199"/>
                  </a:lnTo>
                  <a:lnTo>
                    <a:pt x="397268" y="176339"/>
                  </a:lnTo>
                  <a:lnTo>
                    <a:pt x="397268" y="242722"/>
                  </a:lnTo>
                  <a:lnTo>
                    <a:pt x="331063" y="289585"/>
                  </a:lnTo>
                  <a:lnTo>
                    <a:pt x="341833" y="314731"/>
                  </a:lnTo>
                  <a:lnTo>
                    <a:pt x="458927" y="281965"/>
                  </a:lnTo>
                  <a:lnTo>
                    <a:pt x="463562" y="258089"/>
                  </a:lnTo>
                  <a:lnTo>
                    <a:pt x="466382" y="241515"/>
                  </a:lnTo>
                  <a:lnTo>
                    <a:pt x="467245" y="234873"/>
                  </a:lnTo>
                  <a:lnTo>
                    <a:pt x="468033" y="195808"/>
                  </a:lnTo>
                  <a:close/>
                </a:path>
                <a:path w="588644" h="614045">
                  <a:moveTo>
                    <a:pt x="588530" y="46939"/>
                  </a:moveTo>
                  <a:lnTo>
                    <a:pt x="568248" y="10147"/>
                  </a:lnTo>
                  <a:lnTo>
                    <a:pt x="540918" y="0"/>
                  </a:lnTo>
                  <a:lnTo>
                    <a:pt x="534974" y="25"/>
                  </a:lnTo>
                  <a:lnTo>
                    <a:pt x="492353" y="19951"/>
                  </a:lnTo>
                  <a:lnTo>
                    <a:pt x="482968" y="43561"/>
                  </a:lnTo>
                  <a:lnTo>
                    <a:pt x="471284" y="86512"/>
                  </a:lnTo>
                  <a:lnTo>
                    <a:pt x="456501" y="119075"/>
                  </a:lnTo>
                  <a:lnTo>
                    <a:pt x="461594" y="123329"/>
                  </a:lnTo>
                  <a:lnTo>
                    <a:pt x="465289" y="129006"/>
                  </a:lnTo>
                  <a:lnTo>
                    <a:pt x="476631" y="173050"/>
                  </a:lnTo>
                  <a:lnTo>
                    <a:pt x="477024" y="189103"/>
                  </a:lnTo>
                  <a:lnTo>
                    <a:pt x="476694" y="199301"/>
                  </a:lnTo>
                  <a:lnTo>
                    <a:pt x="470738" y="260807"/>
                  </a:lnTo>
                  <a:lnTo>
                    <a:pt x="464286" y="300164"/>
                  </a:lnTo>
                  <a:lnTo>
                    <a:pt x="454126" y="338112"/>
                  </a:lnTo>
                  <a:lnTo>
                    <a:pt x="433324" y="391960"/>
                  </a:lnTo>
                  <a:lnTo>
                    <a:pt x="410197" y="429298"/>
                  </a:lnTo>
                  <a:lnTo>
                    <a:pt x="406514" y="433654"/>
                  </a:lnTo>
                  <a:lnTo>
                    <a:pt x="397281" y="461403"/>
                  </a:lnTo>
                  <a:lnTo>
                    <a:pt x="362216" y="613714"/>
                  </a:lnTo>
                  <a:lnTo>
                    <a:pt x="416763" y="613714"/>
                  </a:lnTo>
                  <a:lnTo>
                    <a:pt x="471284" y="480949"/>
                  </a:lnTo>
                  <a:lnTo>
                    <a:pt x="447916" y="461403"/>
                  </a:lnTo>
                  <a:lnTo>
                    <a:pt x="490766" y="328650"/>
                  </a:lnTo>
                  <a:lnTo>
                    <a:pt x="494639" y="336423"/>
                  </a:lnTo>
                  <a:lnTo>
                    <a:pt x="455688" y="449681"/>
                  </a:lnTo>
                  <a:lnTo>
                    <a:pt x="549160" y="613714"/>
                  </a:lnTo>
                  <a:lnTo>
                    <a:pt x="588124" y="555129"/>
                  </a:lnTo>
                  <a:lnTo>
                    <a:pt x="533590" y="461403"/>
                  </a:lnTo>
                  <a:lnTo>
                    <a:pt x="553072" y="348157"/>
                  </a:lnTo>
                  <a:lnTo>
                    <a:pt x="560857" y="231013"/>
                  </a:lnTo>
                  <a:lnTo>
                    <a:pt x="574611" y="155460"/>
                  </a:lnTo>
                  <a:lnTo>
                    <a:pt x="580555" y="118859"/>
                  </a:lnTo>
                  <a:lnTo>
                    <a:pt x="582752" y="103085"/>
                  </a:lnTo>
                  <a:lnTo>
                    <a:pt x="584263" y="90004"/>
                  </a:lnTo>
                  <a:lnTo>
                    <a:pt x="586511" y="74942"/>
                  </a:lnTo>
                  <a:lnTo>
                    <a:pt x="587349" y="67424"/>
                  </a:lnTo>
                  <a:lnTo>
                    <a:pt x="588454" y="52400"/>
                  </a:lnTo>
                  <a:lnTo>
                    <a:pt x="588530" y="469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6719" y="5915710"/>
              <a:ext cx="128687" cy="128540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867370" y="6075631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354" y="0"/>
                  </a:moveTo>
                  <a:lnTo>
                    <a:pt x="25014" y="12252"/>
                  </a:lnTo>
                  <a:lnTo>
                    <a:pt x="1935" y="49913"/>
                  </a:lnTo>
                  <a:lnTo>
                    <a:pt x="0" y="64354"/>
                  </a:lnTo>
                  <a:lnTo>
                    <a:pt x="483" y="71298"/>
                  </a:lnTo>
                  <a:lnTo>
                    <a:pt x="18011" y="110698"/>
                  </a:lnTo>
                  <a:lnTo>
                    <a:pt x="57410" y="128242"/>
                  </a:lnTo>
                  <a:lnTo>
                    <a:pt x="64354" y="128729"/>
                  </a:lnTo>
                  <a:lnTo>
                    <a:pt x="71297" y="128242"/>
                  </a:lnTo>
                  <a:lnTo>
                    <a:pt x="110687" y="110698"/>
                  </a:lnTo>
                  <a:lnTo>
                    <a:pt x="128221" y="71298"/>
                  </a:lnTo>
                  <a:lnTo>
                    <a:pt x="128708" y="64354"/>
                  </a:lnTo>
                  <a:lnTo>
                    <a:pt x="128221" y="57410"/>
                  </a:lnTo>
                  <a:lnTo>
                    <a:pt x="110687" y="18005"/>
                  </a:lnTo>
                  <a:lnTo>
                    <a:pt x="71297" y="483"/>
                  </a:lnTo>
                  <a:lnTo>
                    <a:pt x="64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524622" y="7566648"/>
            <a:ext cx="916940" cy="916940"/>
            <a:chOff x="524622" y="7566648"/>
            <a:chExt cx="916940" cy="916940"/>
          </a:xfrm>
        </p:grpSpPr>
        <p:sp>
          <p:nvSpPr>
            <p:cNvPr id="31" name="object 31"/>
            <p:cNvSpPr/>
            <p:nvPr/>
          </p:nvSpPr>
          <p:spPr>
            <a:xfrm>
              <a:off x="524622" y="7566648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287970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87970" y="292598"/>
                  </a:lnTo>
                  <a:lnTo>
                    <a:pt x="287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0" y="292598"/>
                  </a:moveTo>
                  <a:lnTo>
                    <a:pt x="287970" y="292598"/>
                  </a:lnTo>
                  <a:lnTo>
                    <a:pt x="287970" y="0"/>
                  </a:lnTo>
                  <a:lnTo>
                    <a:pt x="0" y="0"/>
                  </a:lnTo>
                  <a:lnTo>
                    <a:pt x="0" y="292598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E31F2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6843" y="7870932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202387" y="66040"/>
                  </a:moveTo>
                  <a:lnTo>
                    <a:pt x="136194" y="66040"/>
                  </a:lnTo>
                  <a:lnTo>
                    <a:pt x="136194" y="0"/>
                  </a:lnTo>
                  <a:lnTo>
                    <a:pt x="66154" y="0"/>
                  </a:lnTo>
                  <a:lnTo>
                    <a:pt x="66154" y="66040"/>
                  </a:lnTo>
                  <a:lnTo>
                    <a:pt x="0" y="66040"/>
                  </a:lnTo>
                  <a:lnTo>
                    <a:pt x="0" y="132080"/>
                  </a:lnTo>
                  <a:lnTo>
                    <a:pt x="66154" y="132080"/>
                  </a:lnTo>
                  <a:lnTo>
                    <a:pt x="66154" y="203200"/>
                  </a:lnTo>
                  <a:lnTo>
                    <a:pt x="136194" y="203200"/>
                  </a:lnTo>
                  <a:lnTo>
                    <a:pt x="136194" y="132080"/>
                  </a:lnTo>
                  <a:lnTo>
                    <a:pt x="202387" y="132080"/>
                  </a:lnTo>
                  <a:lnTo>
                    <a:pt x="202387" y="6604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5703" y="7919878"/>
              <a:ext cx="710565" cy="536575"/>
            </a:xfrm>
            <a:custGeom>
              <a:avLst/>
              <a:gdLst/>
              <a:ahLst/>
              <a:cxnLst/>
              <a:rect l="l" t="t" r="r" b="b"/>
              <a:pathLst>
                <a:path w="710565" h="536575">
                  <a:moveTo>
                    <a:pt x="164934" y="212534"/>
                  </a:moveTo>
                  <a:lnTo>
                    <a:pt x="161505" y="36893"/>
                  </a:lnTo>
                  <a:lnTo>
                    <a:pt x="141681" y="901"/>
                  </a:lnTo>
                  <a:lnTo>
                    <a:pt x="138049" y="0"/>
                  </a:lnTo>
                  <a:lnTo>
                    <a:pt x="23812" y="0"/>
                  </a:lnTo>
                  <a:lnTo>
                    <a:pt x="876" y="32626"/>
                  </a:lnTo>
                  <a:lnTo>
                    <a:pt x="0" y="40462"/>
                  </a:lnTo>
                  <a:lnTo>
                    <a:pt x="0" y="212534"/>
                  </a:lnTo>
                  <a:lnTo>
                    <a:pt x="20231" y="212534"/>
                  </a:lnTo>
                  <a:lnTo>
                    <a:pt x="33667" y="53962"/>
                  </a:lnTo>
                  <a:lnTo>
                    <a:pt x="33667" y="300228"/>
                  </a:lnTo>
                  <a:lnTo>
                    <a:pt x="74091" y="300228"/>
                  </a:lnTo>
                  <a:lnTo>
                    <a:pt x="80822" y="212534"/>
                  </a:lnTo>
                  <a:lnTo>
                    <a:pt x="87515" y="212534"/>
                  </a:lnTo>
                  <a:lnTo>
                    <a:pt x="94259" y="307022"/>
                  </a:lnTo>
                  <a:lnTo>
                    <a:pt x="127927" y="334010"/>
                  </a:lnTo>
                  <a:lnTo>
                    <a:pt x="134645" y="226047"/>
                  </a:lnTo>
                  <a:lnTo>
                    <a:pt x="134645" y="53962"/>
                  </a:lnTo>
                  <a:lnTo>
                    <a:pt x="148107" y="212534"/>
                  </a:lnTo>
                  <a:lnTo>
                    <a:pt x="164934" y="212534"/>
                  </a:lnTo>
                  <a:close/>
                </a:path>
                <a:path w="710565" h="536575">
                  <a:moveTo>
                    <a:pt x="710234" y="360997"/>
                  </a:moveTo>
                  <a:lnTo>
                    <a:pt x="548665" y="377863"/>
                  </a:lnTo>
                  <a:lnTo>
                    <a:pt x="542925" y="375069"/>
                  </a:lnTo>
                  <a:lnTo>
                    <a:pt x="520446" y="364591"/>
                  </a:lnTo>
                  <a:lnTo>
                    <a:pt x="485305" y="349275"/>
                  </a:lnTo>
                  <a:lnTo>
                    <a:pt x="434962" y="338213"/>
                  </a:lnTo>
                  <a:lnTo>
                    <a:pt x="428752" y="337807"/>
                  </a:lnTo>
                  <a:lnTo>
                    <a:pt x="390486" y="334010"/>
                  </a:lnTo>
                  <a:lnTo>
                    <a:pt x="290309" y="326809"/>
                  </a:lnTo>
                  <a:lnTo>
                    <a:pt x="262674" y="325907"/>
                  </a:lnTo>
                  <a:lnTo>
                    <a:pt x="254850" y="325132"/>
                  </a:lnTo>
                  <a:lnTo>
                    <a:pt x="222135" y="313766"/>
                  </a:lnTo>
                  <a:lnTo>
                    <a:pt x="213626" y="311531"/>
                  </a:lnTo>
                  <a:lnTo>
                    <a:pt x="206425" y="309841"/>
                  </a:lnTo>
                  <a:lnTo>
                    <a:pt x="194652" y="307594"/>
                  </a:lnTo>
                  <a:lnTo>
                    <a:pt x="190652" y="307035"/>
                  </a:lnTo>
                  <a:lnTo>
                    <a:pt x="186347" y="307035"/>
                  </a:lnTo>
                  <a:lnTo>
                    <a:pt x="151472" y="334010"/>
                  </a:lnTo>
                  <a:lnTo>
                    <a:pt x="130340" y="374154"/>
                  </a:lnTo>
                  <a:lnTo>
                    <a:pt x="124447" y="406539"/>
                  </a:lnTo>
                  <a:lnTo>
                    <a:pt x="123469" y="418858"/>
                  </a:lnTo>
                  <a:lnTo>
                    <a:pt x="157899" y="447040"/>
                  </a:lnTo>
                  <a:lnTo>
                    <a:pt x="171513" y="448373"/>
                  </a:lnTo>
                  <a:lnTo>
                    <a:pt x="174193" y="448652"/>
                  </a:lnTo>
                  <a:lnTo>
                    <a:pt x="176352" y="448919"/>
                  </a:lnTo>
                  <a:lnTo>
                    <a:pt x="178435" y="449059"/>
                  </a:lnTo>
                  <a:lnTo>
                    <a:pt x="184162" y="449300"/>
                  </a:lnTo>
                  <a:lnTo>
                    <a:pt x="188023" y="449338"/>
                  </a:lnTo>
                  <a:lnTo>
                    <a:pt x="202234" y="449199"/>
                  </a:lnTo>
                  <a:lnTo>
                    <a:pt x="216916" y="448767"/>
                  </a:lnTo>
                  <a:lnTo>
                    <a:pt x="154851" y="337362"/>
                  </a:lnTo>
                  <a:lnTo>
                    <a:pt x="226745" y="448767"/>
                  </a:lnTo>
                  <a:lnTo>
                    <a:pt x="228904" y="448767"/>
                  </a:lnTo>
                  <a:lnTo>
                    <a:pt x="141376" y="519595"/>
                  </a:lnTo>
                  <a:lnTo>
                    <a:pt x="178422" y="536448"/>
                  </a:lnTo>
                  <a:lnTo>
                    <a:pt x="269290" y="472338"/>
                  </a:lnTo>
                  <a:lnTo>
                    <a:pt x="282765" y="448767"/>
                  </a:lnTo>
                  <a:lnTo>
                    <a:pt x="283794" y="448767"/>
                  </a:lnTo>
                  <a:lnTo>
                    <a:pt x="223939" y="337362"/>
                  </a:lnTo>
                  <a:lnTo>
                    <a:pt x="222135" y="334010"/>
                  </a:lnTo>
                  <a:lnTo>
                    <a:pt x="282765" y="421754"/>
                  </a:lnTo>
                  <a:lnTo>
                    <a:pt x="288963" y="448767"/>
                  </a:lnTo>
                  <a:lnTo>
                    <a:pt x="390474" y="448767"/>
                  </a:lnTo>
                  <a:lnTo>
                    <a:pt x="477964" y="502704"/>
                  </a:lnTo>
                  <a:lnTo>
                    <a:pt x="486029" y="505180"/>
                  </a:lnTo>
                  <a:lnTo>
                    <a:pt x="493369" y="506234"/>
                  </a:lnTo>
                  <a:lnTo>
                    <a:pt x="506577" y="505523"/>
                  </a:lnTo>
                  <a:lnTo>
                    <a:pt x="538962" y="452691"/>
                  </a:lnTo>
                  <a:lnTo>
                    <a:pt x="548665" y="431863"/>
                  </a:lnTo>
                  <a:lnTo>
                    <a:pt x="514997" y="431863"/>
                  </a:lnTo>
                  <a:lnTo>
                    <a:pt x="494830" y="448767"/>
                  </a:lnTo>
                  <a:lnTo>
                    <a:pt x="461137" y="421754"/>
                  </a:lnTo>
                  <a:lnTo>
                    <a:pt x="407289" y="404850"/>
                  </a:lnTo>
                  <a:lnTo>
                    <a:pt x="548665" y="431863"/>
                  </a:lnTo>
                  <a:lnTo>
                    <a:pt x="666292" y="404850"/>
                  </a:lnTo>
                  <a:lnTo>
                    <a:pt x="710234" y="394754"/>
                  </a:lnTo>
                  <a:lnTo>
                    <a:pt x="710234" y="377863"/>
                  </a:lnTo>
                  <a:lnTo>
                    <a:pt x="710234" y="3609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15654" y="7821652"/>
              <a:ext cx="85044" cy="85044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71917" y="8231640"/>
              <a:ext cx="118697" cy="11871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116814" y="7824096"/>
              <a:ext cx="292735" cy="292735"/>
            </a:xfrm>
            <a:custGeom>
              <a:avLst/>
              <a:gdLst/>
              <a:ahLst/>
              <a:cxnLst/>
              <a:rect l="l" t="t" r="r" b="b"/>
              <a:pathLst>
                <a:path w="292734" h="292734">
                  <a:moveTo>
                    <a:pt x="292598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92598" y="292598"/>
                  </a:lnTo>
                  <a:lnTo>
                    <a:pt x="292598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36425" y="7834372"/>
              <a:ext cx="258283" cy="260756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567918" y="7624781"/>
              <a:ext cx="830580" cy="127635"/>
            </a:xfrm>
            <a:custGeom>
              <a:avLst/>
              <a:gdLst/>
              <a:ahLst/>
              <a:cxnLst/>
              <a:rect l="l" t="t" r="r" b="b"/>
              <a:pathLst>
                <a:path w="830580" h="127634">
                  <a:moveTo>
                    <a:pt x="117792" y="89369"/>
                  </a:moveTo>
                  <a:lnTo>
                    <a:pt x="91147" y="59664"/>
                  </a:lnTo>
                  <a:lnTo>
                    <a:pt x="97205" y="57340"/>
                  </a:lnTo>
                  <a:lnTo>
                    <a:pt x="111201" y="20688"/>
                  </a:lnTo>
                  <a:lnTo>
                    <a:pt x="0" y="0"/>
                  </a:lnTo>
                  <a:lnTo>
                    <a:pt x="0" y="127495"/>
                  </a:lnTo>
                  <a:lnTo>
                    <a:pt x="72212" y="127368"/>
                  </a:lnTo>
                  <a:lnTo>
                    <a:pt x="109778" y="114388"/>
                  </a:lnTo>
                  <a:lnTo>
                    <a:pt x="117487" y="99288"/>
                  </a:lnTo>
                  <a:lnTo>
                    <a:pt x="117792" y="89369"/>
                  </a:lnTo>
                  <a:close/>
                </a:path>
                <a:path w="830580" h="127634">
                  <a:moveTo>
                    <a:pt x="571157" y="127495"/>
                  </a:moveTo>
                  <a:lnTo>
                    <a:pt x="523240" y="0"/>
                  </a:lnTo>
                  <a:lnTo>
                    <a:pt x="480275" y="0"/>
                  </a:lnTo>
                  <a:lnTo>
                    <a:pt x="432358" y="127495"/>
                  </a:lnTo>
                  <a:lnTo>
                    <a:pt x="472592" y="127495"/>
                  </a:lnTo>
                  <a:lnTo>
                    <a:pt x="478790" y="106438"/>
                  </a:lnTo>
                  <a:lnTo>
                    <a:pt x="523532" y="106438"/>
                  </a:lnTo>
                  <a:lnTo>
                    <a:pt x="529882" y="127495"/>
                  </a:lnTo>
                  <a:lnTo>
                    <a:pt x="571157" y="127495"/>
                  </a:lnTo>
                  <a:close/>
                </a:path>
                <a:path w="830580" h="127634">
                  <a:moveTo>
                    <a:pt x="830135" y="62052"/>
                  </a:moveTo>
                  <a:lnTo>
                    <a:pt x="821524" y="24498"/>
                  </a:lnTo>
                  <a:lnTo>
                    <a:pt x="788225" y="1079"/>
                  </a:lnTo>
                  <a:lnTo>
                    <a:pt x="712800" y="0"/>
                  </a:lnTo>
                  <a:lnTo>
                    <a:pt x="712800" y="127495"/>
                  </a:lnTo>
                  <a:lnTo>
                    <a:pt x="770902" y="127495"/>
                  </a:lnTo>
                  <a:lnTo>
                    <a:pt x="783069" y="126682"/>
                  </a:lnTo>
                  <a:lnTo>
                    <a:pt x="818095" y="108318"/>
                  </a:lnTo>
                  <a:lnTo>
                    <a:pt x="830008" y="69888"/>
                  </a:lnTo>
                  <a:lnTo>
                    <a:pt x="830135" y="62052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07656" y="7650600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4" h="74295">
                  <a:moveTo>
                    <a:pt x="33566" y="10033"/>
                  </a:moveTo>
                  <a:lnTo>
                    <a:pt x="20396" y="0"/>
                  </a:lnTo>
                  <a:lnTo>
                    <a:pt x="0" y="0"/>
                  </a:lnTo>
                  <a:lnTo>
                    <a:pt x="0" y="24180"/>
                  </a:lnTo>
                  <a:lnTo>
                    <a:pt x="20205" y="24180"/>
                  </a:lnTo>
                  <a:lnTo>
                    <a:pt x="33566" y="13881"/>
                  </a:lnTo>
                  <a:lnTo>
                    <a:pt x="33566" y="10033"/>
                  </a:lnTo>
                  <a:close/>
                </a:path>
                <a:path w="38734" h="74295">
                  <a:moveTo>
                    <a:pt x="38620" y="59131"/>
                  </a:moveTo>
                  <a:lnTo>
                    <a:pt x="23456" y="48437"/>
                  </a:lnTo>
                  <a:lnTo>
                    <a:pt x="0" y="48437"/>
                  </a:lnTo>
                  <a:lnTo>
                    <a:pt x="0" y="74269"/>
                  </a:lnTo>
                  <a:lnTo>
                    <a:pt x="23482" y="74269"/>
                  </a:lnTo>
                  <a:lnTo>
                    <a:pt x="38620" y="63042"/>
                  </a:lnTo>
                  <a:lnTo>
                    <a:pt x="38620" y="59131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06361" y="7622584"/>
              <a:ext cx="290195" cy="132080"/>
            </a:xfrm>
            <a:custGeom>
              <a:avLst/>
              <a:gdLst/>
              <a:ahLst/>
              <a:cxnLst/>
              <a:rect l="l" t="t" r="r" b="b"/>
              <a:pathLst>
                <a:path w="290194" h="132079">
                  <a:moveTo>
                    <a:pt x="100876" y="98717"/>
                  </a:moveTo>
                  <a:lnTo>
                    <a:pt x="39382" y="98717"/>
                  </a:lnTo>
                  <a:lnTo>
                    <a:pt x="39382" y="2197"/>
                  </a:lnTo>
                  <a:lnTo>
                    <a:pt x="0" y="2197"/>
                  </a:lnTo>
                  <a:lnTo>
                    <a:pt x="0" y="98717"/>
                  </a:lnTo>
                  <a:lnTo>
                    <a:pt x="0" y="129197"/>
                  </a:lnTo>
                  <a:lnTo>
                    <a:pt x="100876" y="129197"/>
                  </a:lnTo>
                  <a:lnTo>
                    <a:pt x="100876" y="98717"/>
                  </a:lnTo>
                  <a:close/>
                </a:path>
                <a:path w="290194" h="132079">
                  <a:moveTo>
                    <a:pt x="227533" y="86423"/>
                  </a:moveTo>
                  <a:lnTo>
                    <a:pt x="198755" y="52082"/>
                  </a:lnTo>
                  <a:lnTo>
                    <a:pt x="162369" y="42405"/>
                  </a:lnTo>
                  <a:lnTo>
                    <a:pt x="158407" y="40995"/>
                  </a:lnTo>
                  <a:lnTo>
                    <a:pt x="156260" y="39497"/>
                  </a:lnTo>
                  <a:lnTo>
                    <a:pt x="154152" y="37477"/>
                  </a:lnTo>
                  <a:lnTo>
                    <a:pt x="153339" y="36245"/>
                  </a:lnTo>
                  <a:lnTo>
                    <a:pt x="153149" y="34315"/>
                  </a:lnTo>
                  <a:lnTo>
                    <a:pt x="153365" y="30302"/>
                  </a:lnTo>
                  <a:lnTo>
                    <a:pt x="165773" y="23787"/>
                  </a:lnTo>
                  <a:lnTo>
                    <a:pt x="173748" y="24041"/>
                  </a:lnTo>
                  <a:lnTo>
                    <a:pt x="185915" y="39890"/>
                  </a:lnTo>
                  <a:lnTo>
                    <a:pt x="186182" y="40449"/>
                  </a:lnTo>
                  <a:lnTo>
                    <a:pt x="186588" y="40322"/>
                  </a:lnTo>
                  <a:lnTo>
                    <a:pt x="222643" y="38112"/>
                  </a:lnTo>
                  <a:lnTo>
                    <a:pt x="223596" y="38557"/>
                  </a:lnTo>
                  <a:lnTo>
                    <a:pt x="223520" y="37236"/>
                  </a:lnTo>
                  <a:lnTo>
                    <a:pt x="197700" y="2552"/>
                  </a:lnTo>
                  <a:lnTo>
                    <a:pt x="172199" y="0"/>
                  </a:lnTo>
                  <a:lnTo>
                    <a:pt x="155054" y="406"/>
                  </a:lnTo>
                  <a:lnTo>
                    <a:pt x="118757" y="25095"/>
                  </a:lnTo>
                  <a:lnTo>
                    <a:pt x="116674" y="38036"/>
                  </a:lnTo>
                  <a:lnTo>
                    <a:pt x="116954" y="42189"/>
                  </a:lnTo>
                  <a:lnTo>
                    <a:pt x="142887" y="70561"/>
                  </a:lnTo>
                  <a:lnTo>
                    <a:pt x="175171" y="79883"/>
                  </a:lnTo>
                  <a:lnTo>
                    <a:pt x="181229" y="82092"/>
                  </a:lnTo>
                  <a:lnTo>
                    <a:pt x="184518" y="84404"/>
                  </a:lnTo>
                  <a:lnTo>
                    <a:pt x="188252" y="88138"/>
                  </a:lnTo>
                  <a:lnTo>
                    <a:pt x="189547" y="91147"/>
                  </a:lnTo>
                  <a:lnTo>
                    <a:pt x="189014" y="97294"/>
                  </a:lnTo>
                  <a:lnTo>
                    <a:pt x="170053" y="106730"/>
                  </a:lnTo>
                  <a:lnTo>
                    <a:pt x="162534" y="106235"/>
                  </a:lnTo>
                  <a:lnTo>
                    <a:pt x="149720" y="85496"/>
                  </a:lnTo>
                  <a:lnTo>
                    <a:pt x="149466" y="84899"/>
                  </a:lnTo>
                  <a:lnTo>
                    <a:pt x="148628" y="85204"/>
                  </a:lnTo>
                  <a:lnTo>
                    <a:pt x="111912" y="87515"/>
                  </a:lnTo>
                  <a:lnTo>
                    <a:pt x="113741" y="100596"/>
                  </a:lnTo>
                  <a:lnTo>
                    <a:pt x="141046" y="128968"/>
                  </a:lnTo>
                  <a:lnTo>
                    <a:pt x="173075" y="131889"/>
                  </a:lnTo>
                  <a:lnTo>
                    <a:pt x="189496" y="130619"/>
                  </a:lnTo>
                  <a:lnTo>
                    <a:pt x="225132" y="103517"/>
                  </a:lnTo>
                  <a:lnTo>
                    <a:pt x="227076" y="98336"/>
                  </a:lnTo>
                  <a:lnTo>
                    <a:pt x="227533" y="86423"/>
                  </a:lnTo>
                  <a:close/>
                </a:path>
                <a:path w="290194" h="132079">
                  <a:moveTo>
                    <a:pt x="289750" y="69507"/>
                  </a:moveTo>
                  <a:lnTo>
                    <a:pt x="238290" y="69507"/>
                  </a:lnTo>
                  <a:lnTo>
                    <a:pt x="238290" y="96901"/>
                  </a:lnTo>
                  <a:lnTo>
                    <a:pt x="289750" y="96901"/>
                  </a:lnTo>
                  <a:lnTo>
                    <a:pt x="289750" y="69507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055289" y="7657832"/>
              <a:ext cx="28575" cy="46355"/>
            </a:xfrm>
            <a:custGeom>
              <a:avLst/>
              <a:gdLst/>
              <a:ahLst/>
              <a:cxnLst/>
              <a:rect l="l" t="t" r="r" b="b"/>
              <a:pathLst>
                <a:path w="28575" h="46354">
                  <a:moveTo>
                    <a:pt x="13915" y="0"/>
                  </a:moveTo>
                  <a:lnTo>
                    <a:pt x="0" y="45810"/>
                  </a:lnTo>
                  <a:lnTo>
                    <a:pt x="27988" y="45810"/>
                  </a:lnTo>
                  <a:lnTo>
                    <a:pt x="13915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1496" y="7624781"/>
              <a:ext cx="107950" cy="127000"/>
            </a:xfrm>
            <a:custGeom>
              <a:avLst/>
              <a:gdLst/>
              <a:ahLst/>
              <a:cxnLst/>
              <a:rect l="l" t="t" r="r" b="b"/>
              <a:pathLst>
                <a:path w="107950" h="127000">
                  <a:moveTo>
                    <a:pt x="107492" y="99060"/>
                  </a:moveTo>
                  <a:lnTo>
                    <a:pt x="39471" y="99060"/>
                  </a:lnTo>
                  <a:lnTo>
                    <a:pt x="39471" y="73660"/>
                  </a:lnTo>
                  <a:lnTo>
                    <a:pt x="100787" y="73660"/>
                  </a:lnTo>
                  <a:lnTo>
                    <a:pt x="100787" y="46990"/>
                  </a:lnTo>
                  <a:lnTo>
                    <a:pt x="39471" y="46990"/>
                  </a:lnTo>
                  <a:lnTo>
                    <a:pt x="39471" y="26670"/>
                  </a:lnTo>
                  <a:lnTo>
                    <a:pt x="105549" y="26670"/>
                  </a:lnTo>
                  <a:lnTo>
                    <a:pt x="105549" y="0"/>
                  </a:lnTo>
                  <a:lnTo>
                    <a:pt x="0" y="0"/>
                  </a:lnTo>
                  <a:lnTo>
                    <a:pt x="0" y="26670"/>
                  </a:lnTo>
                  <a:lnTo>
                    <a:pt x="0" y="46990"/>
                  </a:lnTo>
                  <a:lnTo>
                    <a:pt x="0" y="73660"/>
                  </a:lnTo>
                  <a:lnTo>
                    <a:pt x="0" y="99060"/>
                  </a:lnTo>
                  <a:lnTo>
                    <a:pt x="0" y="127000"/>
                  </a:lnTo>
                  <a:lnTo>
                    <a:pt x="107492" y="127000"/>
                  </a:lnTo>
                  <a:lnTo>
                    <a:pt x="107492" y="99060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20121" y="7653656"/>
              <a:ext cx="38735" cy="69850"/>
            </a:xfrm>
            <a:custGeom>
              <a:avLst/>
              <a:gdLst/>
              <a:ahLst/>
              <a:cxnLst/>
              <a:rect l="l" t="t" r="r" b="b"/>
              <a:pathLst>
                <a:path w="38734" h="69850">
                  <a:moveTo>
                    <a:pt x="14931" y="0"/>
                  </a:moveTo>
                  <a:lnTo>
                    <a:pt x="0" y="0"/>
                  </a:lnTo>
                  <a:lnTo>
                    <a:pt x="0" y="69652"/>
                  </a:lnTo>
                  <a:lnTo>
                    <a:pt x="13769" y="69652"/>
                  </a:lnTo>
                  <a:lnTo>
                    <a:pt x="17308" y="69421"/>
                  </a:lnTo>
                  <a:lnTo>
                    <a:pt x="38354" y="39904"/>
                  </a:lnTo>
                  <a:lnTo>
                    <a:pt x="38354" y="28041"/>
                  </a:lnTo>
                  <a:lnTo>
                    <a:pt x="14931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22036" y="9613204"/>
            <a:ext cx="916940" cy="916940"/>
            <a:chOff x="522036" y="9613204"/>
            <a:chExt cx="916940" cy="916940"/>
          </a:xfrm>
        </p:grpSpPr>
        <p:sp>
          <p:nvSpPr>
            <p:cNvPr id="50" name="object 50"/>
            <p:cNvSpPr/>
            <p:nvPr/>
          </p:nvSpPr>
          <p:spPr>
            <a:xfrm>
              <a:off x="522036" y="9613204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70331" y="9694589"/>
              <a:ext cx="733425" cy="810895"/>
            </a:xfrm>
            <a:custGeom>
              <a:avLst/>
              <a:gdLst/>
              <a:ahLst/>
              <a:cxnLst/>
              <a:rect l="l" t="t" r="r" b="b"/>
              <a:pathLst>
                <a:path w="733425" h="810895">
                  <a:moveTo>
                    <a:pt x="508850" y="7137"/>
                  </a:moveTo>
                  <a:lnTo>
                    <a:pt x="357060" y="0"/>
                  </a:lnTo>
                  <a:lnTo>
                    <a:pt x="259791" y="12153"/>
                  </a:lnTo>
                  <a:lnTo>
                    <a:pt x="224790" y="8382"/>
                  </a:lnTo>
                  <a:lnTo>
                    <a:pt x="185839" y="4660"/>
                  </a:lnTo>
                  <a:lnTo>
                    <a:pt x="128054" y="1625"/>
                  </a:lnTo>
                  <a:lnTo>
                    <a:pt x="80937" y="444"/>
                  </a:lnTo>
                  <a:lnTo>
                    <a:pt x="60820" y="952"/>
                  </a:lnTo>
                  <a:lnTo>
                    <a:pt x="20802" y="12407"/>
                  </a:lnTo>
                  <a:lnTo>
                    <a:pt x="3505" y="27990"/>
                  </a:lnTo>
                  <a:lnTo>
                    <a:pt x="3200" y="32956"/>
                  </a:lnTo>
                  <a:lnTo>
                    <a:pt x="2095" y="41478"/>
                  </a:lnTo>
                  <a:lnTo>
                    <a:pt x="1219" y="45923"/>
                  </a:lnTo>
                  <a:lnTo>
                    <a:pt x="0" y="50609"/>
                  </a:lnTo>
                  <a:lnTo>
                    <a:pt x="1219" y="54368"/>
                  </a:lnTo>
                  <a:lnTo>
                    <a:pt x="3594" y="60121"/>
                  </a:lnTo>
                  <a:lnTo>
                    <a:pt x="7112" y="67894"/>
                  </a:lnTo>
                  <a:lnTo>
                    <a:pt x="11074" y="79603"/>
                  </a:lnTo>
                  <a:lnTo>
                    <a:pt x="57937" y="114528"/>
                  </a:lnTo>
                  <a:lnTo>
                    <a:pt x="92989" y="133896"/>
                  </a:lnTo>
                  <a:lnTo>
                    <a:pt x="124244" y="153289"/>
                  </a:lnTo>
                  <a:lnTo>
                    <a:pt x="155422" y="168783"/>
                  </a:lnTo>
                  <a:lnTo>
                    <a:pt x="279844" y="148691"/>
                  </a:lnTo>
                  <a:lnTo>
                    <a:pt x="264172" y="117525"/>
                  </a:lnTo>
                  <a:lnTo>
                    <a:pt x="166966" y="133578"/>
                  </a:lnTo>
                  <a:lnTo>
                    <a:pt x="120065" y="86931"/>
                  </a:lnTo>
                  <a:lnTo>
                    <a:pt x="151257" y="106311"/>
                  </a:lnTo>
                  <a:lnTo>
                    <a:pt x="217373" y="94322"/>
                  </a:lnTo>
                  <a:lnTo>
                    <a:pt x="231940" y="98386"/>
                  </a:lnTo>
                  <a:lnTo>
                    <a:pt x="247015" y="101828"/>
                  </a:lnTo>
                  <a:lnTo>
                    <a:pt x="252869" y="102514"/>
                  </a:lnTo>
                  <a:lnTo>
                    <a:pt x="257581" y="102641"/>
                  </a:lnTo>
                  <a:lnTo>
                    <a:pt x="275793" y="102222"/>
                  </a:lnTo>
                  <a:lnTo>
                    <a:pt x="286994" y="101028"/>
                  </a:lnTo>
                  <a:lnTo>
                    <a:pt x="307568" y="97802"/>
                  </a:lnTo>
                  <a:lnTo>
                    <a:pt x="369112" y="85852"/>
                  </a:lnTo>
                  <a:lnTo>
                    <a:pt x="493636" y="85305"/>
                  </a:lnTo>
                  <a:lnTo>
                    <a:pt x="489521" y="38455"/>
                  </a:lnTo>
                  <a:lnTo>
                    <a:pt x="361086" y="31203"/>
                  </a:lnTo>
                  <a:lnTo>
                    <a:pt x="248234" y="31699"/>
                  </a:lnTo>
                  <a:lnTo>
                    <a:pt x="361048" y="19532"/>
                  </a:lnTo>
                  <a:lnTo>
                    <a:pt x="497281" y="26733"/>
                  </a:lnTo>
                  <a:lnTo>
                    <a:pt x="493560" y="65773"/>
                  </a:lnTo>
                  <a:lnTo>
                    <a:pt x="508850" y="7137"/>
                  </a:lnTo>
                  <a:close/>
                </a:path>
                <a:path w="733425" h="810895">
                  <a:moveTo>
                    <a:pt x="525449" y="241312"/>
                  </a:moveTo>
                  <a:lnTo>
                    <a:pt x="471220" y="300151"/>
                  </a:lnTo>
                  <a:lnTo>
                    <a:pt x="307098" y="148577"/>
                  </a:lnTo>
                  <a:lnTo>
                    <a:pt x="202526" y="258356"/>
                  </a:lnTo>
                  <a:lnTo>
                    <a:pt x="366649" y="413791"/>
                  </a:lnTo>
                  <a:lnTo>
                    <a:pt x="316306" y="468706"/>
                  </a:lnTo>
                  <a:lnTo>
                    <a:pt x="502945" y="432714"/>
                  </a:lnTo>
                  <a:lnTo>
                    <a:pt x="525449" y="241312"/>
                  </a:lnTo>
                  <a:close/>
                </a:path>
                <a:path w="733425" h="810895">
                  <a:moveTo>
                    <a:pt x="733056" y="552780"/>
                  </a:moveTo>
                  <a:lnTo>
                    <a:pt x="682117" y="467118"/>
                  </a:lnTo>
                  <a:lnTo>
                    <a:pt x="677760" y="361696"/>
                  </a:lnTo>
                  <a:lnTo>
                    <a:pt x="673823" y="353898"/>
                  </a:lnTo>
                  <a:lnTo>
                    <a:pt x="638619" y="337604"/>
                  </a:lnTo>
                  <a:lnTo>
                    <a:pt x="627151" y="337540"/>
                  </a:lnTo>
                  <a:lnTo>
                    <a:pt x="622617" y="337870"/>
                  </a:lnTo>
                  <a:lnTo>
                    <a:pt x="579259" y="363156"/>
                  </a:lnTo>
                  <a:lnTo>
                    <a:pt x="550684" y="395185"/>
                  </a:lnTo>
                  <a:lnTo>
                    <a:pt x="460705" y="561759"/>
                  </a:lnTo>
                  <a:lnTo>
                    <a:pt x="495719" y="565518"/>
                  </a:lnTo>
                  <a:lnTo>
                    <a:pt x="565251" y="448094"/>
                  </a:lnTo>
                  <a:lnTo>
                    <a:pt x="542251" y="518464"/>
                  </a:lnTo>
                  <a:lnTo>
                    <a:pt x="534593" y="553643"/>
                  </a:lnTo>
                  <a:lnTo>
                    <a:pt x="530885" y="592721"/>
                  </a:lnTo>
                  <a:lnTo>
                    <a:pt x="515607" y="666978"/>
                  </a:lnTo>
                  <a:lnTo>
                    <a:pt x="457784" y="788238"/>
                  </a:lnTo>
                  <a:lnTo>
                    <a:pt x="496709" y="791972"/>
                  </a:lnTo>
                  <a:lnTo>
                    <a:pt x="574027" y="674535"/>
                  </a:lnTo>
                  <a:lnTo>
                    <a:pt x="593191" y="604139"/>
                  </a:lnTo>
                  <a:lnTo>
                    <a:pt x="620725" y="674306"/>
                  </a:lnTo>
                  <a:lnTo>
                    <a:pt x="609600" y="795388"/>
                  </a:lnTo>
                  <a:lnTo>
                    <a:pt x="644702" y="810856"/>
                  </a:lnTo>
                  <a:lnTo>
                    <a:pt x="659625" y="662406"/>
                  </a:lnTo>
                  <a:lnTo>
                    <a:pt x="631863" y="553237"/>
                  </a:lnTo>
                  <a:lnTo>
                    <a:pt x="639419" y="498525"/>
                  </a:lnTo>
                  <a:lnTo>
                    <a:pt x="647014" y="451662"/>
                  </a:lnTo>
                  <a:lnTo>
                    <a:pt x="658901" y="502348"/>
                  </a:lnTo>
                  <a:lnTo>
                    <a:pt x="701992" y="564603"/>
                  </a:lnTo>
                  <a:lnTo>
                    <a:pt x="733056" y="5527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52836" y="9691176"/>
              <a:ext cx="108970" cy="104206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63955" y="9921156"/>
              <a:ext cx="95452" cy="101483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737629" y="9834159"/>
              <a:ext cx="426720" cy="363220"/>
            </a:xfrm>
            <a:custGeom>
              <a:avLst/>
              <a:gdLst/>
              <a:ahLst/>
              <a:cxnLst/>
              <a:rect l="l" t="t" r="r" b="b"/>
              <a:pathLst>
                <a:path w="426719" h="363220">
                  <a:moveTo>
                    <a:pt x="239668" y="181376"/>
                  </a:moveTo>
                  <a:lnTo>
                    <a:pt x="243208" y="178363"/>
                  </a:lnTo>
                  <a:lnTo>
                    <a:pt x="247628" y="174599"/>
                  </a:lnTo>
                  <a:lnTo>
                    <a:pt x="252932" y="170085"/>
                  </a:lnTo>
                  <a:lnTo>
                    <a:pt x="259123" y="164822"/>
                  </a:lnTo>
                  <a:lnTo>
                    <a:pt x="266748" y="158325"/>
                  </a:lnTo>
                  <a:lnTo>
                    <a:pt x="276352" y="150144"/>
                  </a:lnTo>
                  <a:lnTo>
                    <a:pt x="287936" y="140279"/>
                  </a:lnTo>
                  <a:lnTo>
                    <a:pt x="301498" y="128729"/>
                  </a:lnTo>
                  <a:lnTo>
                    <a:pt x="316056" y="116330"/>
                  </a:lnTo>
                  <a:lnTo>
                    <a:pt x="330614" y="103936"/>
                  </a:lnTo>
                  <a:lnTo>
                    <a:pt x="345173" y="91546"/>
                  </a:lnTo>
                  <a:lnTo>
                    <a:pt x="359737" y="79159"/>
                  </a:lnTo>
                  <a:lnTo>
                    <a:pt x="373305" y="67598"/>
                  </a:lnTo>
                  <a:lnTo>
                    <a:pt x="408297" y="37791"/>
                  </a:lnTo>
                  <a:lnTo>
                    <a:pt x="424856" y="23706"/>
                  </a:lnTo>
                  <a:lnTo>
                    <a:pt x="426500" y="20334"/>
                  </a:lnTo>
                  <a:lnTo>
                    <a:pt x="426521" y="16355"/>
                  </a:lnTo>
                  <a:lnTo>
                    <a:pt x="426521" y="12387"/>
                  </a:lnTo>
                  <a:lnTo>
                    <a:pt x="424877" y="8984"/>
                  </a:lnTo>
                  <a:lnTo>
                    <a:pt x="421578" y="6177"/>
                  </a:lnTo>
                  <a:lnTo>
                    <a:pt x="419107" y="4062"/>
                  </a:lnTo>
                  <a:lnTo>
                    <a:pt x="415893" y="1350"/>
                  </a:lnTo>
                  <a:lnTo>
                    <a:pt x="411893" y="0"/>
                  </a:lnTo>
                  <a:lnTo>
                    <a:pt x="407108" y="0"/>
                  </a:lnTo>
                  <a:lnTo>
                    <a:pt x="402291" y="0"/>
                  </a:lnTo>
                  <a:lnTo>
                    <a:pt x="398312" y="1350"/>
                  </a:lnTo>
                  <a:lnTo>
                    <a:pt x="395129" y="4062"/>
                  </a:lnTo>
                  <a:lnTo>
                    <a:pt x="391598" y="7076"/>
                  </a:lnTo>
                  <a:lnTo>
                    <a:pt x="387179" y="10839"/>
                  </a:lnTo>
                  <a:lnTo>
                    <a:pt x="381877" y="15353"/>
                  </a:lnTo>
                  <a:lnTo>
                    <a:pt x="375695" y="20617"/>
                  </a:lnTo>
                  <a:lnTo>
                    <a:pt x="368069" y="27113"/>
                  </a:lnTo>
                  <a:lnTo>
                    <a:pt x="358465" y="35294"/>
                  </a:lnTo>
                  <a:lnTo>
                    <a:pt x="346882" y="45160"/>
                  </a:lnTo>
                  <a:lnTo>
                    <a:pt x="333319" y="56710"/>
                  </a:lnTo>
                  <a:lnTo>
                    <a:pt x="318767" y="69096"/>
                  </a:lnTo>
                  <a:lnTo>
                    <a:pt x="304214" y="81484"/>
                  </a:lnTo>
                  <a:lnTo>
                    <a:pt x="289659" y="93872"/>
                  </a:lnTo>
                  <a:lnTo>
                    <a:pt x="275101" y="106258"/>
                  </a:lnTo>
                  <a:lnTo>
                    <a:pt x="261539" y="117817"/>
                  </a:lnTo>
                  <a:lnTo>
                    <a:pt x="249958" y="127681"/>
                  </a:lnTo>
                  <a:lnTo>
                    <a:pt x="240360" y="135858"/>
                  </a:lnTo>
                  <a:lnTo>
                    <a:pt x="232746" y="142351"/>
                  </a:lnTo>
                  <a:lnTo>
                    <a:pt x="226554" y="147615"/>
                  </a:lnTo>
                  <a:lnTo>
                    <a:pt x="221248" y="152128"/>
                  </a:lnTo>
                  <a:lnTo>
                    <a:pt x="216827" y="155892"/>
                  </a:lnTo>
                  <a:lnTo>
                    <a:pt x="213291" y="158906"/>
                  </a:lnTo>
                  <a:lnTo>
                    <a:pt x="209751" y="155892"/>
                  </a:lnTo>
                  <a:lnTo>
                    <a:pt x="205331" y="152128"/>
                  </a:lnTo>
                  <a:lnTo>
                    <a:pt x="200027" y="147615"/>
                  </a:lnTo>
                  <a:lnTo>
                    <a:pt x="193837" y="142351"/>
                  </a:lnTo>
                  <a:lnTo>
                    <a:pt x="186205" y="135858"/>
                  </a:lnTo>
                  <a:lnTo>
                    <a:pt x="176599" y="127681"/>
                  </a:lnTo>
                  <a:lnTo>
                    <a:pt x="165017" y="117817"/>
                  </a:lnTo>
                  <a:lnTo>
                    <a:pt x="151461" y="106258"/>
                  </a:lnTo>
                  <a:lnTo>
                    <a:pt x="136897" y="93872"/>
                  </a:lnTo>
                  <a:lnTo>
                    <a:pt x="122340" y="81484"/>
                  </a:lnTo>
                  <a:lnTo>
                    <a:pt x="107789" y="69096"/>
                  </a:lnTo>
                  <a:lnTo>
                    <a:pt x="93243" y="56710"/>
                  </a:lnTo>
                  <a:lnTo>
                    <a:pt x="79669" y="45160"/>
                  </a:lnTo>
                  <a:lnTo>
                    <a:pt x="68081" y="35294"/>
                  </a:lnTo>
                  <a:lnTo>
                    <a:pt x="58481" y="27113"/>
                  </a:lnTo>
                  <a:lnTo>
                    <a:pt x="50867" y="20617"/>
                  </a:lnTo>
                  <a:lnTo>
                    <a:pt x="44673" y="15353"/>
                  </a:lnTo>
                  <a:lnTo>
                    <a:pt x="39365" y="10839"/>
                  </a:lnTo>
                  <a:lnTo>
                    <a:pt x="34944" y="7076"/>
                  </a:lnTo>
                  <a:lnTo>
                    <a:pt x="31412" y="4062"/>
                  </a:lnTo>
                  <a:lnTo>
                    <a:pt x="28208" y="1350"/>
                  </a:lnTo>
                  <a:lnTo>
                    <a:pt x="24208" y="0"/>
                  </a:lnTo>
                  <a:lnTo>
                    <a:pt x="19413" y="0"/>
                  </a:lnTo>
                  <a:lnTo>
                    <a:pt x="14627" y="0"/>
                  </a:lnTo>
                  <a:lnTo>
                    <a:pt x="10627" y="1350"/>
                  </a:lnTo>
                  <a:lnTo>
                    <a:pt x="7423" y="4062"/>
                  </a:lnTo>
                  <a:lnTo>
                    <a:pt x="4942" y="6198"/>
                  </a:lnTo>
                  <a:lnTo>
                    <a:pt x="1643" y="9004"/>
                  </a:lnTo>
                  <a:lnTo>
                    <a:pt x="0" y="12387"/>
                  </a:lnTo>
                  <a:lnTo>
                    <a:pt x="0" y="16355"/>
                  </a:lnTo>
                  <a:lnTo>
                    <a:pt x="0" y="20334"/>
                  </a:lnTo>
                  <a:lnTo>
                    <a:pt x="1643" y="23706"/>
                  </a:lnTo>
                  <a:lnTo>
                    <a:pt x="4942" y="26491"/>
                  </a:lnTo>
                  <a:lnTo>
                    <a:pt x="8478" y="29508"/>
                  </a:lnTo>
                  <a:lnTo>
                    <a:pt x="12898" y="33279"/>
                  </a:lnTo>
                  <a:lnTo>
                    <a:pt x="18204" y="37799"/>
                  </a:lnTo>
                  <a:lnTo>
                    <a:pt x="24397" y="43066"/>
                  </a:lnTo>
                  <a:lnTo>
                    <a:pt x="32022" y="49563"/>
                  </a:lnTo>
                  <a:lnTo>
                    <a:pt x="41625" y="57744"/>
                  </a:lnTo>
                  <a:lnTo>
                    <a:pt x="53206" y="67609"/>
                  </a:lnTo>
                  <a:lnTo>
                    <a:pt x="66762" y="79159"/>
                  </a:lnTo>
                  <a:lnTo>
                    <a:pt x="81329" y="91558"/>
                  </a:lnTo>
                  <a:lnTo>
                    <a:pt x="95893" y="103954"/>
                  </a:lnTo>
                  <a:lnTo>
                    <a:pt x="110451" y="116351"/>
                  </a:lnTo>
                  <a:lnTo>
                    <a:pt x="125001" y="128750"/>
                  </a:lnTo>
                  <a:lnTo>
                    <a:pt x="138575" y="140299"/>
                  </a:lnTo>
                  <a:lnTo>
                    <a:pt x="150165" y="150164"/>
                  </a:lnTo>
                  <a:lnTo>
                    <a:pt x="159772" y="158342"/>
                  </a:lnTo>
                  <a:lnTo>
                    <a:pt x="167398" y="164832"/>
                  </a:lnTo>
                  <a:lnTo>
                    <a:pt x="173580" y="170114"/>
                  </a:lnTo>
                  <a:lnTo>
                    <a:pt x="178884" y="174636"/>
                  </a:lnTo>
                  <a:lnTo>
                    <a:pt x="183309" y="178399"/>
                  </a:lnTo>
                  <a:lnTo>
                    <a:pt x="186852" y="181408"/>
                  </a:lnTo>
                  <a:lnTo>
                    <a:pt x="183309" y="184427"/>
                  </a:lnTo>
                  <a:lnTo>
                    <a:pt x="178884" y="188194"/>
                  </a:lnTo>
                  <a:lnTo>
                    <a:pt x="173580" y="192709"/>
                  </a:lnTo>
                  <a:lnTo>
                    <a:pt x="167398" y="197973"/>
                  </a:lnTo>
                  <a:lnTo>
                    <a:pt x="159772" y="204467"/>
                  </a:lnTo>
                  <a:lnTo>
                    <a:pt x="150165" y="212645"/>
                  </a:lnTo>
                  <a:lnTo>
                    <a:pt x="138575" y="222507"/>
                  </a:lnTo>
                  <a:lnTo>
                    <a:pt x="125001" y="234055"/>
                  </a:lnTo>
                  <a:lnTo>
                    <a:pt x="110451" y="246446"/>
                  </a:lnTo>
                  <a:lnTo>
                    <a:pt x="95893" y="258837"/>
                  </a:lnTo>
                  <a:lnTo>
                    <a:pt x="81329" y="271232"/>
                  </a:lnTo>
                  <a:lnTo>
                    <a:pt x="66762" y="283635"/>
                  </a:lnTo>
                  <a:lnTo>
                    <a:pt x="53206" y="295183"/>
                  </a:lnTo>
                  <a:lnTo>
                    <a:pt x="41625" y="305044"/>
                  </a:lnTo>
                  <a:lnTo>
                    <a:pt x="32022" y="313218"/>
                  </a:lnTo>
                  <a:lnTo>
                    <a:pt x="24397" y="319707"/>
                  </a:lnTo>
                  <a:lnTo>
                    <a:pt x="18204" y="324983"/>
                  </a:lnTo>
                  <a:lnTo>
                    <a:pt x="12898" y="329503"/>
                  </a:lnTo>
                  <a:lnTo>
                    <a:pt x="8478" y="333268"/>
                  </a:lnTo>
                  <a:lnTo>
                    <a:pt x="4942" y="336282"/>
                  </a:lnTo>
                  <a:lnTo>
                    <a:pt x="1664" y="339068"/>
                  </a:lnTo>
                  <a:lnTo>
                    <a:pt x="20" y="342450"/>
                  </a:lnTo>
                  <a:lnTo>
                    <a:pt x="31" y="346418"/>
                  </a:lnTo>
                  <a:lnTo>
                    <a:pt x="31" y="350408"/>
                  </a:lnTo>
                  <a:lnTo>
                    <a:pt x="1685" y="353790"/>
                  </a:lnTo>
                  <a:lnTo>
                    <a:pt x="4952" y="356596"/>
                  </a:lnTo>
                  <a:lnTo>
                    <a:pt x="7423" y="358732"/>
                  </a:lnTo>
                  <a:lnTo>
                    <a:pt x="17130" y="362941"/>
                  </a:lnTo>
                  <a:lnTo>
                    <a:pt x="19402" y="362941"/>
                  </a:lnTo>
                  <a:lnTo>
                    <a:pt x="21685" y="362941"/>
                  </a:lnTo>
                  <a:lnTo>
                    <a:pt x="34943" y="355718"/>
                  </a:lnTo>
                  <a:lnTo>
                    <a:pt x="39362" y="351952"/>
                  </a:lnTo>
                  <a:lnTo>
                    <a:pt x="44664" y="347432"/>
                  </a:lnTo>
                  <a:lnTo>
                    <a:pt x="50846" y="342157"/>
                  </a:lnTo>
                  <a:lnTo>
                    <a:pt x="58472" y="335668"/>
                  </a:lnTo>
                  <a:lnTo>
                    <a:pt x="93222" y="306084"/>
                  </a:lnTo>
                  <a:lnTo>
                    <a:pt x="122331" y="281295"/>
                  </a:lnTo>
                  <a:lnTo>
                    <a:pt x="136886" y="268899"/>
                  </a:lnTo>
                  <a:lnTo>
                    <a:pt x="151440" y="256505"/>
                  </a:lnTo>
                  <a:lnTo>
                    <a:pt x="165002" y="244961"/>
                  </a:lnTo>
                  <a:lnTo>
                    <a:pt x="176583" y="235100"/>
                  </a:lnTo>
                  <a:lnTo>
                    <a:pt x="186181" y="226923"/>
                  </a:lnTo>
                  <a:lnTo>
                    <a:pt x="193795" y="220433"/>
                  </a:lnTo>
                  <a:lnTo>
                    <a:pt x="199989" y="215163"/>
                  </a:lnTo>
                  <a:lnTo>
                    <a:pt x="205297" y="210645"/>
                  </a:lnTo>
                  <a:lnTo>
                    <a:pt x="209718" y="206877"/>
                  </a:lnTo>
                  <a:lnTo>
                    <a:pt x="213250" y="203857"/>
                  </a:lnTo>
                  <a:lnTo>
                    <a:pt x="216793" y="206877"/>
                  </a:lnTo>
                  <a:lnTo>
                    <a:pt x="221218" y="210645"/>
                  </a:lnTo>
                  <a:lnTo>
                    <a:pt x="226522" y="215163"/>
                  </a:lnTo>
                  <a:lnTo>
                    <a:pt x="232704" y="220433"/>
                  </a:lnTo>
                  <a:lnTo>
                    <a:pt x="240330" y="226923"/>
                  </a:lnTo>
                  <a:lnTo>
                    <a:pt x="249934" y="235100"/>
                  </a:lnTo>
                  <a:lnTo>
                    <a:pt x="261518" y="244961"/>
                  </a:lnTo>
                  <a:lnTo>
                    <a:pt x="275080" y="256505"/>
                  </a:lnTo>
                  <a:lnTo>
                    <a:pt x="289643" y="268899"/>
                  </a:lnTo>
                  <a:lnTo>
                    <a:pt x="304197" y="281295"/>
                  </a:lnTo>
                  <a:lnTo>
                    <a:pt x="318748" y="293690"/>
                  </a:lnTo>
                  <a:lnTo>
                    <a:pt x="333298" y="306084"/>
                  </a:lnTo>
                  <a:lnTo>
                    <a:pt x="346872" y="317633"/>
                  </a:lnTo>
                  <a:lnTo>
                    <a:pt x="358460" y="327493"/>
                  </a:lnTo>
                  <a:lnTo>
                    <a:pt x="368060" y="335668"/>
                  </a:lnTo>
                  <a:lnTo>
                    <a:pt x="375674" y="342157"/>
                  </a:lnTo>
                  <a:lnTo>
                    <a:pt x="381868" y="347432"/>
                  </a:lnTo>
                  <a:lnTo>
                    <a:pt x="387176" y="351952"/>
                  </a:lnTo>
                  <a:lnTo>
                    <a:pt x="391597" y="355718"/>
                  </a:lnTo>
                  <a:lnTo>
                    <a:pt x="395129" y="358732"/>
                  </a:lnTo>
                  <a:lnTo>
                    <a:pt x="396720" y="360072"/>
                  </a:lnTo>
                  <a:lnTo>
                    <a:pt x="398532" y="361119"/>
                  </a:lnTo>
                  <a:lnTo>
                    <a:pt x="400605" y="361852"/>
                  </a:lnTo>
                  <a:lnTo>
                    <a:pt x="402668" y="362564"/>
                  </a:lnTo>
                  <a:lnTo>
                    <a:pt x="404835" y="362941"/>
                  </a:lnTo>
                  <a:lnTo>
                    <a:pt x="407108" y="362941"/>
                  </a:lnTo>
                  <a:lnTo>
                    <a:pt x="409369" y="362941"/>
                  </a:lnTo>
                  <a:lnTo>
                    <a:pt x="421578" y="356596"/>
                  </a:lnTo>
                  <a:lnTo>
                    <a:pt x="424856" y="353811"/>
                  </a:lnTo>
                  <a:lnTo>
                    <a:pt x="426500" y="350418"/>
                  </a:lnTo>
                  <a:lnTo>
                    <a:pt x="426500" y="346439"/>
                  </a:lnTo>
                  <a:lnTo>
                    <a:pt x="426500" y="342450"/>
                  </a:lnTo>
                  <a:lnTo>
                    <a:pt x="424856" y="339068"/>
                  </a:lnTo>
                  <a:lnTo>
                    <a:pt x="421578" y="336282"/>
                  </a:lnTo>
                  <a:lnTo>
                    <a:pt x="418035" y="333266"/>
                  </a:lnTo>
                  <a:lnTo>
                    <a:pt x="413607" y="329495"/>
                  </a:lnTo>
                  <a:lnTo>
                    <a:pt x="408297" y="324974"/>
                  </a:lnTo>
                  <a:lnTo>
                    <a:pt x="402102" y="319707"/>
                  </a:lnTo>
                  <a:lnTo>
                    <a:pt x="394489" y="313209"/>
                  </a:lnTo>
                  <a:lnTo>
                    <a:pt x="384890" y="305033"/>
                  </a:lnTo>
                  <a:lnTo>
                    <a:pt x="373305" y="295171"/>
                  </a:lnTo>
                  <a:lnTo>
                    <a:pt x="359737" y="283614"/>
                  </a:lnTo>
                  <a:lnTo>
                    <a:pt x="345173" y="271220"/>
                  </a:lnTo>
                  <a:lnTo>
                    <a:pt x="330614" y="258824"/>
                  </a:lnTo>
                  <a:lnTo>
                    <a:pt x="316056" y="246428"/>
                  </a:lnTo>
                  <a:lnTo>
                    <a:pt x="301498" y="234034"/>
                  </a:lnTo>
                  <a:lnTo>
                    <a:pt x="287936" y="222478"/>
                  </a:lnTo>
                  <a:lnTo>
                    <a:pt x="276352" y="212612"/>
                  </a:lnTo>
                  <a:lnTo>
                    <a:pt x="266748" y="204436"/>
                  </a:lnTo>
                  <a:lnTo>
                    <a:pt x="259123" y="197952"/>
                  </a:lnTo>
                  <a:lnTo>
                    <a:pt x="252932" y="192676"/>
                  </a:lnTo>
                  <a:lnTo>
                    <a:pt x="247628" y="188156"/>
                  </a:lnTo>
                  <a:lnTo>
                    <a:pt x="243208" y="184390"/>
                  </a:lnTo>
                  <a:lnTo>
                    <a:pt x="239668" y="181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35902" y="9832735"/>
              <a:ext cx="430530" cy="366395"/>
            </a:xfrm>
            <a:custGeom>
              <a:avLst/>
              <a:gdLst/>
              <a:ahLst/>
              <a:cxnLst/>
              <a:rect l="l" t="t" r="r" b="b"/>
              <a:pathLst>
                <a:path w="430530" h="366395">
                  <a:moveTo>
                    <a:pt x="23182" y="0"/>
                  </a:moveTo>
                  <a:lnTo>
                    <a:pt x="19276" y="356"/>
                  </a:lnTo>
                  <a:lnTo>
                    <a:pt x="8083" y="6083"/>
                  </a:lnTo>
                  <a:lnTo>
                    <a:pt x="8701" y="5863"/>
                  </a:lnTo>
                  <a:lnTo>
                    <a:pt x="7099" y="7224"/>
                  </a:lnTo>
                  <a:lnTo>
                    <a:pt x="7392" y="6701"/>
                  </a:lnTo>
                  <a:lnTo>
                    <a:pt x="753" y="16376"/>
                  </a:lnTo>
                  <a:lnTo>
                    <a:pt x="324" y="19685"/>
                  </a:lnTo>
                  <a:lnTo>
                    <a:pt x="3968" y="25109"/>
                  </a:lnTo>
                  <a:lnTo>
                    <a:pt x="5465" y="26941"/>
                  </a:lnTo>
                  <a:lnTo>
                    <a:pt x="188580" y="182832"/>
                  </a:lnTo>
                  <a:lnTo>
                    <a:pt x="5465" y="338670"/>
                  </a:lnTo>
                  <a:lnTo>
                    <a:pt x="3916" y="340544"/>
                  </a:lnTo>
                  <a:lnTo>
                    <a:pt x="0" y="346083"/>
                  </a:lnTo>
                  <a:lnTo>
                    <a:pt x="450" y="349413"/>
                  </a:lnTo>
                  <a:lnTo>
                    <a:pt x="7413" y="358941"/>
                  </a:lnTo>
                  <a:lnTo>
                    <a:pt x="7130" y="358428"/>
                  </a:lnTo>
                  <a:lnTo>
                    <a:pt x="10334" y="360900"/>
                  </a:lnTo>
                  <a:lnTo>
                    <a:pt x="17067" y="365350"/>
                  </a:lnTo>
                  <a:lnTo>
                    <a:pt x="20617" y="365779"/>
                  </a:lnTo>
                  <a:lnTo>
                    <a:pt x="31077" y="361821"/>
                  </a:lnTo>
                  <a:lnTo>
                    <a:pt x="214977" y="205281"/>
                  </a:lnTo>
                  <a:lnTo>
                    <a:pt x="398919" y="361821"/>
                  </a:lnTo>
                  <a:lnTo>
                    <a:pt x="409338" y="365873"/>
                  </a:lnTo>
                  <a:lnTo>
                    <a:pt x="412887" y="365465"/>
                  </a:lnTo>
                  <a:lnTo>
                    <a:pt x="421348" y="359800"/>
                  </a:lnTo>
                  <a:lnTo>
                    <a:pt x="422866" y="358428"/>
                  </a:lnTo>
                  <a:lnTo>
                    <a:pt x="422583" y="358941"/>
                  </a:lnTo>
                  <a:lnTo>
                    <a:pt x="429201" y="349287"/>
                  </a:lnTo>
                  <a:lnTo>
                    <a:pt x="429630" y="345958"/>
                  </a:lnTo>
                  <a:lnTo>
                    <a:pt x="425987" y="340513"/>
                  </a:lnTo>
                  <a:lnTo>
                    <a:pt x="424510" y="338670"/>
                  </a:lnTo>
                  <a:lnTo>
                    <a:pt x="241395" y="182800"/>
                  </a:lnTo>
                  <a:lnTo>
                    <a:pt x="424510" y="26941"/>
                  </a:lnTo>
                  <a:lnTo>
                    <a:pt x="426060" y="25077"/>
                  </a:lnTo>
                  <a:lnTo>
                    <a:pt x="429986" y="19538"/>
                  </a:lnTo>
                  <a:lnTo>
                    <a:pt x="429557" y="16219"/>
                  </a:lnTo>
                  <a:lnTo>
                    <a:pt x="422563" y="6680"/>
                  </a:lnTo>
                  <a:lnTo>
                    <a:pt x="422866" y="7203"/>
                  </a:lnTo>
                  <a:lnTo>
                    <a:pt x="421296" y="5863"/>
                  </a:lnTo>
                  <a:lnTo>
                    <a:pt x="421903" y="6083"/>
                  </a:lnTo>
                  <a:lnTo>
                    <a:pt x="410458" y="638"/>
                  </a:lnTo>
                  <a:lnTo>
                    <a:pt x="406542" y="282"/>
                  </a:lnTo>
                  <a:lnTo>
                    <a:pt x="400165" y="3225"/>
                  </a:lnTo>
                  <a:lnTo>
                    <a:pt x="398019" y="4460"/>
                  </a:lnTo>
                  <a:lnTo>
                    <a:pt x="215019" y="160330"/>
                  </a:lnTo>
                  <a:lnTo>
                    <a:pt x="31978" y="4460"/>
                  </a:lnTo>
                  <a:lnTo>
                    <a:pt x="29768" y="3162"/>
                  </a:lnTo>
                  <a:lnTo>
                    <a:pt x="23182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9811299" y="8792929"/>
            <a:ext cx="1250903" cy="74315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First aid materials  AED defibrillator</a:t>
            </a:r>
          </a:p>
        </p:txBody>
      </p:sp>
      <p:pic>
        <p:nvPicPr>
          <p:cNvPr id="57" name="object 5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9471879" y="9011767"/>
            <a:ext cx="231141" cy="230642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472548" y="9311800"/>
            <a:ext cx="230474" cy="231462"/>
          </a:xfrm>
          <a:prstGeom prst="rect">
            <a:avLst/>
          </a:prstGeom>
        </p:spPr>
      </p:pic>
      <p:graphicFrame>
        <p:nvGraphicFramePr>
          <p:cNvPr id="59" name="object 59"/>
          <p:cNvGraphicFramePr>
            <a:graphicFrameLocks noGrp="1"/>
          </p:cNvGraphicFramePr>
          <p:nvPr/>
        </p:nvGraphicFramePr>
        <p:xfrm>
          <a:off x="12784613" y="8883586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041 349 35 55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Internal first aid officers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041 349 35 55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0" name="object 60"/>
          <p:cNvSpPr txBox="1"/>
          <p:nvPr/>
        </p:nvSpPr>
        <p:spPr>
          <a:xfrm>
            <a:off x="8740785" y="1084644"/>
            <a:ext cx="1851660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Tract 3, level C</a:t>
            </a:r>
          </a:p>
        </p:txBody>
      </p:sp>
      <p:grpSp>
        <p:nvGrpSpPr>
          <p:cNvPr id="61" name="object 61"/>
          <p:cNvGrpSpPr/>
          <p:nvPr/>
        </p:nvGrpSpPr>
        <p:grpSpPr>
          <a:xfrm>
            <a:off x="8880475" y="1997051"/>
            <a:ext cx="10772775" cy="5544820"/>
            <a:chOff x="8646431" y="1997051"/>
            <a:chExt cx="10772775" cy="5544820"/>
          </a:xfrm>
        </p:grpSpPr>
        <p:sp>
          <p:nvSpPr>
            <p:cNvPr id="62" name="object 62"/>
            <p:cNvSpPr/>
            <p:nvPr/>
          </p:nvSpPr>
          <p:spPr>
            <a:xfrm>
              <a:off x="8665527" y="4310805"/>
              <a:ext cx="646430" cy="1905"/>
            </a:xfrm>
            <a:custGeom>
              <a:avLst/>
              <a:gdLst/>
              <a:ahLst/>
              <a:cxnLst/>
              <a:rect l="l" t="t" r="r" b="b"/>
              <a:pathLst>
                <a:path w="646429" h="1904">
                  <a:moveTo>
                    <a:pt x="149428" y="0"/>
                  </a:moveTo>
                  <a:lnTo>
                    <a:pt x="0" y="0"/>
                  </a:lnTo>
                  <a:lnTo>
                    <a:pt x="0" y="1854"/>
                  </a:lnTo>
                  <a:lnTo>
                    <a:pt x="149428" y="1854"/>
                  </a:lnTo>
                  <a:lnTo>
                    <a:pt x="149428" y="0"/>
                  </a:lnTo>
                  <a:close/>
                </a:path>
                <a:path w="646429" h="1904">
                  <a:moveTo>
                    <a:pt x="318363" y="0"/>
                  </a:moveTo>
                  <a:lnTo>
                    <a:pt x="168935" y="0"/>
                  </a:lnTo>
                  <a:lnTo>
                    <a:pt x="168935" y="1854"/>
                  </a:lnTo>
                  <a:lnTo>
                    <a:pt x="318363" y="1854"/>
                  </a:lnTo>
                  <a:lnTo>
                    <a:pt x="318363" y="0"/>
                  </a:lnTo>
                  <a:close/>
                </a:path>
                <a:path w="646429" h="1904">
                  <a:moveTo>
                    <a:pt x="487286" y="0"/>
                  </a:moveTo>
                  <a:lnTo>
                    <a:pt x="337883" y="0"/>
                  </a:lnTo>
                  <a:lnTo>
                    <a:pt x="337883" y="1854"/>
                  </a:lnTo>
                  <a:lnTo>
                    <a:pt x="487286" y="1854"/>
                  </a:lnTo>
                  <a:lnTo>
                    <a:pt x="487286" y="0"/>
                  </a:lnTo>
                  <a:close/>
                </a:path>
                <a:path w="646429" h="1904">
                  <a:moveTo>
                    <a:pt x="646125" y="0"/>
                  </a:moveTo>
                  <a:lnTo>
                    <a:pt x="506806" y="0"/>
                  </a:lnTo>
                  <a:lnTo>
                    <a:pt x="506806" y="1854"/>
                  </a:lnTo>
                  <a:lnTo>
                    <a:pt x="646125" y="1854"/>
                  </a:lnTo>
                  <a:lnTo>
                    <a:pt x="646125" y="0"/>
                  </a:lnTo>
                  <a:close/>
                </a:path>
              </a:pathLst>
            </a:custGeom>
            <a:solidFill>
              <a:srgbClr val="4A4F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497795" y="2394109"/>
              <a:ext cx="9920818" cy="4653522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5953047" y="5158253"/>
              <a:ext cx="121849" cy="66102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953047" y="5054234"/>
              <a:ext cx="121849" cy="66103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5953047" y="6750233"/>
              <a:ext cx="121849" cy="75409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9475134" y="488665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9475134" y="455600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9475134" y="4359089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5">
                  <a:moveTo>
                    <a:pt x="0" y="0"/>
                  </a:moveTo>
                  <a:lnTo>
                    <a:pt x="0" y="19690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9475134" y="4886655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93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9484399" y="4886659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93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484399" y="4359088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5">
                  <a:moveTo>
                    <a:pt x="0" y="19691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9475134" y="4556003"/>
              <a:ext cx="0" cy="330835"/>
            </a:xfrm>
            <a:custGeom>
              <a:avLst/>
              <a:gdLst/>
              <a:ahLst/>
              <a:cxnLst/>
              <a:rect l="l" t="t" r="r" b="b"/>
              <a:pathLst>
                <a:path h="330835">
                  <a:moveTo>
                    <a:pt x="0" y="0"/>
                  </a:moveTo>
                  <a:lnTo>
                    <a:pt x="0" y="33066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9475134" y="48836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9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9484399" y="4556003"/>
              <a:ext cx="0" cy="330835"/>
            </a:xfrm>
            <a:custGeom>
              <a:avLst/>
              <a:gdLst/>
              <a:ahLst/>
              <a:cxnLst/>
              <a:rect l="l" t="t" r="r" b="b"/>
              <a:pathLst>
                <a:path h="330835">
                  <a:moveTo>
                    <a:pt x="0" y="0"/>
                  </a:moveTo>
                  <a:lnTo>
                    <a:pt x="0" y="33066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312045" y="4550815"/>
              <a:ext cx="177542" cy="341028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9288358" y="199756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14"/>
                  </a:moveTo>
                  <a:lnTo>
                    <a:pt x="12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9288358" y="20044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9288358" y="20183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9288358" y="203044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9288358" y="20442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9288358" y="20563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9288358" y="20702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9288358" y="20840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9288358" y="209618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9288358" y="211002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9288358" y="21221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9288358" y="21359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288358" y="214982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288358" y="21619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9288358" y="21757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9288358" y="21878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9288358" y="22017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9288358" y="22155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9288358" y="22276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9288358" y="22415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288358" y="22536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288358" y="22674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9288358" y="22795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9288358" y="22934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9288358" y="23072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9288358" y="23193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9288358" y="233320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9288358" y="23453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9288358" y="23591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9288358" y="23729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9288358" y="23851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9288358" y="23989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9288358" y="24110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9288358" y="24248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9288358" y="24387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9288358" y="24508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9288358" y="24646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9288358" y="24767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9288358" y="24906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9288358" y="25044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9288358" y="25165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9288358" y="25304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9288358" y="25425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9288358" y="25563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9288358" y="257022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9288358" y="25823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9288358" y="259617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9288358" y="26082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9288358" y="26221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9288358" y="26342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9288358" y="26480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9288358" y="26619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9288358" y="26740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9288358" y="26878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9288358" y="26999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9288358" y="27138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9288358" y="27276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9288358" y="27397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9288358" y="27536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9288358" y="27657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9288358" y="27795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9288358" y="27934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9288358" y="28055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9288358" y="28193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9288358" y="28314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9288358" y="284530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9288358" y="28591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9288358" y="28712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9288358" y="28850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9288358" y="28972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9288358" y="29110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9288358" y="29248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9288358" y="293699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9288358" y="29508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9288358" y="29629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9288358" y="29767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9288358" y="29889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9288358" y="30027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9288358" y="30165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9288358" y="30286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9288358" y="304253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9288358" y="305464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9288358" y="30684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9288358" y="308232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9288358" y="30944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9288358" y="310827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9288358" y="31203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9288358" y="31342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9288358" y="31480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9288358" y="31601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9288358" y="31740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9288358" y="31861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9288358" y="31999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9288358" y="32138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9288358" y="32259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9288358" y="32397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9288358" y="32518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9288358" y="32657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9288358" y="32778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9288358" y="32916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9288358" y="33055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9288358" y="33176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9288358" y="33314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9288358" y="33435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9288358" y="33574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9288358" y="337124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9288358" y="33833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9288358" y="33971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288358" y="34093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288358" y="34231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288358" y="34369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9288358" y="34490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288358" y="346293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288358" y="347505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9288358" y="34888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9288358" y="35027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288358" y="351484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9288358" y="35286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9288358" y="35407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9288358" y="35546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9288358" y="35684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9288358" y="35805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9288358" y="35944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9288358" y="36065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9288358" y="36203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9288358" y="36324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9288358" y="36463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9288358" y="36601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9288358" y="36722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9288358" y="368612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9288358" y="36982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9288358" y="371207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9288358" y="37259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9288358" y="373802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9288358" y="37518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9288358" y="37639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9288358" y="37778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9288358" y="37916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9288358" y="38037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9288358" y="38176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9288358" y="38297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9288358" y="38435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9288358" y="38573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9288358" y="38695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9288358" y="38833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9288358" y="38954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9288358" y="39092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9288358" y="39231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9288358" y="39352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9288358" y="394910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9288358" y="396120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9288358" y="397504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9288358" y="398715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9288358" y="40009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9288358" y="40148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9288358" y="40269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9288358" y="40407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9288358" y="40529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9288358" y="40667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9288358" y="40805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9288358" y="40927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9288358" y="410653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9288358" y="41186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9288358" y="41324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9288358" y="41463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9288358" y="41584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9288358" y="41722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9288358" y="41843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9288358" y="41982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9288358" y="42120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9288358" y="42241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9288358" y="42380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9288358" y="42501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9288358" y="42639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9288358" y="42778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9297003" y="42899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10376"/>
                  </a:moveTo>
                  <a:lnTo>
                    <a:pt x="10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9288358" y="428818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14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9288358" y="42760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9288358" y="42622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9288358" y="42501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9288358" y="42362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9288358" y="42224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9288358" y="42103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9288358" y="41965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9288358" y="41843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9288358" y="41705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9288358" y="41566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9288358" y="41445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9288358" y="41307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9288358" y="41186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9288358" y="41048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9288358" y="40909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9288358" y="40788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9288358" y="40650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9288358" y="40529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9288358" y="40390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9288358" y="40252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9288358" y="40131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9288358" y="39992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9288358" y="39871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9288358" y="39733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9288358" y="39612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9288358" y="39473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9288358" y="39335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9288358" y="39214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9288358" y="39075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9288358" y="389545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9288358" y="38816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9288358" y="38677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288358" y="38556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9288358" y="38418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9288358" y="38297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9288358" y="38158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9288358" y="38020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9288358" y="37899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9288358" y="37760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9288358" y="37639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9288358" y="37501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9288358" y="37362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9288358" y="37241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9288358" y="37103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9288358" y="36982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9288358" y="36843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9288358" y="36722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9288358" y="36584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288358" y="36446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9288358" y="36324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288358" y="36186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288358" y="36065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288358" y="35927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288358" y="35788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9288358" y="356674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9288358" y="35529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9288358" y="354079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9288358" y="352695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9288358" y="35131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9288358" y="35010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9288358" y="34871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9288358" y="34750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9288358" y="34612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9288358" y="34473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9288358" y="34352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9288358" y="34214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9288358" y="34093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9288358" y="33954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9288358" y="33816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9288358" y="33695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9288358" y="33556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9288358" y="33435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9288358" y="33297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9288358" y="33176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9288358" y="33037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9288358" y="32899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9288358" y="32778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9288358" y="32639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9288358" y="32518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288358" y="323803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9288358" y="32241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9288358" y="32120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9288358" y="319824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9288358" y="31861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9288358" y="31722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9288358" y="31584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9288358" y="31463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9288358" y="31325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9288358" y="31203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9288358" y="310654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9288358" y="30927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9288358" y="30805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9288358" y="30667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9288358" y="30546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288358" y="30408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9288358" y="30269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9288358" y="30148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9288358" y="30010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9288358" y="29889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9288358" y="297506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9288358" y="296295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9288358" y="29491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9288358" y="29352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9288358" y="29231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9288358" y="29093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9288358" y="28972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9288358" y="28833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9288358" y="28695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9288358" y="28574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9288358" y="28435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9288358" y="28314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9288358" y="28176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9288358" y="28037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9288358" y="27916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9288358" y="27778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9288358" y="27657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9288358" y="27518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9288358" y="27380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9288358" y="27259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9288358" y="27120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9288358" y="26999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9288358" y="268614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9288358" y="26723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9288358" y="26601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9288358" y="26463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9288358" y="26342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9288358" y="26204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9288358" y="26082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288358" y="25944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288358" y="25806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288358" y="25684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288358" y="25546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288358" y="25425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288358" y="25287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288358" y="25148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288358" y="25027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288358" y="24889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288358" y="24768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288358" y="24629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288358" y="24491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288358" y="24370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9288358" y="24231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288358" y="24110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9288358" y="239722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9288358" y="23833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9288358" y="237126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9288358" y="23574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9288358" y="234532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9288358" y="23314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9288358" y="23176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9288358" y="23055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9288358" y="22916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9288358" y="22795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9288358" y="22657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9288358" y="22536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9288358" y="22397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9288358" y="22259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9288358" y="22138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9288358" y="21999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9288358" y="21878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9288358" y="217404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9288358" y="21602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9288358" y="21480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9288358" y="21342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9288358" y="21221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9288358" y="21083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9288358" y="20944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9288358" y="20823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9288358" y="20685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9288358" y="20563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9288358" y="204255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9288358" y="20287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9288358" y="20166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9288358" y="20027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9295270" y="199757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14" y="12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9283254" y="1997647"/>
              <a:ext cx="10795" cy="2301240"/>
            </a:xfrm>
            <a:custGeom>
              <a:avLst/>
              <a:gdLst/>
              <a:ahLst/>
              <a:cxnLst/>
              <a:rect l="l" t="t" r="r" b="b"/>
              <a:pathLst>
                <a:path w="10795" h="2301240">
                  <a:moveTo>
                    <a:pt x="0" y="2301084"/>
                  </a:moveTo>
                  <a:lnTo>
                    <a:pt x="10376" y="2301084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230108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9288442" y="429872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5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9301810" y="1997646"/>
              <a:ext cx="10795" cy="2301240"/>
            </a:xfrm>
            <a:custGeom>
              <a:avLst/>
              <a:gdLst/>
              <a:ahLst/>
              <a:cxnLst/>
              <a:rect l="l" t="t" r="r" b="b"/>
              <a:pathLst>
                <a:path w="10795" h="2301240">
                  <a:moveTo>
                    <a:pt x="0" y="2301083"/>
                  </a:moveTo>
                  <a:lnTo>
                    <a:pt x="10376" y="2301083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230108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8665527" y="5130005"/>
              <a:ext cx="646430" cy="1905"/>
            </a:xfrm>
            <a:custGeom>
              <a:avLst/>
              <a:gdLst/>
              <a:ahLst/>
              <a:cxnLst/>
              <a:rect l="l" t="t" r="r" b="b"/>
              <a:pathLst>
                <a:path w="646429" h="1904">
                  <a:moveTo>
                    <a:pt x="149428" y="0"/>
                  </a:moveTo>
                  <a:lnTo>
                    <a:pt x="0" y="0"/>
                  </a:lnTo>
                  <a:lnTo>
                    <a:pt x="0" y="1879"/>
                  </a:lnTo>
                  <a:lnTo>
                    <a:pt x="149428" y="1879"/>
                  </a:lnTo>
                  <a:lnTo>
                    <a:pt x="149428" y="0"/>
                  </a:lnTo>
                  <a:close/>
                </a:path>
                <a:path w="646429" h="1904">
                  <a:moveTo>
                    <a:pt x="318363" y="0"/>
                  </a:moveTo>
                  <a:lnTo>
                    <a:pt x="168935" y="0"/>
                  </a:lnTo>
                  <a:lnTo>
                    <a:pt x="168935" y="1879"/>
                  </a:lnTo>
                  <a:lnTo>
                    <a:pt x="318363" y="1879"/>
                  </a:lnTo>
                  <a:lnTo>
                    <a:pt x="318363" y="0"/>
                  </a:lnTo>
                  <a:close/>
                </a:path>
                <a:path w="646429" h="1904">
                  <a:moveTo>
                    <a:pt x="487286" y="0"/>
                  </a:moveTo>
                  <a:lnTo>
                    <a:pt x="337883" y="0"/>
                  </a:lnTo>
                  <a:lnTo>
                    <a:pt x="337883" y="1879"/>
                  </a:lnTo>
                  <a:lnTo>
                    <a:pt x="487286" y="1879"/>
                  </a:lnTo>
                  <a:lnTo>
                    <a:pt x="487286" y="0"/>
                  </a:lnTo>
                  <a:close/>
                </a:path>
                <a:path w="646429" h="1904">
                  <a:moveTo>
                    <a:pt x="646125" y="0"/>
                  </a:moveTo>
                  <a:lnTo>
                    <a:pt x="506806" y="0"/>
                  </a:lnTo>
                  <a:lnTo>
                    <a:pt x="506806" y="1879"/>
                  </a:lnTo>
                  <a:lnTo>
                    <a:pt x="646125" y="1879"/>
                  </a:lnTo>
                  <a:lnTo>
                    <a:pt x="646125" y="0"/>
                  </a:lnTo>
                  <a:close/>
                </a:path>
              </a:pathLst>
            </a:custGeom>
            <a:solidFill>
              <a:srgbClr val="4A4F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9288358" y="514284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910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9288358" y="51445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9288358" y="51566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9288358" y="51705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9288358" y="51826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9288358" y="51964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9288358" y="52103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9288358" y="52224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9288358" y="52362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9288358" y="52483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9288358" y="52622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9288358" y="52760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9288358" y="52881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9288358" y="53020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9288358" y="53141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9288358" y="532795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9288358" y="534179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9288358" y="53539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9288358" y="53677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9288358" y="537985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9288358" y="53937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9288358" y="54058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9288358" y="54196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9288358" y="54335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9288358" y="54456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9288358" y="545944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9288358" y="54715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9288358" y="54853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9288358" y="54992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9288358" y="55113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9288358" y="55251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9288358" y="55373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9288358" y="55511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9288358" y="55649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9288358" y="55770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9288358" y="55909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9288358" y="56030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9288358" y="56168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9288358" y="56307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9288358" y="56428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9288358" y="565666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9288358" y="56687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9288358" y="56826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9288358" y="56964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9288358" y="57085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9288358" y="57224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9288358" y="57345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9288358" y="57483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9288358" y="57604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9288358" y="57743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9288358" y="57881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9288358" y="58002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9288358" y="58141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9288358" y="58262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9288358" y="58400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9288358" y="58539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9288358" y="58660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9288358" y="58798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9288358" y="58919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9288358" y="59058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9288358" y="59196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9288358" y="59317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9288358" y="59455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9288358" y="59576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9288358" y="59715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9288358" y="59853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9288358" y="59975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9288358" y="60113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9288358" y="60234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9288358" y="60372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9288358" y="604939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9288358" y="60632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9288358" y="60770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9288358" y="60891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9288358" y="61030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9288358" y="61151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9288358" y="61289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9288358" y="61428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9288358" y="61549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9288358" y="61687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9288358" y="61808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9288358" y="61947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9288358" y="62085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9288358" y="62206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9288358" y="62345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9288358" y="62466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9288358" y="62604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9288358" y="62743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9288358" y="62864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9288358" y="63002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9288358" y="63123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9288358" y="63262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9288358" y="634005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9288358" y="63521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9288358" y="63659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9288358" y="637810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9288358" y="639194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9288358" y="64040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9288358" y="64178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9288358" y="64317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9288358" y="64438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9288358" y="64577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9288358" y="64698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9288358" y="648365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9288358" y="64974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9288358" y="65095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9288358" y="652343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9288358" y="65355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9288358" y="65493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9288358" y="65632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9288358" y="65753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9288358" y="65891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9288358" y="660130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9288358" y="66151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9288358" y="66289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9288358" y="66410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9288358" y="66549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9288358" y="66670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9288358" y="66808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9288358" y="66947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9288358" y="67068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9288358" y="67206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9288358" y="67327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9288358" y="67466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9288358" y="675872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9288358" y="677256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9288358" y="67864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9288358" y="67985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9288358" y="68123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9288358" y="68244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9288358" y="68383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9288358" y="68521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9288358" y="68642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9288358" y="68781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9288358" y="689022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9288358" y="69040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9288358" y="691790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9288358" y="693000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9288358" y="69438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9288358" y="695595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9288358" y="69697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9288358" y="698363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9288358" y="699574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9288358" y="700958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9288358" y="70217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9288358" y="70355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9288358" y="70493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9288358" y="706149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9288358" y="70753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9288358" y="70874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9288358" y="710127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9288358" y="71133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9288358" y="71272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9288358" y="71410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9288358" y="71531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9288358" y="71670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9288358" y="717914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9288358" y="71929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9288358" y="720682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9288358" y="72189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9288358" y="72327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9288358" y="72448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9288358" y="72587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9288358" y="72725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9288358" y="72846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9288358" y="72985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9288358" y="73106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9288358" y="73244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9288358" y="733831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9288358" y="735041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9288358" y="73642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9288358" y="73763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9288358" y="739020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9288358" y="74040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9288358" y="74161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9288358" y="74299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2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9288358" y="744209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9288358" y="74559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9288358" y="746806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9288358" y="74819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9288358" y="74957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15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9288358" y="75078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9288358" y="75216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6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9300466" y="753380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921"/>
                  </a:moveTo>
                  <a:lnTo>
                    <a:pt x="6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9288358" y="753379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0"/>
                  </a:moveTo>
                  <a:lnTo>
                    <a:pt x="691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9288358" y="75199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9288358" y="75061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9288358" y="74940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9288358" y="74801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9288358" y="74680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9288358" y="74542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9288358" y="74420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9288358" y="74282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9288358" y="74144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9288358" y="74023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9288358" y="73884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9288358" y="73763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9288358" y="73625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9288358" y="73486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9288358" y="73365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9288358" y="73227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9288358" y="73106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9288358" y="729678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9288358" y="72829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9288358" y="72708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9288358" y="72569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9288358" y="72448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9288358" y="723103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9288358" y="72171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9288358" y="720508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9288358" y="71912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9288358" y="71791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9288358" y="71652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9288358" y="71514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9288358" y="71393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9288358" y="71254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9288358" y="71133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9288358" y="70995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9288358" y="70874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288358" y="70736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288358" y="70597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288358" y="70476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288358" y="70338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288358" y="702170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288358" y="70078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288358" y="699402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288358" y="69819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288358" y="696806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288358" y="69559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288358" y="69421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288358" y="692827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288358" y="69161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9288358" y="690232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9288358" y="68902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9288358" y="687637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9288358" y="68625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9288358" y="68504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9288358" y="683657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9288358" y="68244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9288358" y="68106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9288358" y="679678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9288358" y="67846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9288358" y="67708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9288358" y="67587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9288358" y="67448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9288358" y="67327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9288358" y="67189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9288358" y="67051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9288358" y="66929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9288358" y="66791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9288358" y="66670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9288358" y="665319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9288358" y="66393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9288358" y="66272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9288358" y="66134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9288358" y="66012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9288358" y="65874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9288358" y="657361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9288358" y="65615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9288358" y="65476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9288358" y="65355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9288358" y="652170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9288358" y="65078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9288358" y="64957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9288358" y="64819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9288358" y="646980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9288358" y="64559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9288358" y="644385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9288358" y="64300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9288358" y="64161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9288358" y="640405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9288358" y="639021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9288358" y="63781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9288358" y="636426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9288358" y="63504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9288358" y="63383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9288358" y="632447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9288358" y="631237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9288358" y="62985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9288358" y="62846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9288358" y="627258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9288358" y="62587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9288358" y="624662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9288358" y="62327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9288358" y="621894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9288358" y="62068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9288358" y="61929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9288358" y="61808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9288358" y="61670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9288358" y="615320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9288358" y="61410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9288358" y="61272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9288358" y="61151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9288358" y="61012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9288358" y="608918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9288358" y="60753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9288358" y="606150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9288358" y="604939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9288358" y="60355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9288358" y="60234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9288358" y="600960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9288358" y="599577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9288358" y="59836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9288358" y="59698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9288358" y="59577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9288358" y="59438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9288358" y="59300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9288358" y="59179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9288358" y="59040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9288358" y="58919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9288358" y="58781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9288358" y="58642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9288358" y="58521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9288358" y="583833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9288358" y="58262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9288358" y="58123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9288358" y="57985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9288358" y="578642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9288358" y="577258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9288358" y="57604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9288358" y="57466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9288358" y="57345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9288358" y="57206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9288358" y="570684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9288358" y="56947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9288358" y="56809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9288358" y="56687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9288358" y="56549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9288358" y="56410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9288358" y="562898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9288358" y="561514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9288358" y="56030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9288358" y="558920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9288358" y="55753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9288358" y="55632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9288358" y="55494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9288358" y="553730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9288358" y="55234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9288358" y="55096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9288358" y="54975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9288358" y="54836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9288358" y="54715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9288358" y="545771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9288358" y="544387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9288358" y="543176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9288358" y="54179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9288358" y="540581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9288358" y="53919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9288358" y="537985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9288358" y="536601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9288358" y="53521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9288358" y="53400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9288358" y="532622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9288358" y="53141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9288358" y="53002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9288358" y="528643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9288358" y="527433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9288358" y="526048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9288358" y="524838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9288358" y="52345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9288358" y="52207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9288358" y="520857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9288358" y="519474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288358" y="51826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288358" y="516879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288358" y="51549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288358" y="51428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9015" y="1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302198" y="51428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5172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9301810" y="5143937"/>
              <a:ext cx="10795" cy="2395855"/>
            </a:xfrm>
            <a:custGeom>
              <a:avLst/>
              <a:gdLst/>
              <a:ahLst/>
              <a:cxnLst/>
              <a:rect l="l" t="t" r="r" b="b"/>
              <a:pathLst>
                <a:path w="10795" h="2395854">
                  <a:moveTo>
                    <a:pt x="10376" y="0"/>
                  </a:moveTo>
                  <a:lnTo>
                    <a:pt x="0" y="0"/>
                  </a:lnTo>
                  <a:lnTo>
                    <a:pt x="0" y="2395267"/>
                  </a:lnTo>
                  <a:lnTo>
                    <a:pt x="10376" y="2395267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9288444" y="51439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5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9283254" y="5143928"/>
              <a:ext cx="10795" cy="2395855"/>
            </a:xfrm>
            <a:custGeom>
              <a:avLst/>
              <a:gdLst/>
              <a:ahLst/>
              <a:cxnLst/>
              <a:rect l="l" t="t" r="r" b="b"/>
              <a:pathLst>
                <a:path w="10795" h="2395854">
                  <a:moveTo>
                    <a:pt x="10376" y="0"/>
                  </a:moveTo>
                  <a:lnTo>
                    <a:pt x="0" y="0"/>
                  </a:lnTo>
                  <a:lnTo>
                    <a:pt x="0" y="2395276"/>
                  </a:lnTo>
                  <a:lnTo>
                    <a:pt x="10376" y="2395276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4" name="object 80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7137282" y="6852405"/>
              <a:ext cx="261163" cy="261159"/>
            </a:xfrm>
            <a:prstGeom prst="rect">
              <a:avLst/>
            </a:prstGeom>
          </p:spPr>
        </p:pic>
        <p:sp>
          <p:nvSpPr>
            <p:cNvPr id="805" name="object 805"/>
            <p:cNvSpPr/>
            <p:nvPr/>
          </p:nvSpPr>
          <p:spPr>
            <a:xfrm>
              <a:off x="1797841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850783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7978405" y="6866887"/>
              <a:ext cx="529590" cy="0"/>
            </a:xfrm>
            <a:custGeom>
              <a:avLst/>
              <a:gdLst/>
              <a:ahLst/>
              <a:cxnLst/>
              <a:rect l="l" t="t" r="r" b="b"/>
              <a:pathLst>
                <a:path w="529590">
                  <a:moveTo>
                    <a:pt x="5294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7978418" y="68668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7978405" y="6857594"/>
              <a:ext cx="529590" cy="0"/>
            </a:xfrm>
            <a:custGeom>
              <a:avLst/>
              <a:gdLst/>
              <a:ahLst/>
              <a:cxnLst/>
              <a:rect l="l" t="t" r="r" b="b"/>
              <a:pathLst>
                <a:path w="529590">
                  <a:moveTo>
                    <a:pt x="52942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7978418" y="685759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8500401" y="6866887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h="257809">
                  <a:moveTo>
                    <a:pt x="0" y="0"/>
                  </a:moveTo>
                  <a:lnTo>
                    <a:pt x="0" y="257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7985844" y="6866887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h="257809">
                  <a:moveTo>
                    <a:pt x="0" y="0"/>
                  </a:moveTo>
                  <a:lnTo>
                    <a:pt x="0" y="257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8500389" y="685759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8500401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8500401" y="68668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850783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7978410" y="68668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798584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7978399" y="685759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7978410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8243122" y="6866887"/>
              <a:ext cx="257810" cy="257810"/>
            </a:xfrm>
            <a:custGeom>
              <a:avLst/>
              <a:gdLst/>
              <a:ahLst/>
              <a:cxnLst/>
              <a:rect l="l" t="t" r="r" b="b"/>
              <a:pathLst>
                <a:path w="257809" h="257809">
                  <a:moveTo>
                    <a:pt x="0" y="0"/>
                  </a:moveTo>
                  <a:lnTo>
                    <a:pt x="4988" y="50426"/>
                  </a:lnTo>
                  <a:lnTo>
                    <a:pt x="19581" y="98452"/>
                  </a:lnTo>
                  <a:lnTo>
                    <a:pt x="43224" y="142732"/>
                  </a:lnTo>
                  <a:lnTo>
                    <a:pt x="75358" y="181921"/>
                  </a:lnTo>
                  <a:lnTo>
                    <a:pt x="114539" y="214053"/>
                  </a:lnTo>
                  <a:lnTo>
                    <a:pt x="158819" y="237699"/>
                  </a:lnTo>
                  <a:lnTo>
                    <a:pt x="206850" y="252299"/>
                  </a:lnTo>
                  <a:lnTo>
                    <a:pt x="257280" y="257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7985844" y="6866882"/>
              <a:ext cx="257810" cy="257810"/>
            </a:xfrm>
            <a:custGeom>
              <a:avLst/>
              <a:gdLst/>
              <a:ahLst/>
              <a:cxnLst/>
              <a:rect l="l" t="t" r="r" b="b"/>
              <a:pathLst>
                <a:path w="257809" h="257809">
                  <a:moveTo>
                    <a:pt x="0" y="257290"/>
                  </a:moveTo>
                  <a:lnTo>
                    <a:pt x="50417" y="252299"/>
                  </a:lnTo>
                  <a:lnTo>
                    <a:pt x="98444" y="237699"/>
                  </a:lnTo>
                  <a:lnTo>
                    <a:pt x="142729" y="214053"/>
                  </a:lnTo>
                  <a:lnTo>
                    <a:pt x="181921" y="181921"/>
                  </a:lnTo>
                  <a:lnTo>
                    <a:pt x="214049" y="142738"/>
                  </a:lnTo>
                  <a:lnTo>
                    <a:pt x="237689" y="98460"/>
                  </a:lnTo>
                  <a:lnTo>
                    <a:pt x="252281" y="50432"/>
                  </a:lnTo>
                  <a:lnTo>
                    <a:pt x="25726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850783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797841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5" name="object 82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539401" y="2786404"/>
              <a:ext cx="85866" cy="85879"/>
            </a:xfrm>
            <a:prstGeom prst="rect">
              <a:avLst/>
            </a:prstGeom>
          </p:spPr>
        </p:pic>
        <p:sp>
          <p:nvSpPr>
            <p:cNvPr id="826" name="object 826"/>
            <p:cNvSpPr/>
            <p:nvPr/>
          </p:nvSpPr>
          <p:spPr>
            <a:xfrm>
              <a:off x="11877420" y="37497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1772902" y="3695163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162" y="54542"/>
                  </a:moveTo>
                  <a:lnTo>
                    <a:pt x="7130" y="54542"/>
                  </a:lnTo>
                </a:path>
                <a:path w="7620" h="54610">
                  <a:moveTo>
                    <a:pt x="7162" y="5454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1877457" y="3695170"/>
              <a:ext cx="7620" cy="55244"/>
            </a:xfrm>
            <a:custGeom>
              <a:avLst/>
              <a:gdLst/>
              <a:ahLst/>
              <a:cxnLst/>
              <a:rect l="l" t="t" r="r" b="b"/>
              <a:pathLst>
                <a:path w="7620" h="55245">
                  <a:moveTo>
                    <a:pt x="7005" y="0"/>
                  </a:moveTo>
                  <a:lnTo>
                    <a:pt x="0" y="546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1780030" y="3749791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4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1824841" y="371605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95" y="7800"/>
                  </a:moveTo>
                  <a:lnTo>
                    <a:pt x="6031" y="7800"/>
                  </a:lnTo>
                  <a:lnTo>
                    <a:pt x="7800" y="6041"/>
                  </a:lnTo>
                  <a:lnTo>
                    <a:pt x="7800" y="3895"/>
                  </a:lnTo>
                  <a:lnTo>
                    <a:pt x="7800" y="1759"/>
                  </a:lnTo>
                  <a:lnTo>
                    <a:pt x="6031" y="0"/>
                  </a:lnTo>
                  <a:lnTo>
                    <a:pt x="3895" y="0"/>
                  </a:lnTo>
                  <a:lnTo>
                    <a:pt x="1759" y="0"/>
                  </a:lnTo>
                  <a:lnTo>
                    <a:pt x="0" y="1759"/>
                  </a:lnTo>
                  <a:lnTo>
                    <a:pt x="0" y="3895"/>
                  </a:lnTo>
                  <a:lnTo>
                    <a:pt x="0" y="6041"/>
                  </a:lnTo>
                  <a:lnTo>
                    <a:pt x="1759" y="7800"/>
                  </a:lnTo>
                  <a:lnTo>
                    <a:pt x="3895" y="7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1772872" y="3675285"/>
              <a:ext cx="111760" cy="20320"/>
            </a:xfrm>
            <a:custGeom>
              <a:avLst/>
              <a:gdLst/>
              <a:ahLst/>
              <a:cxnLst/>
              <a:rect l="l" t="t" r="r" b="b"/>
              <a:pathLst>
                <a:path w="111759" h="20320">
                  <a:moveTo>
                    <a:pt x="111462" y="19884"/>
                  </a:moveTo>
                  <a:lnTo>
                    <a:pt x="107979" y="11189"/>
                  </a:lnTo>
                  <a:lnTo>
                    <a:pt x="97529" y="4974"/>
                  </a:lnTo>
                  <a:lnTo>
                    <a:pt x="80112" y="1244"/>
                  </a:lnTo>
                  <a:lnTo>
                    <a:pt x="55726" y="0"/>
                  </a:lnTo>
                  <a:lnTo>
                    <a:pt x="31350" y="1244"/>
                  </a:lnTo>
                  <a:lnTo>
                    <a:pt x="13935" y="4974"/>
                  </a:lnTo>
                  <a:lnTo>
                    <a:pt x="3484" y="11189"/>
                  </a:lnTo>
                  <a:lnTo>
                    <a:pt x="0" y="1988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1824103" y="3737331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0" y="0"/>
                  </a:moveTo>
                  <a:lnTo>
                    <a:pt x="0" y="2565"/>
                  </a:lnTo>
                  <a:lnTo>
                    <a:pt x="2073" y="4638"/>
                  </a:lnTo>
                  <a:lnTo>
                    <a:pt x="4628" y="4638"/>
                  </a:lnTo>
                  <a:lnTo>
                    <a:pt x="7193" y="4638"/>
                  </a:lnTo>
                  <a:lnTo>
                    <a:pt x="9287" y="2565"/>
                  </a:lnTo>
                  <a:lnTo>
                    <a:pt x="9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1832650" y="372953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732" y="7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1832011" y="372777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638" y="1759"/>
                  </a:moveTo>
                  <a:lnTo>
                    <a:pt x="596" y="1455"/>
                  </a:lnTo>
                  <a:lnTo>
                    <a:pt x="523" y="1141"/>
                  </a:lnTo>
                  <a:lnTo>
                    <a:pt x="418" y="848"/>
                  </a:lnTo>
                  <a:lnTo>
                    <a:pt x="335" y="544"/>
                  </a:lnTo>
                  <a:lnTo>
                    <a:pt x="188" y="261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1826687" y="3716101"/>
              <a:ext cx="5715" cy="12065"/>
            </a:xfrm>
            <a:custGeom>
              <a:avLst/>
              <a:gdLst/>
              <a:ahLst/>
              <a:cxnLst/>
              <a:rect l="l" t="t" r="r" b="b"/>
              <a:pathLst>
                <a:path w="5715" h="12064">
                  <a:moveTo>
                    <a:pt x="4104" y="1842"/>
                  </a:moveTo>
                  <a:lnTo>
                    <a:pt x="5329" y="11675"/>
                  </a:lnTo>
                </a:path>
                <a:path w="5715" h="12064">
                  <a:moveTo>
                    <a:pt x="4104" y="1842"/>
                  </a:moveTo>
                  <a:lnTo>
                    <a:pt x="3874" y="0"/>
                  </a:lnTo>
                  <a:lnTo>
                    <a:pt x="2041" y="0"/>
                  </a:lnTo>
                  <a:lnTo>
                    <a:pt x="209" y="0"/>
                  </a:lnTo>
                  <a:lnTo>
                    <a:pt x="0" y="18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1825440" y="3717939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9832"/>
                  </a:moveTo>
                  <a:lnTo>
                    <a:pt x="123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1824854" y="372777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86" y="0"/>
                  </a:moveTo>
                  <a:lnTo>
                    <a:pt x="408" y="261"/>
                  </a:lnTo>
                  <a:lnTo>
                    <a:pt x="282" y="544"/>
                  </a:lnTo>
                  <a:lnTo>
                    <a:pt x="178" y="848"/>
                  </a:lnTo>
                  <a:lnTo>
                    <a:pt x="83" y="1141"/>
                  </a:lnTo>
                  <a:lnTo>
                    <a:pt x="10" y="1455"/>
                  </a:lnTo>
                  <a:lnTo>
                    <a:pt x="0" y="17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1824103" y="372953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7800"/>
                  </a:moveTo>
                  <a:lnTo>
                    <a:pt x="7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1831256" y="37299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1826215" y="37299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1826215" y="373269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4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1826209" y="372739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46" y="2554"/>
                  </a:moveTo>
                  <a:lnTo>
                    <a:pt x="5046" y="0"/>
                  </a:lnTo>
                  <a:lnTo>
                    <a:pt x="2523" y="0"/>
                  </a:lnTo>
                  <a:lnTo>
                    <a:pt x="0" y="0"/>
                  </a:lnTo>
                  <a:lnTo>
                    <a:pt x="0" y="255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1825439" y="3725970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6575" y="1800"/>
                  </a:moveTo>
                  <a:lnTo>
                    <a:pt x="5874" y="680"/>
                  </a:lnTo>
                  <a:lnTo>
                    <a:pt x="4628" y="0"/>
                  </a:lnTo>
                  <a:lnTo>
                    <a:pt x="3287" y="0"/>
                  </a:lnTo>
                  <a:lnTo>
                    <a:pt x="1958" y="0"/>
                  </a:lnTo>
                  <a:lnTo>
                    <a:pt x="722" y="680"/>
                  </a:lnTo>
                  <a:lnTo>
                    <a:pt x="0" y="1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1930910" y="3622543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0" y="0"/>
                  </a:moveTo>
                  <a:lnTo>
                    <a:pt x="9843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1930910" y="3691278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0" y="0"/>
                  </a:moveTo>
                  <a:lnTo>
                    <a:pt x="9843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2029351" y="3622536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7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1992210" y="3622536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74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1930916" y="363368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37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1930910" y="368014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37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1978286" y="363369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1915674" y="3633686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5235" y="0"/>
                  </a:moveTo>
                  <a:lnTo>
                    <a:pt x="13758" y="0"/>
                  </a:lnTo>
                  <a:lnTo>
                    <a:pt x="12292" y="167"/>
                  </a:lnTo>
                  <a:lnTo>
                    <a:pt x="10847" y="513"/>
                  </a:lnTo>
                  <a:lnTo>
                    <a:pt x="9423" y="848"/>
                  </a:lnTo>
                  <a:lnTo>
                    <a:pt x="8041" y="1350"/>
                  </a:lnTo>
                  <a:lnTo>
                    <a:pt x="6701" y="1999"/>
                  </a:lnTo>
                  <a:lnTo>
                    <a:pt x="5392" y="2670"/>
                  </a:lnTo>
                  <a:lnTo>
                    <a:pt x="4167" y="3476"/>
                  </a:lnTo>
                  <a:lnTo>
                    <a:pt x="3026" y="4429"/>
                  </a:lnTo>
                  <a:lnTo>
                    <a:pt x="1895" y="5361"/>
                  </a:lnTo>
                  <a:lnTo>
                    <a:pt x="879" y="6429"/>
                  </a:lnTo>
                  <a:lnTo>
                    <a:pt x="0" y="76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1910482" y="3641296"/>
              <a:ext cx="5715" cy="31750"/>
            </a:xfrm>
            <a:custGeom>
              <a:avLst/>
              <a:gdLst/>
              <a:ahLst/>
              <a:cxnLst/>
              <a:rect l="l" t="t" r="r" b="b"/>
              <a:pathLst>
                <a:path w="5715" h="31750">
                  <a:moveTo>
                    <a:pt x="5193" y="0"/>
                  </a:moveTo>
                  <a:lnTo>
                    <a:pt x="3518" y="2251"/>
                  </a:lnTo>
                  <a:lnTo>
                    <a:pt x="2209" y="4743"/>
                  </a:lnTo>
                  <a:lnTo>
                    <a:pt x="1329" y="7392"/>
                  </a:lnTo>
                  <a:lnTo>
                    <a:pt x="450" y="10031"/>
                  </a:lnTo>
                  <a:lnTo>
                    <a:pt x="0" y="12816"/>
                  </a:lnTo>
                  <a:lnTo>
                    <a:pt x="0" y="15612"/>
                  </a:lnTo>
                  <a:lnTo>
                    <a:pt x="0" y="18407"/>
                  </a:lnTo>
                  <a:lnTo>
                    <a:pt x="450" y="21182"/>
                  </a:lnTo>
                  <a:lnTo>
                    <a:pt x="1329" y="23842"/>
                  </a:lnTo>
                  <a:lnTo>
                    <a:pt x="2209" y="26480"/>
                  </a:lnTo>
                  <a:lnTo>
                    <a:pt x="3518" y="28983"/>
                  </a:lnTo>
                  <a:lnTo>
                    <a:pt x="5193" y="3121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1915675" y="3672510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0" y="0"/>
                  </a:moveTo>
                  <a:lnTo>
                    <a:pt x="879" y="1183"/>
                  </a:lnTo>
                  <a:lnTo>
                    <a:pt x="1905" y="2251"/>
                  </a:lnTo>
                  <a:lnTo>
                    <a:pt x="10858" y="7109"/>
                  </a:lnTo>
                  <a:lnTo>
                    <a:pt x="12292" y="7455"/>
                  </a:lnTo>
                  <a:lnTo>
                    <a:pt x="13769" y="7622"/>
                  </a:lnTo>
                  <a:lnTo>
                    <a:pt x="15235" y="76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1906763" y="3622543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24145" y="0"/>
                  </a:moveTo>
                  <a:lnTo>
                    <a:pt x="21810" y="0"/>
                  </a:lnTo>
                  <a:lnTo>
                    <a:pt x="19486" y="261"/>
                  </a:lnTo>
                  <a:lnTo>
                    <a:pt x="17214" y="795"/>
                  </a:lnTo>
                  <a:lnTo>
                    <a:pt x="14921" y="1329"/>
                  </a:lnTo>
                  <a:lnTo>
                    <a:pt x="12732" y="2146"/>
                  </a:lnTo>
                  <a:lnTo>
                    <a:pt x="1392" y="10209"/>
                  </a:lnTo>
                  <a:lnTo>
                    <a:pt x="0" y="120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1906763" y="3679205"/>
              <a:ext cx="24765" cy="12065"/>
            </a:xfrm>
            <a:custGeom>
              <a:avLst/>
              <a:gdLst/>
              <a:ahLst/>
              <a:cxnLst/>
              <a:rect l="l" t="t" r="r" b="b"/>
              <a:pathLst>
                <a:path w="24765" h="12064">
                  <a:moveTo>
                    <a:pt x="0" y="0"/>
                  </a:moveTo>
                  <a:lnTo>
                    <a:pt x="1403" y="1863"/>
                  </a:lnTo>
                  <a:lnTo>
                    <a:pt x="3015" y="3560"/>
                  </a:lnTo>
                  <a:lnTo>
                    <a:pt x="21810" y="12062"/>
                  </a:lnTo>
                  <a:lnTo>
                    <a:pt x="24145" y="1206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1899308" y="3634623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20" h="45085">
                  <a:moveTo>
                    <a:pt x="7455" y="0"/>
                  </a:moveTo>
                  <a:lnTo>
                    <a:pt x="5046" y="3183"/>
                  </a:lnTo>
                  <a:lnTo>
                    <a:pt x="3172" y="6743"/>
                  </a:lnTo>
                  <a:lnTo>
                    <a:pt x="1916" y="10523"/>
                  </a:lnTo>
                  <a:lnTo>
                    <a:pt x="670" y="14313"/>
                  </a:lnTo>
                  <a:lnTo>
                    <a:pt x="0" y="18313"/>
                  </a:lnTo>
                  <a:lnTo>
                    <a:pt x="0" y="22271"/>
                  </a:lnTo>
                  <a:lnTo>
                    <a:pt x="0" y="26281"/>
                  </a:lnTo>
                  <a:lnTo>
                    <a:pt x="649" y="30250"/>
                  </a:lnTo>
                  <a:lnTo>
                    <a:pt x="1916" y="34019"/>
                  </a:lnTo>
                  <a:lnTo>
                    <a:pt x="3172" y="37820"/>
                  </a:lnTo>
                  <a:lnTo>
                    <a:pt x="5046" y="41380"/>
                  </a:lnTo>
                  <a:lnTo>
                    <a:pt x="7455" y="445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2013717" y="36540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2837" y="5696"/>
                  </a:moveTo>
                  <a:lnTo>
                    <a:pt x="4376" y="5696"/>
                  </a:lnTo>
                  <a:lnTo>
                    <a:pt x="5664" y="4397"/>
                  </a:lnTo>
                  <a:lnTo>
                    <a:pt x="5664" y="2837"/>
                  </a:lnTo>
                  <a:lnTo>
                    <a:pt x="5664" y="1287"/>
                  </a:lnTo>
                  <a:lnTo>
                    <a:pt x="4376" y="0"/>
                  </a:lnTo>
                  <a:lnTo>
                    <a:pt x="2837" y="0"/>
                  </a:lnTo>
                  <a:lnTo>
                    <a:pt x="1277" y="0"/>
                  </a:lnTo>
                  <a:lnTo>
                    <a:pt x="0" y="1287"/>
                  </a:lnTo>
                  <a:lnTo>
                    <a:pt x="0" y="2837"/>
                  </a:lnTo>
                  <a:lnTo>
                    <a:pt x="0" y="4397"/>
                  </a:lnTo>
                  <a:lnTo>
                    <a:pt x="1277" y="5696"/>
                  </a:lnTo>
                  <a:lnTo>
                    <a:pt x="2837" y="56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8" name="object 85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1794614" y="3100015"/>
              <a:ext cx="121970" cy="99766"/>
            </a:xfrm>
            <a:prstGeom prst="rect">
              <a:avLst/>
            </a:prstGeom>
          </p:spPr>
        </p:pic>
        <p:sp>
          <p:nvSpPr>
            <p:cNvPr id="859" name="object 859"/>
            <p:cNvSpPr/>
            <p:nvPr/>
          </p:nvSpPr>
          <p:spPr>
            <a:xfrm>
              <a:off x="11931276" y="37721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1826789" y="3772163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141" y="0"/>
                  </a:moveTo>
                  <a:lnTo>
                    <a:pt x="7099" y="0"/>
                  </a:lnTo>
                </a:path>
                <a:path w="7620" h="54610">
                  <a:moveTo>
                    <a:pt x="7141" y="0"/>
                  </a:moveTo>
                  <a:lnTo>
                    <a:pt x="0" y="545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1931323" y="3772096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005" y="5459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1833886" y="3772092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4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1878697" y="379801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905" y="7800"/>
                  </a:moveTo>
                  <a:lnTo>
                    <a:pt x="6052" y="7800"/>
                  </a:lnTo>
                  <a:lnTo>
                    <a:pt x="7811" y="6052"/>
                  </a:lnTo>
                  <a:lnTo>
                    <a:pt x="7811" y="3895"/>
                  </a:lnTo>
                  <a:lnTo>
                    <a:pt x="7811" y="1759"/>
                  </a:lnTo>
                  <a:lnTo>
                    <a:pt x="6052" y="0"/>
                  </a:lnTo>
                  <a:lnTo>
                    <a:pt x="3905" y="0"/>
                  </a:lnTo>
                  <a:lnTo>
                    <a:pt x="1769" y="0"/>
                  </a:lnTo>
                  <a:lnTo>
                    <a:pt x="0" y="1759"/>
                  </a:lnTo>
                  <a:lnTo>
                    <a:pt x="0" y="3895"/>
                  </a:lnTo>
                  <a:lnTo>
                    <a:pt x="0" y="6052"/>
                  </a:lnTo>
                  <a:lnTo>
                    <a:pt x="1769" y="7800"/>
                  </a:lnTo>
                  <a:lnTo>
                    <a:pt x="3905" y="7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1831526" y="3791913"/>
              <a:ext cx="102235" cy="69850"/>
            </a:xfrm>
            <a:custGeom>
              <a:avLst/>
              <a:gdLst/>
              <a:ahLst/>
              <a:cxnLst/>
              <a:rect l="l" t="t" r="r" b="b"/>
              <a:pathLst>
                <a:path w="102234" h="69850">
                  <a:moveTo>
                    <a:pt x="51076" y="69568"/>
                  </a:moveTo>
                  <a:lnTo>
                    <a:pt x="70886" y="66814"/>
                  </a:lnTo>
                  <a:lnTo>
                    <a:pt x="87137" y="59325"/>
                  </a:lnTo>
                  <a:lnTo>
                    <a:pt x="98132" y="48259"/>
                  </a:lnTo>
                  <a:lnTo>
                    <a:pt x="102174" y="34773"/>
                  </a:lnTo>
                  <a:lnTo>
                    <a:pt x="98132" y="21296"/>
                  </a:lnTo>
                  <a:lnTo>
                    <a:pt x="87137" y="10236"/>
                  </a:lnTo>
                  <a:lnTo>
                    <a:pt x="70886" y="2752"/>
                  </a:lnTo>
                  <a:lnTo>
                    <a:pt x="51076" y="0"/>
                  </a:lnTo>
                  <a:lnTo>
                    <a:pt x="31279" y="2752"/>
                  </a:lnTo>
                  <a:lnTo>
                    <a:pt x="15034" y="10236"/>
                  </a:lnTo>
                  <a:lnTo>
                    <a:pt x="4041" y="21296"/>
                  </a:lnTo>
                  <a:lnTo>
                    <a:pt x="0" y="34773"/>
                  </a:lnTo>
                  <a:lnTo>
                    <a:pt x="4041" y="48259"/>
                  </a:lnTo>
                  <a:lnTo>
                    <a:pt x="15034" y="59325"/>
                  </a:lnTo>
                  <a:lnTo>
                    <a:pt x="31279" y="66814"/>
                  </a:lnTo>
                  <a:lnTo>
                    <a:pt x="51076" y="695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1826750" y="3826691"/>
              <a:ext cx="111760" cy="20320"/>
            </a:xfrm>
            <a:custGeom>
              <a:avLst/>
              <a:gdLst/>
              <a:ahLst/>
              <a:cxnLst/>
              <a:rect l="l" t="t" r="r" b="b"/>
              <a:pathLst>
                <a:path w="111759" h="20320">
                  <a:moveTo>
                    <a:pt x="0" y="0"/>
                  </a:moveTo>
                  <a:lnTo>
                    <a:pt x="3481" y="8694"/>
                  </a:lnTo>
                  <a:lnTo>
                    <a:pt x="13927" y="14909"/>
                  </a:lnTo>
                  <a:lnTo>
                    <a:pt x="31341" y="18639"/>
                  </a:lnTo>
                  <a:lnTo>
                    <a:pt x="55726" y="19884"/>
                  </a:lnTo>
                  <a:lnTo>
                    <a:pt x="80104" y="18639"/>
                  </a:lnTo>
                  <a:lnTo>
                    <a:pt x="97515" y="14909"/>
                  </a:lnTo>
                  <a:lnTo>
                    <a:pt x="107960" y="8694"/>
                  </a:lnTo>
                  <a:lnTo>
                    <a:pt x="1114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1877972" y="378455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732" y="7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1878704" y="379233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1" y="303"/>
                  </a:lnTo>
                  <a:lnTo>
                    <a:pt x="104" y="617"/>
                  </a:lnTo>
                  <a:lnTo>
                    <a:pt x="219" y="921"/>
                  </a:lnTo>
                  <a:lnTo>
                    <a:pt x="303" y="1225"/>
                  </a:lnTo>
                  <a:lnTo>
                    <a:pt x="450" y="1497"/>
                  </a:lnTo>
                  <a:lnTo>
                    <a:pt x="617" y="176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1879322" y="3794099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0"/>
                  </a:moveTo>
                  <a:lnTo>
                    <a:pt x="1225" y="98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1880549" y="380394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230" y="1811"/>
                  </a:lnTo>
                  <a:lnTo>
                    <a:pt x="2062" y="1811"/>
                  </a:lnTo>
                  <a:lnTo>
                    <a:pt x="3905" y="1811"/>
                  </a:lnTo>
                  <a:lnTo>
                    <a:pt x="41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1884673" y="3794098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9842"/>
                  </a:moveTo>
                  <a:lnTo>
                    <a:pt x="12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1885898" y="37923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769"/>
                  </a:moveTo>
                  <a:lnTo>
                    <a:pt x="167" y="1476"/>
                  </a:lnTo>
                  <a:lnTo>
                    <a:pt x="303" y="1225"/>
                  </a:lnTo>
                  <a:lnTo>
                    <a:pt x="397" y="921"/>
                  </a:lnTo>
                  <a:lnTo>
                    <a:pt x="513" y="617"/>
                  </a:lnTo>
                  <a:lnTo>
                    <a:pt x="586" y="293"/>
                  </a:lnTo>
                  <a:lnTo>
                    <a:pt x="60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1886503" y="378454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7790"/>
                  </a:moveTo>
                  <a:lnTo>
                    <a:pt x="7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1877950" y="377989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298" y="4659"/>
                  </a:moveTo>
                  <a:lnTo>
                    <a:pt x="9298" y="2094"/>
                  </a:lnTo>
                  <a:lnTo>
                    <a:pt x="7203" y="0"/>
                  </a:lnTo>
                  <a:lnTo>
                    <a:pt x="4659" y="0"/>
                  </a:lnTo>
                  <a:lnTo>
                    <a:pt x="2104" y="0"/>
                  </a:lnTo>
                  <a:lnTo>
                    <a:pt x="0" y="2094"/>
                  </a:ln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1885138" y="37891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1880083" y="37891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1880083" y="37891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1880083" y="379193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0" y="2533"/>
                  </a:lnTo>
                  <a:lnTo>
                    <a:pt x="2523" y="2533"/>
                  </a:lnTo>
                  <a:lnTo>
                    <a:pt x="5057" y="2533"/>
                  </a:lnTo>
                  <a:lnTo>
                    <a:pt x="505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1879322" y="3794113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0" y="0"/>
                  </a:moveTo>
                  <a:lnTo>
                    <a:pt x="712" y="1109"/>
                  </a:lnTo>
                  <a:lnTo>
                    <a:pt x="1958" y="1790"/>
                  </a:lnTo>
                  <a:lnTo>
                    <a:pt x="3287" y="1790"/>
                  </a:lnTo>
                  <a:lnTo>
                    <a:pt x="4617" y="1790"/>
                  </a:lnTo>
                  <a:lnTo>
                    <a:pt x="5863" y="1109"/>
                  </a:lnTo>
                  <a:lnTo>
                    <a:pt x="65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1761870" y="37721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1657363" y="3772163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151" y="0"/>
                  </a:moveTo>
                  <a:lnTo>
                    <a:pt x="7120" y="0"/>
                  </a:lnTo>
                </a:path>
                <a:path w="7620" h="54610">
                  <a:moveTo>
                    <a:pt x="7151" y="0"/>
                  </a:moveTo>
                  <a:lnTo>
                    <a:pt x="0" y="545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1761901" y="3772096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025" y="5459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1664480" y="3772092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42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1709295" y="379801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905" y="7800"/>
                  </a:moveTo>
                  <a:lnTo>
                    <a:pt x="6020" y="7800"/>
                  </a:lnTo>
                  <a:lnTo>
                    <a:pt x="7800" y="6052"/>
                  </a:lnTo>
                  <a:lnTo>
                    <a:pt x="7800" y="3895"/>
                  </a:lnTo>
                  <a:lnTo>
                    <a:pt x="7800" y="1759"/>
                  </a:lnTo>
                  <a:lnTo>
                    <a:pt x="6020" y="0"/>
                  </a:lnTo>
                  <a:lnTo>
                    <a:pt x="3905" y="0"/>
                  </a:lnTo>
                  <a:lnTo>
                    <a:pt x="1769" y="0"/>
                  </a:lnTo>
                  <a:lnTo>
                    <a:pt x="0" y="1759"/>
                  </a:lnTo>
                  <a:lnTo>
                    <a:pt x="0" y="3895"/>
                  </a:lnTo>
                  <a:lnTo>
                    <a:pt x="0" y="6052"/>
                  </a:lnTo>
                  <a:lnTo>
                    <a:pt x="1769" y="7800"/>
                  </a:lnTo>
                  <a:lnTo>
                    <a:pt x="3905" y="780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1662103" y="3791913"/>
              <a:ext cx="102235" cy="69850"/>
            </a:xfrm>
            <a:custGeom>
              <a:avLst/>
              <a:gdLst/>
              <a:ahLst/>
              <a:cxnLst/>
              <a:rect l="l" t="t" r="r" b="b"/>
              <a:pathLst>
                <a:path w="102234" h="69850">
                  <a:moveTo>
                    <a:pt x="51097" y="69568"/>
                  </a:moveTo>
                  <a:lnTo>
                    <a:pt x="70889" y="66814"/>
                  </a:lnTo>
                  <a:lnTo>
                    <a:pt x="87130" y="59325"/>
                  </a:lnTo>
                  <a:lnTo>
                    <a:pt x="98122" y="48259"/>
                  </a:lnTo>
                  <a:lnTo>
                    <a:pt x="102164" y="34773"/>
                  </a:lnTo>
                  <a:lnTo>
                    <a:pt x="98122" y="21296"/>
                  </a:lnTo>
                  <a:lnTo>
                    <a:pt x="87130" y="10236"/>
                  </a:lnTo>
                  <a:lnTo>
                    <a:pt x="70889" y="2752"/>
                  </a:lnTo>
                  <a:lnTo>
                    <a:pt x="51097" y="0"/>
                  </a:lnTo>
                  <a:lnTo>
                    <a:pt x="31288" y="2752"/>
                  </a:lnTo>
                  <a:lnTo>
                    <a:pt x="15037" y="10236"/>
                  </a:lnTo>
                  <a:lnTo>
                    <a:pt x="4042" y="21296"/>
                  </a:lnTo>
                  <a:lnTo>
                    <a:pt x="0" y="34773"/>
                  </a:lnTo>
                  <a:lnTo>
                    <a:pt x="4042" y="48259"/>
                  </a:lnTo>
                  <a:lnTo>
                    <a:pt x="15037" y="59325"/>
                  </a:lnTo>
                  <a:lnTo>
                    <a:pt x="31288" y="66814"/>
                  </a:lnTo>
                  <a:lnTo>
                    <a:pt x="51097" y="6956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1657333" y="3826691"/>
              <a:ext cx="111760" cy="20320"/>
            </a:xfrm>
            <a:custGeom>
              <a:avLst/>
              <a:gdLst/>
              <a:ahLst/>
              <a:cxnLst/>
              <a:rect l="l" t="t" r="r" b="b"/>
              <a:pathLst>
                <a:path w="111759" h="20320">
                  <a:moveTo>
                    <a:pt x="0" y="0"/>
                  </a:moveTo>
                  <a:lnTo>
                    <a:pt x="3481" y="8694"/>
                  </a:lnTo>
                  <a:lnTo>
                    <a:pt x="13927" y="14909"/>
                  </a:lnTo>
                  <a:lnTo>
                    <a:pt x="31341" y="18639"/>
                  </a:lnTo>
                  <a:lnTo>
                    <a:pt x="55726" y="19884"/>
                  </a:lnTo>
                  <a:lnTo>
                    <a:pt x="80100" y="18639"/>
                  </a:lnTo>
                  <a:lnTo>
                    <a:pt x="97511" y="14909"/>
                  </a:lnTo>
                  <a:lnTo>
                    <a:pt x="107958" y="8694"/>
                  </a:lnTo>
                  <a:lnTo>
                    <a:pt x="1114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1708554" y="378455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732" y="777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1709287" y="379233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41" y="303"/>
                  </a:lnTo>
                  <a:lnTo>
                    <a:pt x="83" y="617"/>
                  </a:lnTo>
                  <a:lnTo>
                    <a:pt x="198" y="921"/>
                  </a:lnTo>
                  <a:lnTo>
                    <a:pt x="303" y="1225"/>
                  </a:lnTo>
                  <a:lnTo>
                    <a:pt x="429" y="1497"/>
                  </a:lnTo>
                  <a:lnTo>
                    <a:pt x="607" y="176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1709893" y="3794099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0"/>
                  </a:moveTo>
                  <a:lnTo>
                    <a:pt x="1235" y="984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1711130" y="380394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230" y="1811"/>
                  </a:lnTo>
                  <a:lnTo>
                    <a:pt x="2073" y="1811"/>
                  </a:lnTo>
                  <a:lnTo>
                    <a:pt x="3905" y="1811"/>
                  </a:lnTo>
                  <a:lnTo>
                    <a:pt x="41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1715256" y="3794098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0" y="9842"/>
                  </a:moveTo>
                  <a:lnTo>
                    <a:pt x="123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1716496" y="37923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769"/>
                  </a:moveTo>
                  <a:lnTo>
                    <a:pt x="167" y="1476"/>
                  </a:lnTo>
                  <a:lnTo>
                    <a:pt x="303" y="1225"/>
                  </a:lnTo>
                  <a:lnTo>
                    <a:pt x="397" y="921"/>
                  </a:lnTo>
                  <a:lnTo>
                    <a:pt x="502" y="617"/>
                  </a:lnTo>
                  <a:lnTo>
                    <a:pt x="565" y="293"/>
                  </a:lnTo>
                  <a:lnTo>
                    <a:pt x="58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1717087" y="378454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7790"/>
                  </a:moveTo>
                  <a:lnTo>
                    <a:pt x="75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1708545" y="377989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287" y="4659"/>
                  </a:moveTo>
                  <a:lnTo>
                    <a:pt x="9287" y="2094"/>
                  </a:lnTo>
                  <a:lnTo>
                    <a:pt x="7214" y="0"/>
                  </a:lnTo>
                  <a:lnTo>
                    <a:pt x="4659" y="0"/>
                  </a:lnTo>
                  <a:lnTo>
                    <a:pt x="2083" y="0"/>
                  </a:lnTo>
                  <a:lnTo>
                    <a:pt x="0" y="2094"/>
                  </a:lnTo>
                  <a:lnTo>
                    <a:pt x="0" y="465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1715721" y="37891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1710652" y="37891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1710652" y="37891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1710652" y="379193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0" y="2533"/>
                  </a:lnTo>
                  <a:lnTo>
                    <a:pt x="2554" y="2533"/>
                  </a:lnTo>
                  <a:lnTo>
                    <a:pt x="5078" y="2533"/>
                  </a:lnTo>
                  <a:lnTo>
                    <a:pt x="507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1709893" y="3794113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0" y="0"/>
                  </a:moveTo>
                  <a:lnTo>
                    <a:pt x="732" y="1109"/>
                  </a:lnTo>
                  <a:lnTo>
                    <a:pt x="1978" y="1790"/>
                  </a:lnTo>
                  <a:lnTo>
                    <a:pt x="3298" y="1790"/>
                  </a:lnTo>
                  <a:lnTo>
                    <a:pt x="4617" y="1790"/>
                  </a:lnTo>
                  <a:lnTo>
                    <a:pt x="5863" y="1109"/>
                  </a:lnTo>
                  <a:lnTo>
                    <a:pt x="659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9" name="object 89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065050" y="3790437"/>
              <a:ext cx="85844" cy="85891"/>
            </a:xfrm>
            <a:prstGeom prst="rect">
              <a:avLst/>
            </a:prstGeom>
          </p:spPr>
        </p:pic>
        <p:pic>
          <p:nvPicPr>
            <p:cNvPr id="900" name="object 90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2065050" y="3649271"/>
              <a:ext cx="85844" cy="85870"/>
            </a:xfrm>
            <a:prstGeom prst="rect">
              <a:avLst/>
            </a:prstGeom>
          </p:spPr>
        </p:pic>
        <p:pic>
          <p:nvPicPr>
            <p:cNvPr id="901" name="object 90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2065050" y="3508084"/>
              <a:ext cx="85844" cy="85876"/>
            </a:xfrm>
            <a:prstGeom prst="rect">
              <a:avLst/>
            </a:prstGeom>
          </p:spPr>
        </p:pic>
        <p:pic>
          <p:nvPicPr>
            <p:cNvPr id="902" name="object 90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2065050" y="3931611"/>
              <a:ext cx="85844" cy="85891"/>
            </a:xfrm>
            <a:prstGeom prst="rect">
              <a:avLst/>
            </a:prstGeom>
          </p:spPr>
        </p:pic>
        <p:pic>
          <p:nvPicPr>
            <p:cNvPr id="903" name="object 90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2484864" y="3728806"/>
              <a:ext cx="140403" cy="79114"/>
            </a:xfrm>
            <a:prstGeom prst="rect">
              <a:avLst/>
            </a:prstGeom>
          </p:spPr>
        </p:pic>
        <p:pic>
          <p:nvPicPr>
            <p:cNvPr id="904" name="object 90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484864" y="3543051"/>
              <a:ext cx="140403" cy="79111"/>
            </a:xfrm>
            <a:prstGeom prst="rect">
              <a:avLst/>
            </a:prstGeom>
          </p:spPr>
        </p:pic>
        <p:pic>
          <p:nvPicPr>
            <p:cNvPr id="905" name="object 90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484864" y="3914582"/>
              <a:ext cx="140403" cy="79116"/>
            </a:xfrm>
            <a:prstGeom prst="rect">
              <a:avLst/>
            </a:prstGeom>
          </p:spPr>
        </p:pic>
        <p:pic>
          <p:nvPicPr>
            <p:cNvPr id="906" name="object 90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484864" y="4100346"/>
              <a:ext cx="140403" cy="79113"/>
            </a:xfrm>
            <a:prstGeom prst="rect">
              <a:avLst/>
            </a:prstGeom>
          </p:spPr>
        </p:pic>
        <p:pic>
          <p:nvPicPr>
            <p:cNvPr id="907" name="object 90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484864" y="3321998"/>
              <a:ext cx="140403" cy="79110"/>
            </a:xfrm>
            <a:prstGeom prst="rect">
              <a:avLst/>
            </a:prstGeom>
          </p:spPr>
        </p:pic>
        <p:pic>
          <p:nvPicPr>
            <p:cNvPr id="908" name="object 90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484864" y="3145512"/>
              <a:ext cx="140403" cy="79111"/>
            </a:xfrm>
            <a:prstGeom prst="rect">
              <a:avLst/>
            </a:prstGeom>
          </p:spPr>
        </p:pic>
        <p:sp>
          <p:nvSpPr>
            <p:cNvPr id="909" name="object 909"/>
            <p:cNvSpPr/>
            <p:nvPr/>
          </p:nvSpPr>
          <p:spPr>
            <a:xfrm>
              <a:off x="11054117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0942653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1054117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0942653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9456550" y="2575763"/>
              <a:ext cx="0" cy="4291330"/>
            </a:xfrm>
            <a:custGeom>
              <a:avLst/>
              <a:gdLst/>
              <a:ahLst/>
              <a:cxnLst/>
              <a:rect l="l" t="t" r="r" b="b"/>
              <a:pathLst>
                <a:path h="4291330">
                  <a:moveTo>
                    <a:pt x="0" y="0"/>
                  </a:moveTo>
                  <a:lnTo>
                    <a:pt x="0" y="429111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2725971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2614519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2725971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2614519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1908609" y="625015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8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2187251" y="6523224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5">
                  <a:moveTo>
                    <a:pt x="0" y="0"/>
                  </a:moveTo>
                  <a:lnTo>
                    <a:pt x="430992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2187242" y="6532516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5">
                  <a:moveTo>
                    <a:pt x="43099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1908609" y="62501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1496214" y="5185729"/>
              <a:ext cx="360680" cy="0"/>
            </a:xfrm>
            <a:custGeom>
              <a:avLst/>
              <a:gdLst/>
              <a:ahLst/>
              <a:cxnLst/>
              <a:rect l="l" t="t" r="r" b="b"/>
              <a:pathLst>
                <a:path w="360679">
                  <a:moveTo>
                    <a:pt x="36039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1834311" y="5205242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6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1527797" y="561392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51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1527803" y="5205235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4086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1532449" y="5200602"/>
              <a:ext cx="297815" cy="404495"/>
            </a:xfrm>
            <a:custGeom>
              <a:avLst/>
              <a:gdLst/>
              <a:ahLst/>
              <a:cxnLst/>
              <a:rect l="l" t="t" r="r" b="b"/>
              <a:pathLst>
                <a:path w="297815" h="404495">
                  <a:moveTo>
                    <a:pt x="297216" y="404029"/>
                  </a:moveTo>
                  <a:lnTo>
                    <a:pt x="0" y="404029"/>
                  </a:lnTo>
                </a:path>
                <a:path w="297815" h="404495">
                  <a:moveTo>
                    <a:pt x="297216" y="404029"/>
                  </a:moveTo>
                  <a:lnTo>
                    <a:pt x="29721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1532449" y="5200596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21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1532450" y="5200596"/>
              <a:ext cx="0" cy="404495"/>
            </a:xfrm>
            <a:custGeom>
              <a:avLst/>
              <a:gdLst/>
              <a:ahLst/>
              <a:cxnLst/>
              <a:rect l="l" t="t" r="r" b="b"/>
              <a:pathLst>
                <a:path h="404495">
                  <a:moveTo>
                    <a:pt x="0" y="0"/>
                  </a:moveTo>
                  <a:lnTo>
                    <a:pt x="0" y="40402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1829673" y="52052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1527803" y="52052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1496214" y="5163441"/>
              <a:ext cx="360680" cy="0"/>
            </a:xfrm>
            <a:custGeom>
              <a:avLst/>
              <a:gdLst/>
              <a:ahLst/>
              <a:cxnLst/>
              <a:rect l="l" t="t" r="r" b="b"/>
              <a:pathLst>
                <a:path w="360679">
                  <a:moveTo>
                    <a:pt x="36039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1825018" y="5632502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36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1592815" y="5646434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2507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1592830" y="56464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1611393" y="5632502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36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1811094" y="562784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1625330" y="5655725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1625332" y="5627849"/>
              <a:ext cx="186055" cy="27940"/>
            </a:xfrm>
            <a:custGeom>
              <a:avLst/>
              <a:gdLst/>
              <a:ahLst/>
              <a:cxnLst/>
              <a:rect l="l" t="t" r="r" b="b"/>
              <a:pathLst>
                <a:path w="186054" h="27939">
                  <a:moveTo>
                    <a:pt x="0" y="0"/>
                  </a:moveTo>
                  <a:lnTo>
                    <a:pt x="185763" y="0"/>
                  </a:lnTo>
                </a:path>
                <a:path w="186054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1908612" y="5284186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1908612" y="5339911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1908612" y="5395638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1908612" y="545137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1908612" y="5507104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1908612" y="556282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1908612" y="5618556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1908612" y="5674282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1908612" y="5730022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1908612" y="578574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2177834" y="528790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2177834" y="534362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2177834" y="53993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2177834" y="545508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2177834" y="551082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2177834" y="556654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2177834" y="562227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1908607" y="528790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1908607" y="534362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1908607" y="53993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1908607" y="545508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1908607" y="551082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1908607" y="556654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1908607" y="562227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1908607" y="567799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1908607" y="573372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1908602" y="5789478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288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233560" y="5287902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233560" y="534362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233560" y="539935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233560" y="545508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233560" y="551082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3560" y="556654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77875" y="567799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68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77832" y="573372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177832" y="578947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177834" y="601236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177834" y="584520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2177834" y="590091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2177834" y="595664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908607" y="601236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908607" y="584520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908607" y="590091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908607" y="595664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2280150" y="5451379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2289439" y="5404930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2280150" y="5395638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2289439" y="5349203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2280150" y="5339911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2289439" y="5293477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2280147" y="6008667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0" y="0"/>
                  </a:moveTo>
                  <a:lnTo>
                    <a:pt x="33808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2289439" y="602166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16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2280150" y="5507104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2289439" y="5460666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2280150" y="5562829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2289439" y="5516390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2280150" y="5618556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2289439" y="5572118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2280150" y="5674282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2289439" y="5627848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2280150" y="5730022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2289439" y="5683573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2280150" y="5785749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2289439" y="5739299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2280150" y="5841474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289439" y="5795037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2280150" y="589720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2289439" y="5850762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21"/>
                  </a:moveTo>
                  <a:lnTo>
                    <a:pt x="55726" y="42721"/>
                  </a:lnTo>
                </a:path>
                <a:path w="55879" h="43179">
                  <a:moveTo>
                    <a:pt x="0" y="427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2280150" y="5952927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2289439" y="5906492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79" h="43179">
                  <a:moveTo>
                    <a:pt x="0" y="42731"/>
                  </a:moveTo>
                  <a:lnTo>
                    <a:pt x="55726" y="42731"/>
                  </a:lnTo>
                </a:path>
                <a:path w="55879"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2280150" y="5284186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808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2289439" y="528046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2289439" y="600494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2562497" y="544766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2562497" y="528046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2562497" y="533620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2562497" y="539193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2562497" y="550338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2562497" y="555911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2562497" y="561483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2562497" y="567058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2562497" y="572630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2562497" y="578203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2562497" y="583775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2562497" y="589348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2562497" y="594922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2562497" y="600494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3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2233560" y="562227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5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2233560" y="567799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4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2233560" y="573372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3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2233560" y="578947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0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2233560" y="584520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0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2233560" y="590091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21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2233560" y="595664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42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2233560" y="601236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444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2233560" y="604582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883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2289439" y="596221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1908612" y="5841474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1908612" y="5897200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1908612" y="5952927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1908612" y="6008667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3343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1825018" y="6811161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>
                  <a:moveTo>
                    <a:pt x="0" y="0"/>
                  </a:moveTo>
                  <a:lnTo>
                    <a:pt x="78950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1834311" y="6807445"/>
              <a:ext cx="780415" cy="0"/>
            </a:xfrm>
            <a:custGeom>
              <a:avLst/>
              <a:gdLst/>
              <a:ahLst/>
              <a:cxnLst/>
              <a:rect l="l" t="t" r="r" b="b"/>
              <a:pathLst>
                <a:path w="780415">
                  <a:moveTo>
                    <a:pt x="0" y="0"/>
                  </a:moveTo>
                  <a:lnTo>
                    <a:pt x="78020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9092987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9065123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8814341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8786480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8535698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8507834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8257054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8229190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7978410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7950545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7421114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7393257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7142470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7114614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6863825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6835969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6585194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6557325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6306551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6278681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5749263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5721392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5470617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5442748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5191975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5164104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9343768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7699758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7671909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6027906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6000036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9357699" y="257577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9413425" y="263151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42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4913330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4885459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4634685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4606808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4356041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4328163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4077391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4049519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3798745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3770895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3520101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3492252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3241457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3213608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2962812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2934964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2684168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2656319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2405524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2377675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2126879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2099031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1848250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1820374" y="25757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1569604" y="25757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1537096" y="257576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1560313" y="2585057"/>
              <a:ext cx="7797800" cy="0"/>
            </a:xfrm>
            <a:custGeom>
              <a:avLst/>
              <a:gdLst/>
              <a:ahLst/>
              <a:cxnLst/>
              <a:rect l="l" t="t" r="r" b="b"/>
              <a:pathLst>
                <a:path w="7797800">
                  <a:moveTo>
                    <a:pt x="0" y="0"/>
                  </a:moveTo>
                  <a:lnTo>
                    <a:pt x="77973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9456550" y="2575763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29">
                  <a:moveTo>
                    <a:pt x="0" y="0"/>
                  </a:moveTo>
                  <a:lnTo>
                    <a:pt x="1560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1537096" y="2575763"/>
              <a:ext cx="7820659" cy="0"/>
            </a:xfrm>
            <a:custGeom>
              <a:avLst/>
              <a:gdLst/>
              <a:ahLst/>
              <a:cxnLst/>
              <a:rect l="l" t="t" r="r" b="b"/>
              <a:pathLst>
                <a:path w="7820659">
                  <a:moveTo>
                    <a:pt x="0" y="0"/>
                  </a:moveTo>
                  <a:lnTo>
                    <a:pt x="78206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1537096" y="2604570"/>
              <a:ext cx="7820659" cy="0"/>
            </a:xfrm>
            <a:custGeom>
              <a:avLst/>
              <a:gdLst/>
              <a:ahLst/>
              <a:cxnLst/>
              <a:rect l="l" t="t" r="r" b="b"/>
              <a:pathLst>
                <a:path w="7820659">
                  <a:moveTo>
                    <a:pt x="0" y="0"/>
                  </a:moveTo>
                  <a:lnTo>
                    <a:pt x="78206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1016946" y="259434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1016948" y="2575763"/>
              <a:ext cx="635" cy="19050"/>
            </a:xfrm>
            <a:custGeom>
              <a:avLst/>
              <a:gdLst/>
              <a:ahLst/>
              <a:cxnLst/>
              <a:rect l="l" t="t" r="r" b="b"/>
              <a:pathLst>
                <a:path w="634" h="19050">
                  <a:moveTo>
                    <a:pt x="0" y="18585"/>
                  </a:moveTo>
                  <a:lnTo>
                    <a:pt x="23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1054117" y="260457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0"/>
                  </a:moveTo>
                  <a:lnTo>
                    <a:pt x="0" y="1764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1551020" y="260457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64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9092987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9065123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8814341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8786480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8535698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8507834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825705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8229190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797841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7950545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742111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7393257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714247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7114614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6863825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6835969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658519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6557325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6306551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6278681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5749263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5721392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5470617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5442748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5191975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5164104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491333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9343768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7699758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7671909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6027906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6000036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9357699" y="682045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0"/>
                  </a:moveTo>
                  <a:lnTo>
                    <a:pt x="0" y="464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4885459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4634685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4606808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4356041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4328163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4077391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4049519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3798745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3770895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3520101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3492252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3241457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3213608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2962812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2934964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2684168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2656319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240552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2377675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2126879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2099031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1848250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1820374" y="6857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1569604" y="68575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1537096" y="684736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0" y="195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1560313" y="6857594"/>
              <a:ext cx="7797800" cy="0"/>
            </a:xfrm>
            <a:custGeom>
              <a:avLst/>
              <a:gdLst/>
              <a:ahLst/>
              <a:cxnLst/>
              <a:rect l="l" t="t" r="r" b="b"/>
              <a:pathLst>
                <a:path w="7797800">
                  <a:moveTo>
                    <a:pt x="0" y="0"/>
                  </a:moveTo>
                  <a:lnTo>
                    <a:pt x="779737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9456550" y="6866887"/>
              <a:ext cx="1560830" cy="0"/>
            </a:xfrm>
            <a:custGeom>
              <a:avLst/>
              <a:gdLst/>
              <a:ahLst/>
              <a:cxnLst/>
              <a:rect l="l" t="t" r="r" b="b"/>
              <a:pathLst>
                <a:path w="1560829">
                  <a:moveTo>
                    <a:pt x="0" y="0"/>
                  </a:moveTo>
                  <a:lnTo>
                    <a:pt x="156062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1537096" y="6866887"/>
              <a:ext cx="7820659" cy="0"/>
            </a:xfrm>
            <a:custGeom>
              <a:avLst/>
              <a:gdLst/>
              <a:ahLst/>
              <a:cxnLst/>
              <a:rect l="l" t="t" r="r" b="b"/>
              <a:pathLst>
                <a:path w="7820659">
                  <a:moveTo>
                    <a:pt x="0" y="0"/>
                  </a:moveTo>
                  <a:lnTo>
                    <a:pt x="78206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1537096" y="6838109"/>
              <a:ext cx="7820659" cy="0"/>
            </a:xfrm>
            <a:custGeom>
              <a:avLst/>
              <a:gdLst/>
              <a:ahLst/>
              <a:cxnLst/>
              <a:rect l="l" t="t" r="r" b="b"/>
              <a:pathLst>
                <a:path w="7820659">
                  <a:moveTo>
                    <a:pt x="0" y="0"/>
                  </a:moveTo>
                  <a:lnTo>
                    <a:pt x="782061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1017166" y="684737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695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1017174" y="684737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0" y="0"/>
                  </a:moveTo>
                  <a:lnTo>
                    <a:pt x="0" y="195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1054117" y="682044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66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9413425" y="679073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2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9456544" y="264543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9456550" y="289621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9456544" y="292408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9456550" y="317485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9456544" y="320272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9456550" y="34534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9456544" y="34813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9465842" y="2636143"/>
              <a:ext cx="0" cy="1663064"/>
            </a:xfrm>
            <a:custGeom>
              <a:avLst/>
              <a:gdLst/>
              <a:ahLst/>
              <a:cxnLst/>
              <a:rect l="l" t="t" r="r" b="b"/>
              <a:pathLst>
                <a:path h="1663064">
                  <a:moveTo>
                    <a:pt x="0" y="0"/>
                  </a:moveTo>
                  <a:lnTo>
                    <a:pt x="0" y="166257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9484399" y="2631511"/>
              <a:ext cx="0" cy="1667510"/>
            </a:xfrm>
            <a:custGeom>
              <a:avLst/>
              <a:gdLst/>
              <a:ahLst/>
              <a:cxnLst/>
              <a:rect l="l" t="t" r="r" b="b"/>
              <a:pathLst>
                <a:path h="1667510">
                  <a:moveTo>
                    <a:pt x="0" y="0"/>
                  </a:moveTo>
                  <a:lnTo>
                    <a:pt x="0" y="16672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9456544" y="42894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9484398" y="43590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475134" y="432194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456548" y="43219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9456544" y="679722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9456550" y="65464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9456544" y="651857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9456550" y="62677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9456544" y="623993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9456550" y="598915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9456544" y="596130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9465842" y="5143937"/>
              <a:ext cx="0" cy="1663064"/>
            </a:xfrm>
            <a:custGeom>
              <a:avLst/>
              <a:gdLst/>
              <a:ahLst/>
              <a:cxnLst/>
              <a:rect l="l" t="t" r="r" b="b"/>
              <a:pathLst>
                <a:path h="1663065">
                  <a:moveTo>
                    <a:pt x="0" y="166257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9484399" y="5143924"/>
              <a:ext cx="0" cy="1667510"/>
            </a:xfrm>
            <a:custGeom>
              <a:avLst/>
              <a:gdLst/>
              <a:ahLst/>
              <a:cxnLst/>
              <a:rect l="l" t="t" r="r" b="b"/>
              <a:pathLst>
                <a:path h="1667509">
                  <a:moveTo>
                    <a:pt x="0" y="166723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9456544" y="51532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9484398" y="508356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9475134" y="508356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9456548" y="51207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9456550" y="57105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9456544" y="568266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9456550" y="543186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9456544" y="5404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9456550" y="401079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9456544" y="403865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9456550" y="373215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9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9456544" y="37600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9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6988287" y="3541735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1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6867547" y="3541732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073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6867549" y="3690348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0" y="0"/>
                  </a:moveTo>
                  <a:lnTo>
                    <a:pt x="120739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6983648" y="3546383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32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6872196" y="3546387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32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6872196" y="368570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4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6830399" y="3616037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46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6830402" y="36160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6867549" y="3467432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23220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6863831" y="34674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6863825" y="36996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6872206" y="3546387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44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4532510" y="4160317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10217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4532505" y="416031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1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4634685" y="416030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1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4537156" y="416497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7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4537157" y="4239273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87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4630032" y="416498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4537157" y="4164977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4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4657902" y="4243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4583591" y="4141760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315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4583591" y="42781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2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4425700" y="424392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0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4425692" y="4243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1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1643915" y="2999306"/>
              <a:ext cx="976630" cy="0"/>
            </a:xfrm>
            <a:custGeom>
              <a:avLst/>
              <a:gdLst/>
              <a:ahLst/>
              <a:cxnLst/>
              <a:rect l="l" t="t" r="r" b="b"/>
              <a:pathLst>
                <a:path w="976629">
                  <a:moveTo>
                    <a:pt x="0" y="0"/>
                  </a:moveTo>
                  <a:lnTo>
                    <a:pt x="97615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0759678" y="5198737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44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0871130" y="511514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5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0759678" y="511514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5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0764309" y="519409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30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0764309" y="5119794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31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0764309" y="511979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429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0838621" y="511979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6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0866483" y="511979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0838620" y="514766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0801480" y="5077997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32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0801480" y="50779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1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0722521" y="5115149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76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0908284" y="51114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0722521" y="5111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0838621" y="511980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9846641" y="5167172"/>
              <a:ext cx="743585" cy="0"/>
            </a:xfrm>
            <a:custGeom>
              <a:avLst/>
              <a:gdLst/>
              <a:ahLst/>
              <a:cxnLst/>
              <a:rect l="l" t="t" r="r" b="b"/>
              <a:pathLst>
                <a:path w="743584">
                  <a:moveTo>
                    <a:pt x="7430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9846646" y="513928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9846641" y="5139295"/>
              <a:ext cx="743585" cy="27940"/>
            </a:xfrm>
            <a:custGeom>
              <a:avLst/>
              <a:gdLst/>
              <a:ahLst/>
              <a:cxnLst/>
              <a:rect l="l" t="t" r="r" b="b"/>
              <a:pathLst>
                <a:path w="743584" h="27939">
                  <a:moveTo>
                    <a:pt x="743055" y="0"/>
                  </a:moveTo>
                  <a:lnTo>
                    <a:pt x="743055" y="27883"/>
                  </a:lnTo>
                </a:path>
                <a:path w="743584" h="27939">
                  <a:moveTo>
                    <a:pt x="743055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9846646" y="5143928"/>
              <a:ext cx="743585" cy="0"/>
            </a:xfrm>
            <a:custGeom>
              <a:avLst/>
              <a:gdLst/>
              <a:ahLst/>
              <a:cxnLst/>
              <a:rect l="l" t="t" r="r" b="b"/>
              <a:pathLst>
                <a:path w="743584">
                  <a:moveTo>
                    <a:pt x="0" y="0"/>
                  </a:moveTo>
                  <a:lnTo>
                    <a:pt x="7430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0403933" y="514858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6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0403935" y="51439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9846646" y="5148587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0" y="0"/>
                  </a:moveTo>
                  <a:lnTo>
                    <a:pt x="18576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0032408" y="51439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0487538" y="511141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0468952" y="511141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9948820" y="511141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9967391" y="511141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9541532" y="5167652"/>
              <a:ext cx="266700" cy="201930"/>
            </a:xfrm>
            <a:custGeom>
              <a:avLst/>
              <a:gdLst/>
              <a:ahLst/>
              <a:cxnLst/>
              <a:rect l="l" t="t" r="r" b="b"/>
              <a:pathLst>
                <a:path w="266700" h="201929">
                  <a:moveTo>
                    <a:pt x="266536" y="0"/>
                  </a:moveTo>
                  <a:lnTo>
                    <a:pt x="0" y="201899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9529972" y="5354283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559" y="1526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9529973" y="5152387"/>
              <a:ext cx="266700" cy="201930"/>
            </a:xfrm>
            <a:custGeom>
              <a:avLst/>
              <a:gdLst/>
              <a:ahLst/>
              <a:cxnLst/>
              <a:rect l="l" t="t" r="r" b="b"/>
              <a:pathLst>
                <a:path w="266700" h="201929">
                  <a:moveTo>
                    <a:pt x="0" y="201899"/>
                  </a:moveTo>
                  <a:lnTo>
                    <a:pt x="26653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9796509" y="5152389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0" y="0"/>
                  </a:moveTo>
                  <a:lnTo>
                    <a:pt x="11559" y="15266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9534452" y="5158324"/>
              <a:ext cx="266700" cy="201930"/>
            </a:xfrm>
            <a:custGeom>
              <a:avLst/>
              <a:gdLst/>
              <a:ahLst/>
              <a:cxnLst/>
              <a:rect l="l" t="t" r="r" b="b"/>
              <a:pathLst>
                <a:path w="266700" h="201929">
                  <a:moveTo>
                    <a:pt x="0" y="201889"/>
                  </a:moveTo>
                  <a:lnTo>
                    <a:pt x="266536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0977010" y="557212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0977020" y="5572123"/>
              <a:ext cx="0" cy="1161415"/>
            </a:xfrm>
            <a:custGeom>
              <a:avLst/>
              <a:gdLst/>
              <a:ahLst/>
              <a:cxnLst/>
              <a:rect l="l" t="t" r="r" b="b"/>
              <a:pathLst>
                <a:path h="1161415">
                  <a:moveTo>
                    <a:pt x="0" y="0"/>
                  </a:moveTo>
                  <a:lnTo>
                    <a:pt x="0" y="11610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0977020" y="673313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1789722" y="616655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1789722" y="6166551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1789722" y="620372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1845448" y="616655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1732146" y="606439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1732146" y="6157275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5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1843610" y="59635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1852881" y="595422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1843610" y="59356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1852881" y="592637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1843610" y="590778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1852881" y="589849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1843610" y="587993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1852881" y="587064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1843610" y="58427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6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1852881" y="5833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1481356" y="612011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1546375" y="61201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8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1769292" y="5730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1639244" y="5795041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13004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1639256" y="5730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1763717" y="6110826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755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1868257" y="6110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1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1817599" y="6045816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19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1817599" y="60458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4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1797155" y="576717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0" y="0"/>
                  </a:moveTo>
                  <a:lnTo>
                    <a:pt x="74301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1868002" y="57671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5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1834311" y="573002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429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1834311" y="58008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5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1625332" y="291572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17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1569606" y="291572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2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1574233" y="294357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464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1597455" y="2920363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3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1574233" y="3055047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46438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1597455" y="303181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4114551" y="5284186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0" y="0"/>
                  </a:moveTo>
                  <a:lnTo>
                    <a:pt x="10216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4216719" y="520059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58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4114551" y="520059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58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4119190" y="5279554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887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4119193" y="520524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87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4119190" y="520524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4212080" y="520525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30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4091321" y="519689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0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4165625" y="5163445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32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4165625" y="5163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2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4091321" y="5200596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5">
                  <a:moveTo>
                    <a:pt x="0" y="0"/>
                  </a:moveTo>
                  <a:lnTo>
                    <a:pt x="18578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4277098" y="51968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0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5721392" y="4362805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0" y="0"/>
                  </a:moveTo>
                  <a:lnTo>
                    <a:pt x="10217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5823568" y="4279195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1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5721392" y="427920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59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5726045" y="4358174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8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5726047" y="428386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2866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5726045" y="428386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31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5818912" y="428387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30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5698175" y="42754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0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5772479" y="4242063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32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5772479" y="42420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5698175" y="4279203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0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5930385" y="42754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0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6069708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5958235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4397835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4286383" y="427920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1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4397835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4286383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6069708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5958235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7630108" y="511514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30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7579017" y="513929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7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7592946" y="512537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7583101" y="5129454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19" h="19685">
                  <a:moveTo>
                    <a:pt x="19706" y="0"/>
                  </a:moveTo>
                  <a:lnTo>
                    <a:pt x="0" y="196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7583103" y="5129454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19" h="19685">
                  <a:moveTo>
                    <a:pt x="0" y="0"/>
                  </a:moveTo>
                  <a:lnTo>
                    <a:pt x="19706" y="1967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3524762" y="2371424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h="204469">
                  <a:moveTo>
                    <a:pt x="0" y="204339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2930308" y="2371424"/>
              <a:ext cx="594995" cy="0"/>
            </a:xfrm>
            <a:custGeom>
              <a:avLst/>
              <a:gdLst/>
              <a:ahLst/>
              <a:cxnLst/>
              <a:rect l="l" t="t" r="r" b="b"/>
              <a:pathLst>
                <a:path w="594994">
                  <a:moveTo>
                    <a:pt x="59445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2930303" y="2371424"/>
              <a:ext cx="635" cy="204470"/>
            </a:xfrm>
            <a:custGeom>
              <a:avLst/>
              <a:gdLst/>
              <a:ahLst/>
              <a:cxnLst/>
              <a:rect l="l" t="t" r="r" b="b"/>
              <a:pathLst>
                <a:path w="634" h="204469">
                  <a:moveTo>
                    <a:pt x="0" y="0"/>
                  </a:moveTo>
                  <a:lnTo>
                    <a:pt x="83" y="20433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3543318" y="2352859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19">
                  <a:moveTo>
                    <a:pt x="0" y="222904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2911745" y="2352860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631572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2911747" y="2352860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19">
                  <a:moveTo>
                    <a:pt x="0" y="0"/>
                  </a:moveTo>
                  <a:lnTo>
                    <a:pt x="0" y="222904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2948895" y="2390007"/>
              <a:ext cx="557530" cy="0"/>
            </a:xfrm>
            <a:custGeom>
              <a:avLst/>
              <a:gdLst/>
              <a:ahLst/>
              <a:cxnLst/>
              <a:rect l="l" t="t" r="r" b="b"/>
              <a:pathLst>
                <a:path w="557530">
                  <a:moveTo>
                    <a:pt x="55728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3506177" y="239000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2948888" y="239000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18575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2307996" y="427364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2122243" y="4320089"/>
              <a:ext cx="186055" cy="0"/>
            </a:xfrm>
            <a:custGeom>
              <a:avLst/>
              <a:gdLst/>
              <a:ahLst/>
              <a:cxnLst/>
              <a:rect l="l" t="t" r="r" b="b"/>
              <a:pathLst>
                <a:path w="186054">
                  <a:moveTo>
                    <a:pt x="18575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2122249" y="427364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2725971" y="6866884"/>
              <a:ext cx="762000" cy="149225"/>
            </a:xfrm>
            <a:custGeom>
              <a:avLst/>
              <a:gdLst/>
              <a:ahLst/>
              <a:cxnLst/>
              <a:rect l="l" t="t" r="r" b="b"/>
              <a:pathLst>
                <a:path w="762000" h="149225">
                  <a:moveTo>
                    <a:pt x="0" y="148623"/>
                  </a:moveTo>
                  <a:lnTo>
                    <a:pt x="0" y="0"/>
                  </a:lnTo>
                </a:path>
                <a:path w="762000" h="149225">
                  <a:moveTo>
                    <a:pt x="0" y="148623"/>
                  </a:moveTo>
                  <a:lnTo>
                    <a:pt x="761620" y="1486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3524762" y="7015508"/>
              <a:ext cx="762000" cy="0"/>
            </a:xfrm>
            <a:custGeom>
              <a:avLst/>
              <a:gdLst/>
              <a:ahLst/>
              <a:cxnLst/>
              <a:rect l="l" t="t" r="r" b="b"/>
              <a:pathLst>
                <a:path w="762000">
                  <a:moveTo>
                    <a:pt x="76162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2688829" y="7052649"/>
              <a:ext cx="1635125" cy="0"/>
            </a:xfrm>
            <a:custGeom>
              <a:avLst/>
              <a:gdLst/>
              <a:ahLst/>
              <a:cxnLst/>
              <a:rect l="l" t="t" r="r" b="b"/>
              <a:pathLst>
                <a:path w="1635125">
                  <a:moveTo>
                    <a:pt x="0" y="0"/>
                  </a:moveTo>
                  <a:lnTo>
                    <a:pt x="1634704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4323532" y="6866886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76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3524762" y="6866884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2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2707401" y="7034065"/>
              <a:ext cx="1597660" cy="0"/>
            </a:xfrm>
            <a:custGeom>
              <a:avLst/>
              <a:gdLst/>
              <a:ahLst/>
              <a:cxnLst/>
              <a:rect l="l" t="t" r="r" b="b"/>
              <a:pathLst>
                <a:path w="1597659">
                  <a:moveTo>
                    <a:pt x="0" y="0"/>
                  </a:moveTo>
                  <a:lnTo>
                    <a:pt x="159754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4304947" y="6866887"/>
              <a:ext cx="635" cy="167640"/>
            </a:xfrm>
            <a:custGeom>
              <a:avLst/>
              <a:gdLst/>
              <a:ahLst/>
              <a:cxnLst/>
              <a:rect l="l" t="t" r="r" b="b"/>
              <a:pathLst>
                <a:path w="634" h="167640">
                  <a:moveTo>
                    <a:pt x="0" y="167178"/>
                  </a:moveTo>
                  <a:lnTo>
                    <a:pt x="18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3487591" y="6866887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6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2688829" y="686688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76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4286383" y="6866887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623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2707401" y="6866887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40">
                  <a:moveTo>
                    <a:pt x="0" y="0"/>
                  </a:moveTo>
                  <a:lnTo>
                    <a:pt x="0" y="16717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9254439" y="1997652"/>
              <a:ext cx="10795" cy="5541645"/>
            </a:xfrm>
            <a:custGeom>
              <a:avLst/>
              <a:gdLst/>
              <a:ahLst/>
              <a:cxnLst/>
              <a:rect l="l" t="t" r="r" b="b"/>
              <a:pathLst>
                <a:path w="10795" h="5541645">
                  <a:moveTo>
                    <a:pt x="10375" y="3146272"/>
                  </a:moveTo>
                  <a:lnTo>
                    <a:pt x="0" y="3146272"/>
                  </a:lnTo>
                  <a:lnTo>
                    <a:pt x="0" y="5541556"/>
                  </a:lnTo>
                  <a:lnTo>
                    <a:pt x="10375" y="5541556"/>
                  </a:lnTo>
                  <a:lnTo>
                    <a:pt x="10375" y="3146272"/>
                  </a:lnTo>
                  <a:close/>
                </a:path>
                <a:path w="10795" h="5541645">
                  <a:moveTo>
                    <a:pt x="10375" y="0"/>
                  </a:moveTo>
                  <a:lnTo>
                    <a:pt x="0" y="0"/>
                  </a:lnTo>
                  <a:lnTo>
                    <a:pt x="0" y="2301087"/>
                  </a:lnTo>
                  <a:lnTo>
                    <a:pt x="10375" y="2301087"/>
                  </a:lnTo>
                  <a:lnTo>
                    <a:pt x="1037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9313052" y="430964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1151"/>
                  </a:moveTo>
                  <a:lnTo>
                    <a:pt x="8292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9311659" y="429872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92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8652741" y="4321390"/>
              <a:ext cx="558800" cy="10795"/>
            </a:xfrm>
            <a:custGeom>
              <a:avLst/>
              <a:gdLst/>
              <a:ahLst/>
              <a:cxnLst/>
              <a:rect l="l" t="t" r="r" b="b"/>
              <a:pathLst>
                <a:path w="558800" h="10795">
                  <a:moveTo>
                    <a:pt x="558448" y="0"/>
                  </a:moveTo>
                  <a:lnTo>
                    <a:pt x="0" y="0"/>
                  </a:lnTo>
                  <a:lnTo>
                    <a:pt x="0" y="10376"/>
                  </a:lnTo>
                  <a:lnTo>
                    <a:pt x="558448" y="10376"/>
                  </a:lnTo>
                  <a:lnTo>
                    <a:pt x="558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9166732" y="431821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206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8652738" y="4293545"/>
              <a:ext cx="659130" cy="24765"/>
            </a:xfrm>
            <a:custGeom>
              <a:avLst/>
              <a:gdLst/>
              <a:ahLst/>
              <a:cxnLst/>
              <a:rect l="l" t="t" r="r" b="b"/>
              <a:pathLst>
                <a:path w="659129" h="24764">
                  <a:moveTo>
                    <a:pt x="658914" y="0"/>
                  </a:moveTo>
                  <a:lnTo>
                    <a:pt x="0" y="0"/>
                  </a:lnTo>
                  <a:lnTo>
                    <a:pt x="0" y="10375"/>
                  </a:lnTo>
                  <a:lnTo>
                    <a:pt x="500456" y="10375"/>
                  </a:lnTo>
                  <a:lnTo>
                    <a:pt x="500456" y="24206"/>
                  </a:lnTo>
                  <a:lnTo>
                    <a:pt x="508838" y="24206"/>
                  </a:lnTo>
                  <a:lnTo>
                    <a:pt x="510832" y="24206"/>
                  </a:lnTo>
                  <a:lnTo>
                    <a:pt x="519214" y="24206"/>
                  </a:lnTo>
                  <a:lnTo>
                    <a:pt x="519214" y="10375"/>
                  </a:lnTo>
                  <a:lnTo>
                    <a:pt x="658914" y="10375"/>
                  </a:lnTo>
                  <a:lnTo>
                    <a:pt x="6589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9166770" y="4307080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0" y="0"/>
                  </a:moveTo>
                  <a:lnTo>
                    <a:pt x="14489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8815349" y="4302905"/>
              <a:ext cx="187960" cy="15240"/>
            </a:xfrm>
            <a:custGeom>
              <a:avLst/>
              <a:gdLst/>
              <a:ahLst/>
              <a:cxnLst/>
              <a:rect l="l" t="t" r="r" b="b"/>
              <a:pathLst>
                <a:path w="187959" h="15239">
                  <a:moveTo>
                    <a:pt x="18719" y="0"/>
                  </a:moveTo>
                  <a:lnTo>
                    <a:pt x="10375" y="0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0" y="14846"/>
                  </a:lnTo>
                  <a:lnTo>
                    <a:pt x="8343" y="14846"/>
                  </a:lnTo>
                  <a:lnTo>
                    <a:pt x="10375" y="14846"/>
                  </a:lnTo>
                  <a:lnTo>
                    <a:pt x="18719" y="14846"/>
                  </a:lnTo>
                  <a:lnTo>
                    <a:pt x="18719" y="0"/>
                  </a:lnTo>
                  <a:close/>
                </a:path>
                <a:path w="187959" h="15239">
                  <a:moveTo>
                    <a:pt x="187655" y="0"/>
                  </a:moveTo>
                  <a:lnTo>
                    <a:pt x="179298" y="0"/>
                  </a:lnTo>
                  <a:lnTo>
                    <a:pt x="177279" y="0"/>
                  </a:lnTo>
                  <a:lnTo>
                    <a:pt x="168922" y="0"/>
                  </a:lnTo>
                  <a:lnTo>
                    <a:pt x="168922" y="14846"/>
                  </a:lnTo>
                  <a:lnTo>
                    <a:pt x="177279" y="14846"/>
                  </a:lnTo>
                  <a:lnTo>
                    <a:pt x="179298" y="14846"/>
                  </a:lnTo>
                  <a:lnTo>
                    <a:pt x="187655" y="14846"/>
                  </a:lnTo>
                  <a:lnTo>
                    <a:pt x="18765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8646426" y="4302905"/>
              <a:ext cx="19050" cy="15240"/>
            </a:xfrm>
            <a:custGeom>
              <a:avLst/>
              <a:gdLst/>
              <a:ahLst/>
              <a:cxnLst/>
              <a:rect l="l" t="t" r="r" b="b"/>
              <a:pathLst>
                <a:path w="19050" h="15239">
                  <a:moveTo>
                    <a:pt x="18719" y="0"/>
                  </a:moveTo>
                  <a:lnTo>
                    <a:pt x="10375" y="0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0" y="14846"/>
                  </a:lnTo>
                  <a:lnTo>
                    <a:pt x="8343" y="14846"/>
                  </a:lnTo>
                  <a:lnTo>
                    <a:pt x="10375" y="14846"/>
                  </a:lnTo>
                  <a:lnTo>
                    <a:pt x="18719" y="14846"/>
                  </a:lnTo>
                  <a:lnTo>
                    <a:pt x="187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8997817" y="4307080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8828893" y="4307080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8659968" y="4307080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8659939" y="4318216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3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8997797" y="4318216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8828873" y="4318216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9172331" y="4310797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9172331" y="4312656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9003407" y="4310797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9003407" y="4312656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8834473" y="4310797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8834473" y="4312656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8665549" y="4310797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8665549" y="4312656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9313052" y="513187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292" y="114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9311659" y="513000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92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8652741" y="5110889"/>
              <a:ext cx="558800" cy="10795"/>
            </a:xfrm>
            <a:custGeom>
              <a:avLst/>
              <a:gdLst/>
              <a:ahLst/>
              <a:cxnLst/>
              <a:rect l="l" t="t" r="r" b="b"/>
              <a:pathLst>
                <a:path w="558800" h="10795">
                  <a:moveTo>
                    <a:pt x="558448" y="0"/>
                  </a:moveTo>
                  <a:lnTo>
                    <a:pt x="0" y="0"/>
                  </a:lnTo>
                  <a:lnTo>
                    <a:pt x="0" y="10376"/>
                  </a:lnTo>
                  <a:lnTo>
                    <a:pt x="558448" y="10376"/>
                  </a:lnTo>
                  <a:lnTo>
                    <a:pt x="558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9166732" y="512442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2061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8652738" y="5124913"/>
              <a:ext cx="659130" cy="24765"/>
            </a:xfrm>
            <a:custGeom>
              <a:avLst/>
              <a:gdLst/>
              <a:ahLst/>
              <a:cxnLst/>
              <a:rect l="l" t="t" r="r" b="b"/>
              <a:pathLst>
                <a:path w="659129" h="24764">
                  <a:moveTo>
                    <a:pt x="658914" y="13830"/>
                  </a:moveTo>
                  <a:lnTo>
                    <a:pt x="519214" y="13830"/>
                  </a:lnTo>
                  <a:lnTo>
                    <a:pt x="519214" y="0"/>
                  </a:lnTo>
                  <a:lnTo>
                    <a:pt x="510832" y="0"/>
                  </a:lnTo>
                  <a:lnTo>
                    <a:pt x="508838" y="0"/>
                  </a:lnTo>
                  <a:lnTo>
                    <a:pt x="500456" y="0"/>
                  </a:lnTo>
                  <a:lnTo>
                    <a:pt x="500456" y="13830"/>
                  </a:lnTo>
                  <a:lnTo>
                    <a:pt x="0" y="13830"/>
                  </a:lnTo>
                  <a:lnTo>
                    <a:pt x="0" y="24206"/>
                  </a:lnTo>
                  <a:lnTo>
                    <a:pt x="658914" y="24206"/>
                  </a:lnTo>
                  <a:lnTo>
                    <a:pt x="658914" y="138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9166770" y="5135579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0" y="0"/>
                  </a:moveTo>
                  <a:lnTo>
                    <a:pt x="14489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8815349" y="5124913"/>
              <a:ext cx="187960" cy="15240"/>
            </a:xfrm>
            <a:custGeom>
              <a:avLst/>
              <a:gdLst/>
              <a:ahLst/>
              <a:cxnLst/>
              <a:rect l="l" t="t" r="r" b="b"/>
              <a:pathLst>
                <a:path w="187959" h="15239">
                  <a:moveTo>
                    <a:pt x="18719" y="0"/>
                  </a:moveTo>
                  <a:lnTo>
                    <a:pt x="10375" y="0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0" y="14859"/>
                  </a:lnTo>
                  <a:lnTo>
                    <a:pt x="10375" y="14859"/>
                  </a:lnTo>
                  <a:lnTo>
                    <a:pt x="18719" y="14846"/>
                  </a:lnTo>
                  <a:lnTo>
                    <a:pt x="18719" y="0"/>
                  </a:lnTo>
                  <a:close/>
                </a:path>
                <a:path w="187959" h="15239">
                  <a:moveTo>
                    <a:pt x="187655" y="0"/>
                  </a:moveTo>
                  <a:lnTo>
                    <a:pt x="179298" y="0"/>
                  </a:lnTo>
                  <a:lnTo>
                    <a:pt x="177279" y="0"/>
                  </a:lnTo>
                  <a:lnTo>
                    <a:pt x="168922" y="0"/>
                  </a:lnTo>
                  <a:lnTo>
                    <a:pt x="168922" y="14859"/>
                  </a:lnTo>
                  <a:lnTo>
                    <a:pt x="179298" y="14859"/>
                  </a:lnTo>
                  <a:lnTo>
                    <a:pt x="187655" y="14846"/>
                  </a:lnTo>
                  <a:lnTo>
                    <a:pt x="18765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8646426" y="5124913"/>
              <a:ext cx="19050" cy="15240"/>
            </a:xfrm>
            <a:custGeom>
              <a:avLst/>
              <a:gdLst/>
              <a:ahLst/>
              <a:cxnLst/>
              <a:rect l="l" t="t" r="r" b="b"/>
              <a:pathLst>
                <a:path w="19050" h="15239">
                  <a:moveTo>
                    <a:pt x="18719" y="0"/>
                  </a:moveTo>
                  <a:lnTo>
                    <a:pt x="10375" y="0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0" y="14859"/>
                  </a:lnTo>
                  <a:lnTo>
                    <a:pt x="10375" y="14859"/>
                  </a:lnTo>
                  <a:lnTo>
                    <a:pt x="18719" y="14846"/>
                  </a:lnTo>
                  <a:lnTo>
                    <a:pt x="187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8997817" y="5135579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8828893" y="5135579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8659968" y="5135579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0" y="0"/>
                  </a:moveTo>
                  <a:lnTo>
                    <a:pt x="160581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8659939" y="5124427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3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8997797" y="5124427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8828873" y="5124427"/>
              <a:ext cx="160655" cy="0"/>
            </a:xfrm>
            <a:custGeom>
              <a:avLst/>
              <a:gdLst/>
              <a:ahLst/>
              <a:cxnLst/>
              <a:rect l="l" t="t" r="r" b="b"/>
              <a:pathLst>
                <a:path w="160654">
                  <a:moveTo>
                    <a:pt x="16062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9172331" y="5131875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9172331" y="5130003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32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9003407" y="5131875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9003407" y="5130003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0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8834473" y="5131875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8834473" y="5130003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8665549" y="5131875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8665549" y="5130003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419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9311659" y="5143933"/>
              <a:ext cx="0" cy="2395855"/>
            </a:xfrm>
            <a:custGeom>
              <a:avLst/>
              <a:gdLst/>
              <a:ahLst/>
              <a:cxnLst/>
              <a:rect l="l" t="t" r="r" b="b"/>
              <a:pathLst>
                <a:path h="2395854">
                  <a:moveTo>
                    <a:pt x="0" y="23952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9311659" y="51439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55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9311659" y="1997646"/>
              <a:ext cx="0" cy="2301240"/>
            </a:xfrm>
            <a:custGeom>
              <a:avLst/>
              <a:gdLst/>
              <a:ahLst/>
              <a:cxnLst/>
              <a:rect l="l" t="t" r="r" b="b"/>
              <a:pathLst>
                <a:path h="2301240">
                  <a:moveTo>
                    <a:pt x="0" y="2301083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1825018" y="6250156"/>
              <a:ext cx="0" cy="561340"/>
            </a:xfrm>
            <a:custGeom>
              <a:avLst/>
              <a:gdLst/>
              <a:ahLst/>
              <a:cxnLst/>
              <a:rect l="l" t="t" r="r" b="b"/>
              <a:pathLst>
                <a:path h="561340">
                  <a:moveTo>
                    <a:pt x="0" y="0"/>
                  </a:moveTo>
                  <a:lnTo>
                    <a:pt x="0" y="560998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1834311" y="6250156"/>
              <a:ext cx="0" cy="557530"/>
            </a:xfrm>
            <a:custGeom>
              <a:avLst/>
              <a:gdLst/>
              <a:ahLst/>
              <a:cxnLst/>
              <a:rect l="l" t="t" r="r" b="b"/>
              <a:pathLst>
                <a:path h="557529">
                  <a:moveTo>
                    <a:pt x="0" y="0"/>
                  </a:moveTo>
                  <a:lnTo>
                    <a:pt x="0" y="55728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2449184" y="5295809"/>
              <a:ext cx="0" cy="713105"/>
            </a:xfrm>
            <a:custGeom>
              <a:avLst/>
              <a:gdLst/>
              <a:ahLst/>
              <a:cxnLst/>
              <a:rect l="l" t="t" r="r" b="b"/>
              <a:pathLst>
                <a:path h="713104">
                  <a:moveTo>
                    <a:pt x="0" y="712857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2437582" y="5284186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01" y="0"/>
                  </a:moveTo>
                  <a:lnTo>
                    <a:pt x="23224" y="11622"/>
                  </a:lnTo>
                </a:path>
                <a:path w="23495" h="12064">
                  <a:moveTo>
                    <a:pt x="11601" y="0"/>
                  </a:moveTo>
                  <a:lnTo>
                    <a:pt x="0" y="1162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2437586" y="5295802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13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2437582" y="5284186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01" y="0"/>
                  </a:moveTo>
                  <a:lnTo>
                    <a:pt x="0" y="11622"/>
                  </a:lnTo>
                  <a:lnTo>
                    <a:pt x="23224" y="11622"/>
                  </a:lnTo>
                  <a:lnTo>
                    <a:pt x="1160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2075802" y="5284186"/>
              <a:ext cx="0" cy="713105"/>
            </a:xfrm>
            <a:custGeom>
              <a:avLst/>
              <a:gdLst/>
              <a:ahLst/>
              <a:cxnLst/>
              <a:rect l="l" t="t" r="r" b="b"/>
              <a:pathLst>
                <a:path h="713104">
                  <a:moveTo>
                    <a:pt x="0" y="0"/>
                  </a:moveTo>
                  <a:lnTo>
                    <a:pt x="0" y="71285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2064189" y="5997044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11612" y="11622"/>
                  </a:moveTo>
                  <a:lnTo>
                    <a:pt x="0" y="0"/>
                  </a:lnTo>
                </a:path>
                <a:path w="23495" h="12064">
                  <a:moveTo>
                    <a:pt x="11612" y="11622"/>
                  </a:moveTo>
                  <a:lnTo>
                    <a:pt x="2323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2064198" y="5997050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13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2064189" y="5997044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5" h="12064">
                  <a:moveTo>
                    <a:pt x="23234" y="0"/>
                  </a:moveTo>
                  <a:lnTo>
                    <a:pt x="0" y="0"/>
                  </a:lnTo>
                  <a:lnTo>
                    <a:pt x="11612" y="11622"/>
                  </a:lnTo>
                  <a:lnTo>
                    <a:pt x="232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1825952" y="625201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1825948" y="625015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73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1838957" y="625015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732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1825952" y="626686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1825952" y="642197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1825952" y="64387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1825952" y="66053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1825952" y="662204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1825952" y="67771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1825952" y="679202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04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1016022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8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80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1016022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8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80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0952872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2687883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83" y="21570"/>
                  </a:lnTo>
                  <a:lnTo>
                    <a:pt x="27883" y="13926"/>
                  </a:lnTo>
                  <a:lnTo>
                    <a:pt x="2788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2687883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83" y="21570"/>
                  </a:lnTo>
                  <a:lnTo>
                    <a:pt x="27883" y="13926"/>
                  </a:lnTo>
                  <a:lnTo>
                    <a:pt x="2788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7" name="object 143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1908995" y="6244967"/>
              <a:ext cx="283443" cy="283444"/>
            </a:xfrm>
            <a:prstGeom prst="rect">
              <a:avLst/>
            </a:prstGeom>
          </p:spPr>
        </p:pic>
        <p:sp>
          <p:nvSpPr>
            <p:cNvPr id="1438" name="object 1438"/>
            <p:cNvSpPr/>
            <p:nvPr/>
          </p:nvSpPr>
          <p:spPr>
            <a:xfrm>
              <a:off x="11908609" y="6253873"/>
              <a:ext cx="278765" cy="278765"/>
            </a:xfrm>
            <a:custGeom>
              <a:avLst/>
              <a:gdLst/>
              <a:ahLst/>
              <a:cxnLst/>
              <a:rect l="l" t="t" r="r" b="b"/>
              <a:pathLst>
                <a:path w="278765" h="278765">
                  <a:moveTo>
                    <a:pt x="0" y="0"/>
                  </a:moveTo>
                  <a:lnTo>
                    <a:pt x="5405" y="54612"/>
                  </a:lnTo>
                  <a:lnTo>
                    <a:pt x="21216" y="106631"/>
                  </a:lnTo>
                  <a:lnTo>
                    <a:pt x="46824" y="154592"/>
                  </a:lnTo>
                  <a:lnTo>
                    <a:pt x="81620" y="197030"/>
                  </a:lnTo>
                  <a:lnTo>
                    <a:pt x="124062" y="231829"/>
                  </a:lnTo>
                  <a:lnTo>
                    <a:pt x="172022" y="257433"/>
                  </a:lnTo>
                  <a:lnTo>
                    <a:pt x="224036" y="273238"/>
                  </a:lnTo>
                  <a:lnTo>
                    <a:pt x="278640" y="2786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9" name="object 143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9352510" y="2570576"/>
              <a:ext cx="66102" cy="66123"/>
            </a:xfrm>
            <a:prstGeom prst="rect">
              <a:avLst/>
            </a:prstGeom>
          </p:spPr>
        </p:pic>
        <p:pic>
          <p:nvPicPr>
            <p:cNvPr id="1440" name="object 144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765962" y="6059210"/>
              <a:ext cx="103263" cy="103253"/>
            </a:xfrm>
            <a:prstGeom prst="rect">
              <a:avLst/>
            </a:prstGeom>
          </p:spPr>
        </p:pic>
        <p:sp>
          <p:nvSpPr>
            <p:cNvPr id="1441" name="object 1441"/>
            <p:cNvSpPr/>
            <p:nvPr/>
          </p:nvSpPr>
          <p:spPr>
            <a:xfrm>
              <a:off x="11843594" y="59542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85"/>
                  </a:moveTo>
                  <a:lnTo>
                    <a:pt x="14386" y="18585"/>
                  </a:lnTo>
                  <a:lnTo>
                    <a:pt x="18585" y="14407"/>
                  </a:lnTo>
                  <a:lnTo>
                    <a:pt x="18585" y="9287"/>
                  </a:lnTo>
                  <a:lnTo>
                    <a:pt x="18585" y="4209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88" y="0"/>
                  </a:lnTo>
                  <a:lnTo>
                    <a:pt x="0" y="4209"/>
                  </a:lnTo>
                  <a:lnTo>
                    <a:pt x="0" y="9287"/>
                  </a:lnTo>
                  <a:lnTo>
                    <a:pt x="0" y="14407"/>
                  </a:lnTo>
                  <a:lnTo>
                    <a:pt x="4188" y="18585"/>
                  </a:lnTo>
                  <a:lnTo>
                    <a:pt x="9287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1843594" y="59263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85"/>
                  </a:moveTo>
                  <a:lnTo>
                    <a:pt x="14386" y="18585"/>
                  </a:lnTo>
                  <a:lnTo>
                    <a:pt x="18585" y="14376"/>
                  </a:lnTo>
                  <a:lnTo>
                    <a:pt x="18585" y="9287"/>
                  </a:lnTo>
                  <a:lnTo>
                    <a:pt x="18585" y="4177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88" y="0"/>
                  </a:lnTo>
                  <a:lnTo>
                    <a:pt x="0" y="4177"/>
                  </a:lnTo>
                  <a:lnTo>
                    <a:pt x="0" y="9287"/>
                  </a:lnTo>
                  <a:lnTo>
                    <a:pt x="0" y="14376"/>
                  </a:lnTo>
                  <a:lnTo>
                    <a:pt x="4188" y="18585"/>
                  </a:lnTo>
                  <a:lnTo>
                    <a:pt x="9287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1843594" y="58984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85"/>
                  </a:moveTo>
                  <a:lnTo>
                    <a:pt x="14386" y="18585"/>
                  </a:lnTo>
                  <a:lnTo>
                    <a:pt x="18585" y="14407"/>
                  </a:lnTo>
                  <a:lnTo>
                    <a:pt x="18585" y="9287"/>
                  </a:lnTo>
                  <a:lnTo>
                    <a:pt x="18585" y="4209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88" y="0"/>
                  </a:lnTo>
                  <a:lnTo>
                    <a:pt x="0" y="4209"/>
                  </a:lnTo>
                  <a:lnTo>
                    <a:pt x="0" y="9287"/>
                  </a:lnTo>
                  <a:lnTo>
                    <a:pt x="0" y="14407"/>
                  </a:lnTo>
                  <a:lnTo>
                    <a:pt x="4188" y="18585"/>
                  </a:lnTo>
                  <a:lnTo>
                    <a:pt x="9287" y="18585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1843594" y="58706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64"/>
                  </a:moveTo>
                  <a:lnTo>
                    <a:pt x="14386" y="18564"/>
                  </a:lnTo>
                  <a:lnTo>
                    <a:pt x="18585" y="14366"/>
                  </a:lnTo>
                  <a:lnTo>
                    <a:pt x="18585" y="9277"/>
                  </a:lnTo>
                  <a:lnTo>
                    <a:pt x="18585" y="4177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88" y="0"/>
                  </a:lnTo>
                  <a:lnTo>
                    <a:pt x="0" y="4177"/>
                  </a:lnTo>
                  <a:lnTo>
                    <a:pt x="0" y="9277"/>
                  </a:lnTo>
                  <a:lnTo>
                    <a:pt x="0" y="14366"/>
                  </a:lnTo>
                  <a:lnTo>
                    <a:pt x="4188" y="18564"/>
                  </a:lnTo>
                  <a:lnTo>
                    <a:pt x="9287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1843594" y="583349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287" y="18564"/>
                  </a:moveTo>
                  <a:lnTo>
                    <a:pt x="14386" y="18564"/>
                  </a:lnTo>
                  <a:lnTo>
                    <a:pt x="18585" y="14386"/>
                  </a:lnTo>
                  <a:lnTo>
                    <a:pt x="18585" y="9266"/>
                  </a:lnTo>
                  <a:lnTo>
                    <a:pt x="18585" y="4188"/>
                  </a:lnTo>
                  <a:lnTo>
                    <a:pt x="14386" y="0"/>
                  </a:lnTo>
                  <a:lnTo>
                    <a:pt x="9287" y="0"/>
                  </a:lnTo>
                  <a:lnTo>
                    <a:pt x="4188" y="0"/>
                  </a:lnTo>
                  <a:lnTo>
                    <a:pt x="0" y="4188"/>
                  </a:lnTo>
                  <a:lnTo>
                    <a:pt x="0" y="9266"/>
                  </a:lnTo>
                  <a:lnTo>
                    <a:pt x="0" y="14386"/>
                  </a:lnTo>
                  <a:lnTo>
                    <a:pt x="4188" y="18564"/>
                  </a:lnTo>
                  <a:lnTo>
                    <a:pt x="9287" y="1856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6" name="object 144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801260" y="5734116"/>
              <a:ext cx="66113" cy="66113"/>
            </a:xfrm>
            <a:prstGeom prst="rect">
              <a:avLst/>
            </a:prstGeom>
          </p:spPr>
        </p:pic>
        <p:sp>
          <p:nvSpPr>
            <p:cNvPr id="1447" name="object 1447"/>
            <p:cNvSpPr/>
            <p:nvPr/>
          </p:nvSpPr>
          <p:spPr>
            <a:xfrm>
              <a:off x="11583528" y="304109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73"/>
                  </a:moveTo>
                  <a:lnTo>
                    <a:pt x="21570" y="27873"/>
                  </a:lnTo>
                  <a:lnTo>
                    <a:pt x="27863" y="21570"/>
                  </a:lnTo>
                  <a:lnTo>
                    <a:pt x="27863" y="13947"/>
                  </a:lnTo>
                  <a:lnTo>
                    <a:pt x="27863" y="6303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303"/>
                  </a:lnTo>
                  <a:lnTo>
                    <a:pt x="0" y="13947"/>
                  </a:lnTo>
                  <a:lnTo>
                    <a:pt x="0" y="21570"/>
                  </a:lnTo>
                  <a:lnTo>
                    <a:pt x="6282" y="27873"/>
                  </a:lnTo>
                  <a:lnTo>
                    <a:pt x="13926" y="2787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1583528" y="292965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7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7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1575177" y="29212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3706" y="7423"/>
                  </a:moveTo>
                  <a:lnTo>
                    <a:pt x="5758" y="7423"/>
                  </a:lnTo>
                  <a:lnTo>
                    <a:pt x="7423" y="5738"/>
                  </a:lnTo>
                  <a:lnTo>
                    <a:pt x="7423" y="3706"/>
                  </a:lnTo>
                  <a:lnTo>
                    <a:pt x="7423" y="1685"/>
                  </a:lnTo>
                  <a:lnTo>
                    <a:pt x="5758" y="0"/>
                  </a:lnTo>
                  <a:lnTo>
                    <a:pt x="3706" y="0"/>
                  </a:lnTo>
                  <a:lnTo>
                    <a:pt x="1675" y="0"/>
                  </a:lnTo>
                  <a:lnTo>
                    <a:pt x="0" y="1685"/>
                  </a:lnTo>
                  <a:lnTo>
                    <a:pt x="0" y="3706"/>
                  </a:lnTo>
                  <a:lnTo>
                    <a:pt x="0" y="5738"/>
                  </a:lnTo>
                  <a:lnTo>
                    <a:pt x="1675" y="7423"/>
                  </a:lnTo>
                  <a:lnTo>
                    <a:pt x="3706" y="7423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1575177" y="295843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3706" y="7444"/>
                  </a:moveTo>
                  <a:lnTo>
                    <a:pt x="5758" y="7444"/>
                  </a:lnTo>
                  <a:lnTo>
                    <a:pt x="7423" y="5758"/>
                  </a:lnTo>
                  <a:lnTo>
                    <a:pt x="7423" y="3727"/>
                  </a:lnTo>
                  <a:lnTo>
                    <a:pt x="7423" y="1675"/>
                  </a:lnTo>
                  <a:lnTo>
                    <a:pt x="5758" y="0"/>
                  </a:lnTo>
                  <a:lnTo>
                    <a:pt x="3706" y="0"/>
                  </a:lnTo>
                  <a:lnTo>
                    <a:pt x="1675" y="0"/>
                  </a:lnTo>
                  <a:lnTo>
                    <a:pt x="0" y="1675"/>
                  </a:lnTo>
                  <a:lnTo>
                    <a:pt x="0" y="3727"/>
                  </a:lnTo>
                  <a:lnTo>
                    <a:pt x="0" y="5758"/>
                  </a:lnTo>
                  <a:lnTo>
                    <a:pt x="1675" y="7444"/>
                  </a:lnTo>
                  <a:lnTo>
                    <a:pt x="3706" y="7444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7703479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7640324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36" y="27852"/>
                  </a:moveTo>
                  <a:lnTo>
                    <a:pt x="21559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59" y="0"/>
                  </a:lnTo>
                  <a:lnTo>
                    <a:pt x="1393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3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6031608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47" y="27852"/>
                  </a:moveTo>
                  <a:lnTo>
                    <a:pt x="2157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70" y="0"/>
                  </a:lnTo>
                  <a:lnTo>
                    <a:pt x="13947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47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4359756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8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8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4296595" y="42894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4359756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80" y="27852"/>
                  </a:lnTo>
                  <a:lnTo>
                    <a:pt x="27852" y="21570"/>
                  </a:lnTo>
                  <a:lnTo>
                    <a:pt x="27852" y="13926"/>
                  </a:lnTo>
                  <a:lnTo>
                    <a:pt x="27852" y="6282"/>
                  </a:lnTo>
                  <a:lnTo>
                    <a:pt x="21580" y="0"/>
                  </a:lnTo>
                  <a:lnTo>
                    <a:pt x="13926" y="0"/>
                  </a:lnTo>
                  <a:lnTo>
                    <a:pt x="6282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82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6031608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47" y="27852"/>
                  </a:moveTo>
                  <a:lnTo>
                    <a:pt x="2157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70" y="0"/>
                  </a:lnTo>
                  <a:lnTo>
                    <a:pt x="13947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47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7703479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73" y="21570"/>
                  </a:lnTo>
                  <a:lnTo>
                    <a:pt x="27873" y="13926"/>
                  </a:lnTo>
                  <a:lnTo>
                    <a:pt x="2787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30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30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7579020" y="51253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13926" y="27852"/>
                  </a:moveTo>
                  <a:lnTo>
                    <a:pt x="21570" y="27852"/>
                  </a:lnTo>
                  <a:lnTo>
                    <a:pt x="27863" y="21570"/>
                  </a:lnTo>
                  <a:lnTo>
                    <a:pt x="27863" y="13926"/>
                  </a:lnTo>
                  <a:lnTo>
                    <a:pt x="27863" y="6282"/>
                  </a:lnTo>
                  <a:lnTo>
                    <a:pt x="21570" y="0"/>
                  </a:lnTo>
                  <a:lnTo>
                    <a:pt x="13926" y="0"/>
                  </a:lnTo>
                  <a:lnTo>
                    <a:pt x="6293" y="0"/>
                  </a:lnTo>
                  <a:lnTo>
                    <a:pt x="0" y="6282"/>
                  </a:lnTo>
                  <a:lnTo>
                    <a:pt x="0" y="13926"/>
                  </a:lnTo>
                  <a:lnTo>
                    <a:pt x="0" y="21570"/>
                  </a:lnTo>
                  <a:lnTo>
                    <a:pt x="6293" y="27852"/>
                  </a:lnTo>
                  <a:lnTo>
                    <a:pt x="13926" y="27852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0" name="object 146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352510" y="6805972"/>
              <a:ext cx="66102" cy="66102"/>
            </a:xfrm>
            <a:prstGeom prst="rect">
              <a:avLst/>
            </a:prstGeom>
          </p:spPr>
        </p:pic>
        <p:sp>
          <p:nvSpPr>
            <p:cNvPr id="1461" name="object 1461"/>
            <p:cNvSpPr/>
            <p:nvPr/>
          </p:nvSpPr>
          <p:spPr>
            <a:xfrm>
              <a:off x="9158403" y="429873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66" y="4167"/>
                  </a:moveTo>
                  <a:lnTo>
                    <a:pt x="8366" y="1863"/>
                  </a:lnTo>
                  <a:lnTo>
                    <a:pt x="6491" y="0"/>
                  </a:lnTo>
                  <a:lnTo>
                    <a:pt x="4167" y="0"/>
                  </a:lnTo>
                  <a:lnTo>
                    <a:pt x="1874" y="0"/>
                  </a:lnTo>
                  <a:lnTo>
                    <a:pt x="0" y="1863"/>
                  </a:lnTo>
                  <a:lnTo>
                    <a:pt x="0" y="41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9158405" y="4317752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24"/>
                  </a:lnTo>
                  <a:lnTo>
                    <a:pt x="1874" y="4198"/>
                  </a:lnTo>
                  <a:lnTo>
                    <a:pt x="4167" y="4198"/>
                  </a:lnTo>
                  <a:lnTo>
                    <a:pt x="6491" y="4198"/>
                  </a:lnTo>
                  <a:lnTo>
                    <a:pt x="8366" y="2324"/>
                  </a:lnTo>
                  <a:lnTo>
                    <a:pt x="83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9218793" y="4310792"/>
              <a:ext cx="94615" cy="53975"/>
            </a:xfrm>
            <a:custGeom>
              <a:avLst/>
              <a:gdLst/>
              <a:ahLst/>
              <a:cxnLst/>
              <a:rect l="l" t="t" r="r" b="b"/>
              <a:pathLst>
                <a:path w="94615" h="53975">
                  <a:moveTo>
                    <a:pt x="0" y="7423"/>
                  </a:moveTo>
                  <a:lnTo>
                    <a:pt x="1168" y="17038"/>
                  </a:lnTo>
                  <a:lnTo>
                    <a:pt x="4230" y="26124"/>
                  </a:lnTo>
                  <a:lnTo>
                    <a:pt x="41387" y="53498"/>
                  </a:lnTo>
                  <a:lnTo>
                    <a:pt x="51066" y="53736"/>
                  </a:lnTo>
                  <a:lnTo>
                    <a:pt x="60589" y="51991"/>
                  </a:lnTo>
                  <a:lnTo>
                    <a:pt x="93006" y="19126"/>
                  </a:lnTo>
                  <a:lnTo>
                    <a:pt x="94607" y="9678"/>
                  </a:lnTo>
                  <a:lnTo>
                    <a:pt x="94258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9211189" y="4309637"/>
              <a:ext cx="110489" cy="62865"/>
            </a:xfrm>
            <a:custGeom>
              <a:avLst/>
              <a:gdLst/>
              <a:ahLst/>
              <a:cxnLst/>
              <a:rect l="l" t="t" r="r" b="b"/>
              <a:pathLst>
                <a:path w="110490" h="62864">
                  <a:moveTo>
                    <a:pt x="0" y="16941"/>
                  </a:moveTo>
                  <a:lnTo>
                    <a:pt x="7820" y="37418"/>
                  </a:lnTo>
                  <a:lnTo>
                    <a:pt x="22330" y="52838"/>
                  </a:lnTo>
                  <a:lnTo>
                    <a:pt x="41530" y="61760"/>
                  </a:lnTo>
                  <a:lnTo>
                    <a:pt x="63422" y="62741"/>
                  </a:lnTo>
                  <a:lnTo>
                    <a:pt x="84011" y="55224"/>
                  </a:lnTo>
                  <a:lnTo>
                    <a:pt x="99644" y="40947"/>
                  </a:lnTo>
                  <a:lnTo>
                    <a:pt x="108852" y="21882"/>
                  </a:lnTo>
                  <a:lnTo>
                    <a:pt x="110164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8989471" y="429873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67"/>
                  </a:moveTo>
                  <a:lnTo>
                    <a:pt x="8345" y="1863"/>
                  </a:lnTo>
                  <a:lnTo>
                    <a:pt x="6481" y="0"/>
                  </a:lnTo>
                  <a:lnTo>
                    <a:pt x="4177" y="0"/>
                  </a:lnTo>
                  <a:lnTo>
                    <a:pt x="1874" y="0"/>
                  </a:lnTo>
                  <a:lnTo>
                    <a:pt x="0" y="1863"/>
                  </a:lnTo>
                  <a:lnTo>
                    <a:pt x="0" y="41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8989467" y="4317752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24"/>
                  </a:lnTo>
                  <a:lnTo>
                    <a:pt x="1874" y="4198"/>
                  </a:lnTo>
                  <a:lnTo>
                    <a:pt x="4177" y="4198"/>
                  </a:lnTo>
                  <a:lnTo>
                    <a:pt x="6491" y="4198"/>
                  </a:lnTo>
                  <a:lnTo>
                    <a:pt x="8345" y="2324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8820548" y="429873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67"/>
                  </a:moveTo>
                  <a:lnTo>
                    <a:pt x="8345" y="1863"/>
                  </a:lnTo>
                  <a:lnTo>
                    <a:pt x="6481" y="0"/>
                  </a:lnTo>
                  <a:lnTo>
                    <a:pt x="4177" y="0"/>
                  </a:lnTo>
                  <a:lnTo>
                    <a:pt x="1874" y="0"/>
                  </a:lnTo>
                  <a:lnTo>
                    <a:pt x="0" y="1863"/>
                  </a:lnTo>
                  <a:lnTo>
                    <a:pt x="0" y="41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8820543" y="4317752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24"/>
                  </a:lnTo>
                  <a:lnTo>
                    <a:pt x="1874" y="4198"/>
                  </a:lnTo>
                  <a:lnTo>
                    <a:pt x="4177" y="4198"/>
                  </a:lnTo>
                  <a:lnTo>
                    <a:pt x="6491" y="4198"/>
                  </a:lnTo>
                  <a:lnTo>
                    <a:pt x="8345" y="2324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8651623" y="429873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67"/>
                  </a:moveTo>
                  <a:lnTo>
                    <a:pt x="8345" y="1863"/>
                  </a:lnTo>
                  <a:lnTo>
                    <a:pt x="6481" y="0"/>
                  </a:lnTo>
                  <a:lnTo>
                    <a:pt x="4167" y="0"/>
                  </a:lnTo>
                  <a:lnTo>
                    <a:pt x="1874" y="0"/>
                  </a:lnTo>
                  <a:lnTo>
                    <a:pt x="0" y="1863"/>
                  </a:lnTo>
                  <a:lnTo>
                    <a:pt x="0" y="416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8651620" y="4317752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24"/>
                  </a:lnTo>
                  <a:lnTo>
                    <a:pt x="1874" y="4198"/>
                  </a:lnTo>
                  <a:lnTo>
                    <a:pt x="4167" y="4198"/>
                  </a:lnTo>
                  <a:lnTo>
                    <a:pt x="6491" y="4198"/>
                  </a:lnTo>
                  <a:lnTo>
                    <a:pt x="8345" y="2324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9158405" y="513976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03"/>
                  </a:lnTo>
                  <a:lnTo>
                    <a:pt x="1874" y="4167"/>
                  </a:lnTo>
                  <a:lnTo>
                    <a:pt x="4167" y="4167"/>
                  </a:lnTo>
                  <a:lnTo>
                    <a:pt x="6491" y="4167"/>
                  </a:lnTo>
                  <a:lnTo>
                    <a:pt x="8366" y="2303"/>
                  </a:lnTo>
                  <a:lnTo>
                    <a:pt x="8366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9158403" y="512070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66" y="4198"/>
                  </a:moveTo>
                  <a:lnTo>
                    <a:pt x="8366" y="1874"/>
                  </a:lnTo>
                  <a:lnTo>
                    <a:pt x="6491" y="0"/>
                  </a:lnTo>
                  <a:lnTo>
                    <a:pt x="4167" y="0"/>
                  </a:lnTo>
                  <a:lnTo>
                    <a:pt x="1874" y="0"/>
                  </a:lnTo>
                  <a:lnTo>
                    <a:pt x="0" y="1874"/>
                  </a:lnTo>
                  <a:lnTo>
                    <a:pt x="0" y="41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9218793" y="5078128"/>
              <a:ext cx="94615" cy="53975"/>
            </a:xfrm>
            <a:custGeom>
              <a:avLst/>
              <a:gdLst/>
              <a:ahLst/>
              <a:cxnLst/>
              <a:rect l="l" t="t" r="r" b="b"/>
              <a:pathLst>
                <a:path w="94615" h="53975">
                  <a:moveTo>
                    <a:pt x="94258" y="53747"/>
                  </a:moveTo>
                  <a:lnTo>
                    <a:pt x="94606" y="44066"/>
                  </a:lnTo>
                  <a:lnTo>
                    <a:pt x="93002" y="34615"/>
                  </a:lnTo>
                  <a:lnTo>
                    <a:pt x="60589" y="1749"/>
                  </a:lnTo>
                  <a:lnTo>
                    <a:pt x="51066" y="0"/>
                  </a:lnTo>
                  <a:lnTo>
                    <a:pt x="41387" y="239"/>
                  </a:lnTo>
                  <a:lnTo>
                    <a:pt x="4230" y="27607"/>
                  </a:lnTo>
                  <a:lnTo>
                    <a:pt x="1168" y="36686"/>
                  </a:lnTo>
                  <a:lnTo>
                    <a:pt x="0" y="4629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9211181" y="5070274"/>
              <a:ext cx="110489" cy="62865"/>
            </a:xfrm>
            <a:custGeom>
              <a:avLst/>
              <a:gdLst/>
              <a:ahLst/>
              <a:cxnLst/>
              <a:rect l="l" t="t" r="r" b="b"/>
              <a:pathLst>
                <a:path w="110490" h="62864">
                  <a:moveTo>
                    <a:pt x="110164" y="62741"/>
                  </a:moveTo>
                  <a:lnTo>
                    <a:pt x="108853" y="40858"/>
                  </a:lnTo>
                  <a:lnTo>
                    <a:pt x="99650" y="21789"/>
                  </a:lnTo>
                  <a:lnTo>
                    <a:pt x="84020" y="7512"/>
                  </a:lnTo>
                  <a:lnTo>
                    <a:pt x="63432" y="0"/>
                  </a:lnTo>
                  <a:lnTo>
                    <a:pt x="41539" y="980"/>
                  </a:lnTo>
                  <a:lnTo>
                    <a:pt x="22335" y="9902"/>
                  </a:lnTo>
                  <a:lnTo>
                    <a:pt x="7821" y="25323"/>
                  </a:lnTo>
                  <a:lnTo>
                    <a:pt x="0" y="45799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8989467" y="513976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03"/>
                  </a:lnTo>
                  <a:lnTo>
                    <a:pt x="1874" y="4167"/>
                  </a:lnTo>
                  <a:lnTo>
                    <a:pt x="4177" y="4167"/>
                  </a:lnTo>
                  <a:lnTo>
                    <a:pt x="6491" y="4167"/>
                  </a:lnTo>
                  <a:lnTo>
                    <a:pt x="8345" y="2303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8989471" y="512070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98"/>
                  </a:moveTo>
                  <a:lnTo>
                    <a:pt x="8345" y="1874"/>
                  </a:lnTo>
                  <a:lnTo>
                    <a:pt x="6481" y="0"/>
                  </a:lnTo>
                  <a:lnTo>
                    <a:pt x="4177" y="0"/>
                  </a:lnTo>
                  <a:lnTo>
                    <a:pt x="1874" y="0"/>
                  </a:lnTo>
                  <a:lnTo>
                    <a:pt x="0" y="1874"/>
                  </a:lnTo>
                  <a:lnTo>
                    <a:pt x="0" y="41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8820543" y="513976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03"/>
                  </a:lnTo>
                  <a:lnTo>
                    <a:pt x="1874" y="4167"/>
                  </a:lnTo>
                  <a:lnTo>
                    <a:pt x="4177" y="4167"/>
                  </a:lnTo>
                  <a:lnTo>
                    <a:pt x="6491" y="4167"/>
                  </a:lnTo>
                  <a:lnTo>
                    <a:pt x="8345" y="2303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8820548" y="512070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98"/>
                  </a:moveTo>
                  <a:lnTo>
                    <a:pt x="8345" y="1874"/>
                  </a:lnTo>
                  <a:lnTo>
                    <a:pt x="6481" y="0"/>
                  </a:lnTo>
                  <a:lnTo>
                    <a:pt x="4177" y="0"/>
                  </a:lnTo>
                  <a:lnTo>
                    <a:pt x="1874" y="0"/>
                  </a:lnTo>
                  <a:lnTo>
                    <a:pt x="0" y="1874"/>
                  </a:lnTo>
                  <a:lnTo>
                    <a:pt x="0" y="41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8651620" y="513976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0" y="2303"/>
                  </a:lnTo>
                  <a:lnTo>
                    <a:pt x="1874" y="4167"/>
                  </a:lnTo>
                  <a:lnTo>
                    <a:pt x="4167" y="4167"/>
                  </a:lnTo>
                  <a:lnTo>
                    <a:pt x="6491" y="4167"/>
                  </a:lnTo>
                  <a:lnTo>
                    <a:pt x="8345" y="2303"/>
                  </a:lnTo>
                  <a:lnTo>
                    <a:pt x="8345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8651623" y="512070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345" y="4198"/>
                  </a:moveTo>
                  <a:lnTo>
                    <a:pt x="8345" y="1874"/>
                  </a:lnTo>
                  <a:lnTo>
                    <a:pt x="6481" y="0"/>
                  </a:lnTo>
                  <a:lnTo>
                    <a:pt x="4167" y="0"/>
                  </a:lnTo>
                  <a:lnTo>
                    <a:pt x="1874" y="0"/>
                  </a:lnTo>
                  <a:lnTo>
                    <a:pt x="0" y="1874"/>
                  </a:lnTo>
                  <a:lnTo>
                    <a:pt x="0" y="41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9317235" y="4247632"/>
              <a:ext cx="65405" cy="111760"/>
            </a:xfrm>
            <a:custGeom>
              <a:avLst/>
              <a:gdLst/>
              <a:ahLst/>
              <a:cxnLst/>
              <a:rect l="l" t="t" r="r" b="b"/>
              <a:pathLst>
                <a:path w="65404" h="111760">
                  <a:moveTo>
                    <a:pt x="65003" y="0"/>
                  </a:moveTo>
                  <a:lnTo>
                    <a:pt x="65003" y="111441"/>
                  </a:lnTo>
                  <a:lnTo>
                    <a:pt x="0" y="111441"/>
                  </a:lnTo>
                  <a:lnTo>
                    <a:pt x="0" y="0"/>
                  </a:lnTo>
                  <a:lnTo>
                    <a:pt x="65003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9317235" y="5083572"/>
              <a:ext cx="65405" cy="111760"/>
            </a:xfrm>
            <a:custGeom>
              <a:avLst/>
              <a:gdLst/>
              <a:ahLst/>
              <a:cxnLst/>
              <a:rect l="l" t="t" r="r" b="b"/>
              <a:pathLst>
                <a:path w="65404" h="111760">
                  <a:moveTo>
                    <a:pt x="65003" y="0"/>
                  </a:moveTo>
                  <a:lnTo>
                    <a:pt x="65003" y="111441"/>
                  </a:lnTo>
                  <a:lnTo>
                    <a:pt x="0" y="111441"/>
                  </a:lnTo>
                  <a:lnTo>
                    <a:pt x="0" y="0"/>
                  </a:lnTo>
                  <a:lnTo>
                    <a:pt x="65003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2242975" y="5256320"/>
              <a:ext cx="37465" cy="780415"/>
            </a:xfrm>
            <a:custGeom>
              <a:avLst/>
              <a:gdLst/>
              <a:ahLst/>
              <a:cxnLst/>
              <a:rect l="l" t="t" r="r" b="b"/>
              <a:pathLst>
                <a:path w="37465" h="780414">
                  <a:moveTo>
                    <a:pt x="37171" y="0"/>
                  </a:moveTo>
                  <a:lnTo>
                    <a:pt x="37171" y="780206"/>
                  </a:lnTo>
                  <a:lnTo>
                    <a:pt x="0" y="780206"/>
                  </a:lnTo>
                  <a:lnTo>
                    <a:pt x="0" y="0"/>
                  </a:lnTo>
                  <a:lnTo>
                    <a:pt x="37171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2233692" y="5247046"/>
              <a:ext cx="55880" cy="37465"/>
            </a:xfrm>
            <a:custGeom>
              <a:avLst/>
              <a:gdLst/>
              <a:ahLst/>
              <a:cxnLst/>
              <a:rect l="l" t="t" r="r" b="b"/>
              <a:pathLst>
                <a:path w="55879" h="37464">
                  <a:moveTo>
                    <a:pt x="55746" y="33423"/>
                  </a:moveTo>
                  <a:lnTo>
                    <a:pt x="55746" y="0"/>
                  </a:lnTo>
                  <a:lnTo>
                    <a:pt x="0" y="0"/>
                  </a:ln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9074406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879576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8517117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823847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7959826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7402540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7123901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6854553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656661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6287967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5739970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5452038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5173393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4904037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9353052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7690473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7681194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6018622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6009329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6845261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5730685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4894746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573068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5177492" y="258505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517"/>
                  </a:moveTo>
                  <a:lnTo>
                    <a:pt x="10376" y="1951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4894738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4616095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5168208" y="2585053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0" y="19517"/>
                  </a:moveTo>
                  <a:lnTo>
                    <a:pt x="10376" y="19517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5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4346749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4337457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4058806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378016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3501512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3232164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2944233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87" y="0"/>
                  </a:moveTo>
                  <a:lnTo>
                    <a:pt x="9287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2674875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2386948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2108303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1829659" y="258505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5">
                  <a:moveTo>
                    <a:pt x="9298" y="0"/>
                  </a:moveTo>
                  <a:lnTo>
                    <a:pt x="9298" y="19517"/>
                  </a:lnTo>
                  <a:lnTo>
                    <a:pt x="0" y="19517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1560313" y="258505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2665599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3222872" y="258504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9074406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879576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8517117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823847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7959826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7402540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7123901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6849365" y="683809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656661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6287967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5734781" y="683809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5452038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5173393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4898848" y="683809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9353052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7690473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7681194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6018622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6009329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4889556" y="6838117"/>
              <a:ext cx="1961514" cy="19685"/>
            </a:xfrm>
            <a:custGeom>
              <a:avLst/>
              <a:gdLst/>
              <a:ahLst/>
              <a:cxnLst/>
              <a:rect l="l" t="t" r="r" b="b"/>
              <a:pathLst>
                <a:path w="1961515" h="19684">
                  <a:moveTo>
                    <a:pt x="10375" y="0"/>
                  </a:moveTo>
                  <a:lnTo>
                    <a:pt x="0" y="0"/>
                  </a:lnTo>
                  <a:lnTo>
                    <a:pt x="0" y="19494"/>
                  </a:lnTo>
                  <a:lnTo>
                    <a:pt x="10375" y="19494"/>
                  </a:lnTo>
                  <a:lnTo>
                    <a:pt x="10375" y="0"/>
                  </a:lnTo>
                  <a:close/>
                </a:path>
                <a:path w="1961515" h="19684">
                  <a:moveTo>
                    <a:pt x="846315" y="0"/>
                  </a:moveTo>
                  <a:lnTo>
                    <a:pt x="835939" y="0"/>
                  </a:lnTo>
                  <a:lnTo>
                    <a:pt x="835939" y="19494"/>
                  </a:lnTo>
                  <a:lnTo>
                    <a:pt x="846315" y="19494"/>
                  </a:lnTo>
                  <a:lnTo>
                    <a:pt x="846315" y="0"/>
                  </a:lnTo>
                  <a:close/>
                </a:path>
                <a:path w="1961515" h="19684">
                  <a:moveTo>
                    <a:pt x="1960892" y="0"/>
                  </a:moveTo>
                  <a:lnTo>
                    <a:pt x="1950516" y="0"/>
                  </a:lnTo>
                  <a:lnTo>
                    <a:pt x="1950516" y="19494"/>
                  </a:lnTo>
                  <a:lnTo>
                    <a:pt x="1960892" y="19494"/>
                  </a:lnTo>
                  <a:lnTo>
                    <a:pt x="19608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573068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5177492" y="683809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4894738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4616095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5168208" y="6838109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4346749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4337457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4058806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378016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3501512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3226976" y="683809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2944233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87" y="19496"/>
                  </a:moveTo>
                  <a:lnTo>
                    <a:pt x="9287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2674875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14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2386948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2108303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1829659" y="6838097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9298" y="19496"/>
                  </a:moveTo>
                  <a:lnTo>
                    <a:pt x="9298" y="0"/>
                  </a:lnTo>
                  <a:lnTo>
                    <a:pt x="0" y="0"/>
                  </a:lnTo>
                  <a:lnTo>
                    <a:pt x="0" y="19496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1560313" y="683809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0" y="19496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2665599" y="682045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14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3217684" y="6838109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0" y="19496"/>
                  </a:moveTo>
                  <a:lnTo>
                    <a:pt x="10376" y="19496"/>
                  </a:lnTo>
                  <a:lnTo>
                    <a:pt x="10376" y="0"/>
                  </a:lnTo>
                  <a:lnTo>
                    <a:pt x="0" y="0"/>
                  </a:lnTo>
                  <a:lnTo>
                    <a:pt x="0" y="1949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9465842" y="2905502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0"/>
                  </a:moveTo>
                  <a:lnTo>
                    <a:pt x="18554" y="0"/>
                  </a:lnTo>
                  <a:lnTo>
                    <a:pt x="18554" y="9287"/>
                  </a:lnTo>
                  <a:lnTo>
                    <a:pt x="0" y="9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9465842" y="318414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9465842" y="3462789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0"/>
                  </a:moveTo>
                  <a:lnTo>
                    <a:pt x="18554" y="0"/>
                  </a:lnTo>
                  <a:lnTo>
                    <a:pt x="18554" y="9287"/>
                  </a:lnTo>
                  <a:lnTo>
                    <a:pt x="0" y="9287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9465843" y="2636143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9465843" y="429872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9465842" y="6527864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98"/>
                  </a:moveTo>
                  <a:lnTo>
                    <a:pt x="18554" y="9298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9465842" y="6249220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98"/>
                  </a:moveTo>
                  <a:lnTo>
                    <a:pt x="18554" y="9298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9465842" y="5970572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87"/>
                  </a:moveTo>
                  <a:lnTo>
                    <a:pt x="18554" y="9287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9465843" y="680651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9465843" y="514392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9465842" y="5691929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87"/>
                  </a:moveTo>
                  <a:lnTo>
                    <a:pt x="18554" y="9287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9465842" y="5413304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266"/>
                  </a:moveTo>
                  <a:lnTo>
                    <a:pt x="18554" y="9266"/>
                  </a:lnTo>
                  <a:lnTo>
                    <a:pt x="18554" y="0"/>
                  </a:ln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9465842" y="4020072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0"/>
                  </a:moveTo>
                  <a:lnTo>
                    <a:pt x="18554" y="0"/>
                  </a:lnTo>
                  <a:lnTo>
                    <a:pt x="18554" y="9298"/>
                  </a:lnTo>
                  <a:lnTo>
                    <a:pt x="0" y="9298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9465843" y="319343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9465842" y="374142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4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9465843" y="375072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40" y="0"/>
                  </a:moveTo>
                  <a:lnTo>
                    <a:pt x="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9642311" y="4366517"/>
              <a:ext cx="297815" cy="5715"/>
            </a:xfrm>
            <a:custGeom>
              <a:avLst/>
              <a:gdLst/>
              <a:ahLst/>
              <a:cxnLst/>
              <a:rect l="l" t="t" r="r" b="b"/>
              <a:pathLst>
                <a:path w="297815" h="5714">
                  <a:moveTo>
                    <a:pt x="0" y="0"/>
                  </a:moveTo>
                  <a:lnTo>
                    <a:pt x="0" y="5580"/>
                  </a:lnTo>
                  <a:lnTo>
                    <a:pt x="297226" y="5580"/>
                  </a:lnTo>
                  <a:lnTo>
                    <a:pt x="297226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9642311" y="4359092"/>
              <a:ext cx="297815" cy="5715"/>
            </a:xfrm>
            <a:custGeom>
              <a:avLst/>
              <a:gdLst/>
              <a:ahLst/>
              <a:cxnLst/>
              <a:rect l="l" t="t" r="r" b="b"/>
              <a:pathLst>
                <a:path w="297815" h="5714">
                  <a:moveTo>
                    <a:pt x="0" y="0"/>
                  </a:moveTo>
                  <a:lnTo>
                    <a:pt x="0" y="5560"/>
                  </a:lnTo>
                  <a:lnTo>
                    <a:pt x="297226" y="5560"/>
                  </a:lnTo>
                  <a:lnTo>
                    <a:pt x="297226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9642311" y="5070553"/>
              <a:ext cx="297815" cy="5715"/>
            </a:xfrm>
            <a:custGeom>
              <a:avLst/>
              <a:gdLst/>
              <a:ahLst/>
              <a:cxnLst/>
              <a:rect l="l" t="t" r="r" b="b"/>
              <a:pathLst>
                <a:path w="297815" h="5714">
                  <a:moveTo>
                    <a:pt x="0" y="5580"/>
                  </a:moveTo>
                  <a:lnTo>
                    <a:pt x="0" y="0"/>
                  </a:lnTo>
                  <a:lnTo>
                    <a:pt x="297226" y="0"/>
                  </a:lnTo>
                  <a:lnTo>
                    <a:pt x="297226" y="5580"/>
                  </a:lnTo>
                  <a:lnTo>
                    <a:pt x="0" y="558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9642311" y="5077991"/>
              <a:ext cx="297815" cy="5715"/>
            </a:xfrm>
            <a:custGeom>
              <a:avLst/>
              <a:gdLst/>
              <a:ahLst/>
              <a:cxnLst/>
              <a:rect l="l" t="t" r="r" b="b"/>
              <a:pathLst>
                <a:path w="297815" h="5714">
                  <a:moveTo>
                    <a:pt x="0" y="5580"/>
                  </a:moveTo>
                  <a:lnTo>
                    <a:pt x="0" y="0"/>
                  </a:lnTo>
                  <a:lnTo>
                    <a:pt x="297226" y="0"/>
                  </a:lnTo>
                  <a:lnTo>
                    <a:pt x="297226" y="5580"/>
                  </a:lnTo>
                  <a:lnTo>
                    <a:pt x="0" y="558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1029033" y="6411760"/>
              <a:ext cx="5715" cy="297815"/>
            </a:xfrm>
            <a:custGeom>
              <a:avLst/>
              <a:gdLst/>
              <a:ahLst/>
              <a:cxnLst/>
              <a:rect l="l" t="t" r="r" b="b"/>
              <a:pathLst>
                <a:path w="5715" h="297815">
                  <a:moveTo>
                    <a:pt x="0" y="297226"/>
                  </a:moveTo>
                  <a:lnTo>
                    <a:pt x="0" y="0"/>
                  </a:lnTo>
                  <a:lnTo>
                    <a:pt x="5580" y="0"/>
                  </a:lnTo>
                  <a:lnTo>
                    <a:pt x="5580" y="297226"/>
                  </a:lnTo>
                  <a:lnTo>
                    <a:pt x="0" y="297226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1523155" y="2932433"/>
              <a:ext cx="5715" cy="297815"/>
            </a:xfrm>
            <a:custGeom>
              <a:avLst/>
              <a:gdLst/>
              <a:ahLst/>
              <a:cxnLst/>
              <a:rect l="l" t="t" r="r" b="b"/>
              <a:pathLst>
                <a:path w="5715" h="297814">
                  <a:moveTo>
                    <a:pt x="0" y="297226"/>
                  </a:moveTo>
                  <a:lnTo>
                    <a:pt x="0" y="0"/>
                  </a:lnTo>
                  <a:lnTo>
                    <a:pt x="5560" y="0"/>
                  </a:lnTo>
                  <a:lnTo>
                    <a:pt x="5560" y="297226"/>
                  </a:lnTo>
                  <a:lnTo>
                    <a:pt x="0" y="297226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9317230" y="6755419"/>
              <a:ext cx="186055" cy="85725"/>
            </a:xfrm>
            <a:custGeom>
              <a:avLst/>
              <a:gdLst/>
              <a:ahLst/>
              <a:cxnLst/>
              <a:rect l="l" t="t" r="r" b="b"/>
              <a:pathLst>
                <a:path w="186054" h="85725">
                  <a:moveTo>
                    <a:pt x="185753" y="85463"/>
                  </a:moveTo>
                  <a:lnTo>
                    <a:pt x="0" y="85463"/>
                  </a:lnTo>
                  <a:lnTo>
                    <a:pt x="0" y="0"/>
                  </a:lnTo>
                  <a:lnTo>
                    <a:pt x="65013" y="0"/>
                  </a:lnTo>
                  <a:lnTo>
                    <a:pt x="65013" y="44585"/>
                  </a:lnTo>
                  <a:lnTo>
                    <a:pt x="185753" y="44585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9317230" y="2601782"/>
              <a:ext cx="186055" cy="85725"/>
            </a:xfrm>
            <a:custGeom>
              <a:avLst/>
              <a:gdLst/>
              <a:ahLst/>
              <a:cxnLst/>
              <a:rect l="l" t="t" r="r" b="b"/>
              <a:pathLst>
                <a:path w="186054" h="85725">
                  <a:moveTo>
                    <a:pt x="185753" y="0"/>
                  </a:moveTo>
                  <a:lnTo>
                    <a:pt x="0" y="0"/>
                  </a:lnTo>
                  <a:lnTo>
                    <a:pt x="0" y="85452"/>
                  </a:lnTo>
                  <a:lnTo>
                    <a:pt x="65013" y="85452"/>
                  </a:lnTo>
                  <a:lnTo>
                    <a:pt x="65013" y="40857"/>
                  </a:lnTo>
                  <a:lnTo>
                    <a:pt x="185753" y="40857"/>
                  </a:lnTo>
                </a:path>
              </a:pathLst>
            </a:custGeom>
            <a:ln w="10376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8939738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8911871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6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8382448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8354582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6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7825161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7797295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6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7267866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63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7239998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36" y="0"/>
                  </a:lnTo>
                  <a:lnTo>
                    <a:pt x="2786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6710577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63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6682724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52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6153280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3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47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6125435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52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5595992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3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47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5568138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52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5038725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5010849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8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4481437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4453561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7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3924141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26" y="46438"/>
                  </a:moveTo>
                  <a:lnTo>
                    <a:pt x="0" y="0"/>
                  </a:lnTo>
                  <a:lnTo>
                    <a:pt x="27852" y="0"/>
                  </a:lnTo>
                  <a:lnTo>
                    <a:pt x="13926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3896273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26" y="0"/>
                  </a:lnTo>
                  <a:lnTo>
                    <a:pt x="2787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3366839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38"/>
                  </a:moveTo>
                  <a:lnTo>
                    <a:pt x="0" y="0"/>
                  </a:lnTo>
                  <a:lnTo>
                    <a:pt x="27873" y="0"/>
                  </a:lnTo>
                  <a:lnTo>
                    <a:pt x="13947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3338985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47" y="0"/>
                  </a:lnTo>
                  <a:lnTo>
                    <a:pt x="2787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2809551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13947" y="46438"/>
                  </a:moveTo>
                  <a:lnTo>
                    <a:pt x="0" y="0"/>
                  </a:lnTo>
                  <a:lnTo>
                    <a:pt x="27883" y="0"/>
                  </a:lnTo>
                  <a:lnTo>
                    <a:pt x="13947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2781696" y="69058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0" y="46438"/>
                  </a:moveTo>
                  <a:lnTo>
                    <a:pt x="13936" y="0"/>
                  </a:lnTo>
                  <a:lnTo>
                    <a:pt x="27863" y="46438"/>
                  </a:lnTo>
                  <a:lnTo>
                    <a:pt x="0" y="46438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8939738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8911871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8382448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8354582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7825161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7797295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7267866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63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7239998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6710577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63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6682724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6153280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38"/>
                  </a:lnTo>
                  <a:lnTo>
                    <a:pt x="27873" y="4643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6125435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5595992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38"/>
                  </a:lnTo>
                  <a:lnTo>
                    <a:pt x="27873" y="4643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5568138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5038725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5010849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8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4481437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4453561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7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3924141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52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3896273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7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3366839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38"/>
                  </a:lnTo>
                  <a:lnTo>
                    <a:pt x="27873" y="4643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3338985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47" y="46438"/>
                  </a:lnTo>
                  <a:lnTo>
                    <a:pt x="2787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2809551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47" y="0"/>
                  </a:moveTo>
                  <a:lnTo>
                    <a:pt x="0" y="46438"/>
                  </a:lnTo>
                  <a:lnTo>
                    <a:pt x="27883" y="46438"/>
                  </a:lnTo>
                  <a:lnTo>
                    <a:pt x="1394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2781696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36" y="46438"/>
                  </a:lnTo>
                  <a:lnTo>
                    <a:pt x="27863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2252268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26" y="0"/>
                  </a:moveTo>
                  <a:lnTo>
                    <a:pt x="0" y="46438"/>
                  </a:lnTo>
                  <a:lnTo>
                    <a:pt x="27883" y="46438"/>
                  </a:lnTo>
                  <a:lnTo>
                    <a:pt x="13926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2224422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1694977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13957" y="0"/>
                  </a:moveTo>
                  <a:lnTo>
                    <a:pt x="0" y="46438"/>
                  </a:lnTo>
                  <a:lnTo>
                    <a:pt x="27883" y="46438"/>
                  </a:lnTo>
                  <a:lnTo>
                    <a:pt x="13957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1667133" y="2492182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0" y="0"/>
                  </a:moveTo>
                  <a:lnTo>
                    <a:pt x="13926" y="46438"/>
                  </a:lnTo>
                  <a:lnTo>
                    <a:pt x="27852" y="0"/>
                  </a:lnTo>
                  <a:lnTo>
                    <a:pt x="0" y="0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1823161" y="6793874"/>
              <a:ext cx="22860" cy="62865"/>
            </a:xfrm>
            <a:custGeom>
              <a:avLst/>
              <a:gdLst/>
              <a:ahLst/>
              <a:cxnLst/>
              <a:rect l="l" t="t" r="r" b="b"/>
              <a:pathLst>
                <a:path w="22859" h="62865">
                  <a:moveTo>
                    <a:pt x="22292" y="62615"/>
                  </a:moveTo>
                  <a:lnTo>
                    <a:pt x="22292" y="0"/>
                  </a:lnTo>
                  <a:lnTo>
                    <a:pt x="0" y="0"/>
                  </a:lnTo>
                  <a:lnTo>
                    <a:pt x="0" y="62615"/>
                  </a:lnTo>
                  <a:lnTo>
                    <a:pt x="22292" y="62615"/>
                  </a:lnTo>
                  <a:close/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1828737" y="6856496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099"/>
                  </a:lnTo>
                  <a:lnTo>
                    <a:pt x="11130" y="1099"/>
                  </a:lnTo>
                  <a:lnTo>
                    <a:pt x="11130" y="0"/>
                  </a:lnTo>
                </a:path>
              </a:pathLst>
            </a:custGeom>
            <a:ln w="1037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3" name="object 164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609331" y="4218302"/>
              <a:ext cx="121828" cy="66089"/>
            </a:xfrm>
            <a:prstGeom prst="rect">
              <a:avLst/>
            </a:prstGeom>
          </p:spPr>
        </p:pic>
        <p:sp>
          <p:nvSpPr>
            <p:cNvPr id="1644" name="object 1644"/>
            <p:cNvSpPr/>
            <p:nvPr/>
          </p:nvSpPr>
          <p:spPr>
            <a:xfrm>
              <a:off x="18147799" y="7154189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80" h="326390">
                  <a:moveTo>
                    <a:pt x="116561" y="0"/>
                  </a:moveTo>
                  <a:lnTo>
                    <a:pt x="0" y="129451"/>
                  </a:lnTo>
                  <a:lnTo>
                    <a:pt x="76741" y="129451"/>
                  </a:lnTo>
                  <a:lnTo>
                    <a:pt x="76741" y="326073"/>
                  </a:lnTo>
                  <a:lnTo>
                    <a:pt x="156005" y="326073"/>
                  </a:lnTo>
                  <a:lnTo>
                    <a:pt x="156005" y="129451"/>
                  </a:lnTo>
                  <a:lnTo>
                    <a:pt x="233123" y="129451"/>
                  </a:lnTo>
                  <a:lnTo>
                    <a:pt x="1165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8147799" y="7154189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80" h="326390">
                  <a:moveTo>
                    <a:pt x="116561" y="0"/>
                  </a:moveTo>
                  <a:lnTo>
                    <a:pt x="233123" y="129451"/>
                  </a:lnTo>
                  <a:lnTo>
                    <a:pt x="156005" y="129451"/>
                  </a:lnTo>
                  <a:lnTo>
                    <a:pt x="156005" y="326073"/>
                  </a:lnTo>
                  <a:lnTo>
                    <a:pt x="76741" y="326073"/>
                  </a:lnTo>
                  <a:lnTo>
                    <a:pt x="76741" y="129451"/>
                  </a:lnTo>
                  <a:lnTo>
                    <a:pt x="0" y="129451"/>
                  </a:lnTo>
                  <a:lnTo>
                    <a:pt x="116561" y="0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6" name="object 164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5658706" y="4294070"/>
              <a:ext cx="222024" cy="221080"/>
            </a:xfrm>
            <a:prstGeom prst="rect">
              <a:avLst/>
            </a:prstGeom>
          </p:spPr>
        </p:pic>
        <p:pic>
          <p:nvPicPr>
            <p:cNvPr id="1647" name="object 164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5414200" y="4293335"/>
              <a:ext cx="221720" cy="221239"/>
            </a:xfrm>
            <a:prstGeom prst="rect">
              <a:avLst/>
            </a:prstGeom>
          </p:spPr>
        </p:pic>
        <p:sp>
          <p:nvSpPr>
            <p:cNvPr id="1648" name="object 1648"/>
            <p:cNvSpPr/>
            <p:nvPr/>
          </p:nvSpPr>
          <p:spPr>
            <a:xfrm>
              <a:off x="11157645" y="7154189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79" h="326390">
                  <a:moveTo>
                    <a:pt x="116561" y="0"/>
                  </a:moveTo>
                  <a:lnTo>
                    <a:pt x="0" y="129451"/>
                  </a:lnTo>
                  <a:lnTo>
                    <a:pt x="76751" y="129451"/>
                  </a:lnTo>
                  <a:lnTo>
                    <a:pt x="76751" y="326073"/>
                  </a:lnTo>
                  <a:lnTo>
                    <a:pt x="156005" y="326073"/>
                  </a:lnTo>
                  <a:lnTo>
                    <a:pt x="156005" y="129451"/>
                  </a:lnTo>
                  <a:lnTo>
                    <a:pt x="233144" y="129451"/>
                  </a:lnTo>
                  <a:lnTo>
                    <a:pt x="1165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1157645" y="7154189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79" h="326390">
                  <a:moveTo>
                    <a:pt x="116561" y="0"/>
                  </a:moveTo>
                  <a:lnTo>
                    <a:pt x="233144" y="129451"/>
                  </a:lnTo>
                  <a:lnTo>
                    <a:pt x="156005" y="129451"/>
                  </a:lnTo>
                  <a:lnTo>
                    <a:pt x="156005" y="326073"/>
                  </a:lnTo>
                  <a:lnTo>
                    <a:pt x="76751" y="326073"/>
                  </a:lnTo>
                  <a:lnTo>
                    <a:pt x="76751" y="129451"/>
                  </a:lnTo>
                  <a:lnTo>
                    <a:pt x="0" y="129451"/>
                  </a:lnTo>
                  <a:lnTo>
                    <a:pt x="116561" y="0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1160361" y="2032624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79" h="326389">
                  <a:moveTo>
                    <a:pt x="156382" y="0"/>
                  </a:moveTo>
                  <a:lnTo>
                    <a:pt x="77128" y="0"/>
                  </a:lnTo>
                  <a:lnTo>
                    <a:pt x="77128" y="196632"/>
                  </a:lnTo>
                  <a:lnTo>
                    <a:pt x="0" y="196632"/>
                  </a:lnTo>
                  <a:lnTo>
                    <a:pt x="116561" y="326084"/>
                  </a:lnTo>
                  <a:lnTo>
                    <a:pt x="233144" y="196632"/>
                  </a:lnTo>
                  <a:lnTo>
                    <a:pt x="156382" y="196632"/>
                  </a:lnTo>
                  <a:lnTo>
                    <a:pt x="15638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1160361" y="2032624"/>
              <a:ext cx="233679" cy="326390"/>
            </a:xfrm>
            <a:custGeom>
              <a:avLst/>
              <a:gdLst/>
              <a:ahLst/>
              <a:cxnLst/>
              <a:rect l="l" t="t" r="r" b="b"/>
              <a:pathLst>
                <a:path w="233679" h="326389">
                  <a:moveTo>
                    <a:pt x="116561" y="326084"/>
                  </a:moveTo>
                  <a:lnTo>
                    <a:pt x="0" y="196632"/>
                  </a:lnTo>
                  <a:lnTo>
                    <a:pt x="77128" y="196632"/>
                  </a:lnTo>
                  <a:lnTo>
                    <a:pt x="77128" y="0"/>
                  </a:lnTo>
                  <a:lnTo>
                    <a:pt x="156382" y="0"/>
                  </a:lnTo>
                  <a:lnTo>
                    <a:pt x="156382" y="196632"/>
                  </a:lnTo>
                  <a:lnTo>
                    <a:pt x="233144" y="196632"/>
                  </a:lnTo>
                  <a:lnTo>
                    <a:pt x="116561" y="326084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9017442" y="4602858"/>
              <a:ext cx="326390" cy="233679"/>
            </a:xfrm>
            <a:custGeom>
              <a:avLst/>
              <a:gdLst/>
              <a:ahLst/>
              <a:cxnLst/>
              <a:rect l="l" t="t" r="r" b="b"/>
              <a:pathLst>
                <a:path w="326390" h="233679">
                  <a:moveTo>
                    <a:pt x="196611" y="0"/>
                  </a:moveTo>
                  <a:lnTo>
                    <a:pt x="196611" y="77128"/>
                  </a:lnTo>
                  <a:lnTo>
                    <a:pt x="0" y="77128"/>
                  </a:lnTo>
                  <a:lnTo>
                    <a:pt x="0" y="156382"/>
                  </a:lnTo>
                  <a:lnTo>
                    <a:pt x="196611" y="156382"/>
                  </a:lnTo>
                  <a:lnTo>
                    <a:pt x="196611" y="233144"/>
                  </a:lnTo>
                  <a:lnTo>
                    <a:pt x="326063" y="116561"/>
                  </a:lnTo>
                  <a:lnTo>
                    <a:pt x="1966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9017442" y="4602858"/>
              <a:ext cx="326390" cy="233679"/>
            </a:xfrm>
            <a:custGeom>
              <a:avLst/>
              <a:gdLst/>
              <a:ahLst/>
              <a:cxnLst/>
              <a:rect l="l" t="t" r="r" b="b"/>
              <a:pathLst>
                <a:path w="326390" h="233679">
                  <a:moveTo>
                    <a:pt x="326063" y="116561"/>
                  </a:moveTo>
                  <a:lnTo>
                    <a:pt x="196611" y="0"/>
                  </a:lnTo>
                  <a:lnTo>
                    <a:pt x="196611" y="77128"/>
                  </a:lnTo>
                  <a:lnTo>
                    <a:pt x="0" y="77128"/>
                  </a:lnTo>
                  <a:lnTo>
                    <a:pt x="0" y="156382"/>
                  </a:lnTo>
                  <a:lnTo>
                    <a:pt x="196611" y="156382"/>
                  </a:lnTo>
                  <a:lnTo>
                    <a:pt x="196611" y="233144"/>
                  </a:lnTo>
                  <a:lnTo>
                    <a:pt x="326063" y="116561"/>
                  </a:lnTo>
                </a:path>
              </a:pathLst>
            </a:custGeom>
            <a:ln w="415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ink_x0020_oder_x0020_Bild xmlns="9a7d57e2-a6f6-4353-bdc3-995d0b2e54a4">
      <Url xsi:nil="true"/>
      <Description xsi:nil="true"/>
    </Link_x0020_oder_x0020_Bild>
    <lcf76f155ced4ddcb4097134ff3c332f xmlns="9a7d57e2-a6f6-4353-bdc3-995d0b2e54a4">
      <Terms xmlns="http://schemas.microsoft.com/office/infopath/2007/PartnerControls"/>
    </lcf76f155ced4ddcb4097134ff3c332f>
    <TaxCatchAll xmlns="bd5c1ef4-a5a8-4f60-b734-518beb01c7b7" xsi:nil="true"/>
    <TopPicsSB xmlns="9a7d57e2-a6f6-4353-bdc3-995d0b2e54a4" xsi:nil="true"/>
    <TopPics xmlns="9a7d57e2-a6f6-4353-bdc3-995d0b2e54a4" xsi:nil="true"/>
    <TopPicsCT xmlns="9a7d57e2-a6f6-4353-bdc3-995d0b2e54a4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E756FDFCB57D0948B915F9BF5E819397" ma:contentTypeVersion="20" ma:contentTypeDescription="Ein neues Dokument erstellen." ma:contentTypeScope="" ma:versionID="5055e94b4eeb34dddcb91e6054d66cbc">
  <xsd:schema xmlns:xsd="http://www.w3.org/2001/XMLSchema" xmlns:xs="http://www.w3.org/2001/XMLSchema" xmlns:p="http://schemas.microsoft.com/office/2006/metadata/properties" xmlns:ns2="bd5c1ef4-a5a8-4f60-b734-518beb01c7b7" xmlns:ns3="9a7d57e2-a6f6-4353-bdc3-995d0b2e54a4" targetNamespace="http://schemas.microsoft.com/office/2006/metadata/properties" ma:root="true" ma:fieldsID="9caa54741414d78dd4f284d7e202f50c" ns2:_="" ns3:_="">
    <xsd:import namespace="bd5c1ef4-a5a8-4f60-b734-518beb01c7b7"/>
    <xsd:import namespace="9a7d57e2-a6f6-4353-bdc3-995d0b2e54a4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AutoKeyPoints" minOccurs="0"/>
                <xsd:element ref="ns3:MediaServiceKeyPoints" minOccurs="0"/>
                <xsd:element ref="ns3:MediaLengthInSeconds" minOccurs="0"/>
                <xsd:element ref="ns3:Link_x0020_oder_x0020_Bild" minOccurs="0"/>
                <xsd:element ref="ns3:lcf76f155ced4ddcb4097134ff3c332f" minOccurs="0"/>
                <xsd:element ref="ns2:TaxCatchAll" minOccurs="0"/>
                <xsd:element ref="ns3:TopPics" minOccurs="0"/>
                <xsd:element ref="ns3:TopPicsSB" minOccurs="0"/>
                <xsd:element ref="ns3:TopPicsCT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d5c1ef4-a5a8-4f60-b734-518beb01c7b7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ba9aeb69-1acc-460c-b6e0-f66c24fee4fc}" ma:internalName="TaxCatchAll" ma:showField="CatchAllData" ma:web="bd5c1ef4-a5a8-4f60-b734-518beb01c7b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a7d57e2-a6f6-4353-bdc3-995d0b2e54a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6" nillable="true" ma:displayName="Location" ma:internalName="MediaServiceLocation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  <xsd:element name="Link_x0020_oder_x0020_Bild" ma:index="20" nillable="true" ma:displayName="Link oder Bild" ma:format="Hyperlink" ma:internalName="Link_x0020_oder_x0020_Bild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lcf76f155ced4ddcb4097134ff3c332f" ma:index="22" nillable="true" ma:taxonomy="true" ma:internalName="lcf76f155ced4ddcb4097134ff3c332f" ma:taxonomyFieldName="MediaServiceImageTags" ma:displayName="Bildmarkierungen" ma:readOnly="false" ma:fieldId="{5cf76f15-5ced-4ddc-b409-7134ff3c332f}" ma:taxonomyMulti="true" ma:sspId="9a48e02a-304b-44db-a51f-647cba8d1c2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TopPics" ma:index="24" nillable="true" ma:displayName="Top Pics" ma:format="Dropdown" ma:internalName="TopPics">
      <xsd:simpleType>
        <xsd:restriction base="dms:Choice">
          <xsd:enumeration value="10/10"/>
          <xsd:enumeration value="8/10"/>
          <xsd:enumeration value="Für andere Projekte besser"/>
        </xsd:restriction>
      </xsd:simpleType>
    </xsd:element>
    <xsd:element name="TopPicsSB" ma:index="25" nillable="true" ma:displayName="Top Pics SB" ma:format="Dropdown" ma:internalName="TopPicsSB">
      <xsd:simpleType>
        <xsd:restriction base="dms:Choice">
          <xsd:enumeration value="10/10"/>
          <xsd:enumeration value="8/10"/>
          <xsd:enumeration value="andere Projekte besser"/>
        </xsd:restriction>
      </xsd:simpleType>
    </xsd:element>
    <xsd:element name="TopPicsCT" ma:index="26" nillable="true" ma:displayName="Top Pics CT" ma:format="Dropdown" ma:internalName="TopPicsCT">
      <xsd:simpleType>
        <xsd:restriction base="dms:Choice">
          <xsd:enumeration value="10/10"/>
          <xsd:enumeration value="8/10"/>
          <xsd:enumeration value="andere Projekte besser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0B72A940-5022-4D6E-962F-D9FF7F5A7DE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E35D383E-030A-4CCE-A6B9-E2306C79A914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424BE600-C9EA-4677-8712-4E6C8A34B636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1594</Words>
  <Application>Microsoft Macintosh PowerPoint</Application>
  <PresentationFormat>Benutzerdefiniert</PresentationFormat>
  <Paragraphs>375</Paragraphs>
  <Slides>11</Slides>
  <Notes>1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5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11</vt:i4>
      </vt:variant>
    </vt:vector>
  </HeadingPairs>
  <TitlesOfParts>
    <vt:vector size="17" baseType="lpstr">
      <vt:lpstr>Calibri</vt:lpstr>
      <vt:lpstr>FS Albert</vt:lpstr>
      <vt:lpstr>FSAlbert-BoldItalic</vt:lpstr>
      <vt:lpstr>FSAlbert-ExtraBold</vt:lpstr>
      <vt:lpstr>Times New Roman</vt:lpstr>
      <vt:lpstr>Office Theme</vt:lpstr>
      <vt:lpstr>PowerPoint-Präsentation</vt:lpstr>
      <vt:lpstr>What should you do in case of fire?</vt:lpstr>
      <vt:lpstr>What should you do in case of fire?</vt:lpstr>
      <vt:lpstr>What should you do in case of fire?</vt:lpstr>
      <vt:lpstr>What should you do in case of fire?</vt:lpstr>
      <vt:lpstr>What should you do in case of fire?</vt:lpstr>
      <vt:lpstr>What should I do in case of an evacuation?</vt:lpstr>
      <vt:lpstr>What should I do in case of an accident?</vt:lpstr>
      <vt:lpstr>What should I do in case of an accident?</vt:lpstr>
      <vt:lpstr>What should I do in case of an accident?</vt:lpstr>
      <vt:lpstr>What should I do in case of an accident?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210920_hslu_sicherheit_folien_ta.indd</dc:title>
  <cp:lastModifiedBy>Amenda Ina HSLU</cp:lastModifiedBy>
  <cp:revision>2</cp:revision>
  <dcterms:created xsi:type="dcterms:W3CDTF">2021-09-20T18:53:13Z</dcterms:created>
  <dcterms:modified xsi:type="dcterms:W3CDTF">2022-02-14T18:23:06Z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2021-09-20T00:00:00Z</vt:filetime>
  </property>
  <property fmtid="{D5CDD505-2E9C-101B-9397-08002B2CF9AE}" pid="3" name="Creator">
    <vt:lpwstr>Adobe InDesign 16.3 (Macintosh)</vt:lpwstr>
  </property>
  <property fmtid="{D5CDD505-2E9C-101B-9397-08002B2CF9AE}" pid="4" name="LastSaved">
    <vt:filetime>2021-09-20T00:00:00Z</vt:filetime>
  </property>
  <property fmtid="{D5CDD505-2E9C-101B-9397-08002B2CF9AE}" pid="5" name="ContentTypeId">
    <vt:lpwstr>0x010100E756FDFCB57D0948B915F9BF5E819397</vt:lpwstr>
  </property>
  <property fmtid="{D5CDD505-2E9C-101B-9397-08002B2CF9AE}" pid="6" name="MediaServiceImageTags">
    <vt:lpwstr/>
  </property>
</Properties>
</file>