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20104100" cy="11309350"/>
  <p:notesSz cx="20104100" cy="11309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EE2524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EE2524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EE2524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097750" cy="11304905"/>
          </a:xfrm>
          <a:custGeom>
            <a:avLst/>
            <a:gdLst/>
            <a:ahLst/>
            <a:cxnLst/>
            <a:rect l="l" t="t" r="r" b="b"/>
            <a:pathLst>
              <a:path w="20097750" h="11304905">
                <a:moveTo>
                  <a:pt x="20097136" y="0"/>
                </a:moveTo>
                <a:lnTo>
                  <a:pt x="0" y="0"/>
                </a:lnTo>
                <a:lnTo>
                  <a:pt x="0" y="11304640"/>
                </a:lnTo>
                <a:lnTo>
                  <a:pt x="20097136" y="11304640"/>
                </a:lnTo>
                <a:lnTo>
                  <a:pt x="20097136" y="0"/>
                </a:lnTo>
                <a:close/>
              </a:path>
            </a:pathLst>
          </a:custGeom>
          <a:solidFill>
            <a:srgbClr val="689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97136" cy="1130464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28243" y="1241621"/>
            <a:ext cx="3042920" cy="761365"/>
          </a:xfrm>
          <a:custGeom>
            <a:avLst/>
            <a:gdLst/>
            <a:ahLst/>
            <a:cxnLst/>
            <a:rect l="l" t="t" r="r" b="b"/>
            <a:pathLst>
              <a:path w="3042920" h="761364">
                <a:moveTo>
                  <a:pt x="205105" y="705370"/>
                </a:moveTo>
                <a:lnTo>
                  <a:pt x="57645" y="705370"/>
                </a:lnTo>
                <a:lnTo>
                  <a:pt x="57645" y="456450"/>
                </a:lnTo>
                <a:lnTo>
                  <a:pt x="0" y="456450"/>
                </a:lnTo>
                <a:lnTo>
                  <a:pt x="0" y="705370"/>
                </a:lnTo>
                <a:lnTo>
                  <a:pt x="0" y="761250"/>
                </a:lnTo>
                <a:lnTo>
                  <a:pt x="205105" y="761250"/>
                </a:lnTo>
                <a:lnTo>
                  <a:pt x="205105" y="705370"/>
                </a:lnTo>
                <a:close/>
              </a:path>
              <a:path w="3042920" h="761364">
                <a:moveTo>
                  <a:pt x="232156" y="0"/>
                </a:moveTo>
                <a:lnTo>
                  <a:pt x="174510" y="0"/>
                </a:lnTo>
                <a:lnTo>
                  <a:pt x="174510" y="124460"/>
                </a:lnTo>
                <a:lnTo>
                  <a:pt x="57645" y="124460"/>
                </a:lnTo>
                <a:lnTo>
                  <a:pt x="57645" y="0"/>
                </a:lnTo>
                <a:lnTo>
                  <a:pt x="12" y="0"/>
                </a:lnTo>
                <a:lnTo>
                  <a:pt x="12" y="124460"/>
                </a:lnTo>
                <a:lnTo>
                  <a:pt x="12" y="179070"/>
                </a:lnTo>
                <a:lnTo>
                  <a:pt x="12" y="304800"/>
                </a:lnTo>
                <a:lnTo>
                  <a:pt x="57645" y="304800"/>
                </a:lnTo>
                <a:lnTo>
                  <a:pt x="57645" y="179070"/>
                </a:lnTo>
                <a:lnTo>
                  <a:pt x="174510" y="179070"/>
                </a:lnTo>
                <a:lnTo>
                  <a:pt x="174510" y="304800"/>
                </a:lnTo>
                <a:lnTo>
                  <a:pt x="232156" y="304800"/>
                </a:lnTo>
                <a:lnTo>
                  <a:pt x="232156" y="179070"/>
                </a:lnTo>
                <a:lnTo>
                  <a:pt x="232156" y="124460"/>
                </a:lnTo>
                <a:lnTo>
                  <a:pt x="232156" y="0"/>
                </a:lnTo>
                <a:close/>
              </a:path>
              <a:path w="3042920" h="761364">
                <a:moveTo>
                  <a:pt x="494563" y="456450"/>
                </a:moveTo>
                <a:lnTo>
                  <a:pt x="436918" y="456450"/>
                </a:lnTo>
                <a:lnTo>
                  <a:pt x="436918" y="680974"/>
                </a:lnTo>
                <a:lnTo>
                  <a:pt x="436918" y="682840"/>
                </a:lnTo>
                <a:lnTo>
                  <a:pt x="436130" y="684631"/>
                </a:lnTo>
                <a:lnTo>
                  <a:pt x="415544" y="705218"/>
                </a:lnTo>
                <a:lnTo>
                  <a:pt x="414159" y="705802"/>
                </a:lnTo>
                <a:lnTo>
                  <a:pt x="342785" y="705802"/>
                </a:lnTo>
                <a:lnTo>
                  <a:pt x="341426" y="705218"/>
                </a:lnTo>
                <a:lnTo>
                  <a:pt x="320827" y="684631"/>
                </a:lnTo>
                <a:lnTo>
                  <a:pt x="320065" y="682840"/>
                </a:lnTo>
                <a:lnTo>
                  <a:pt x="320065" y="456450"/>
                </a:lnTo>
                <a:lnTo>
                  <a:pt x="262394" y="456450"/>
                </a:lnTo>
                <a:lnTo>
                  <a:pt x="262394" y="690003"/>
                </a:lnTo>
                <a:lnTo>
                  <a:pt x="263029" y="696658"/>
                </a:lnTo>
                <a:lnTo>
                  <a:pt x="309372" y="750773"/>
                </a:lnTo>
                <a:lnTo>
                  <a:pt x="333159" y="760742"/>
                </a:lnTo>
                <a:lnTo>
                  <a:pt x="423799" y="760742"/>
                </a:lnTo>
                <a:lnTo>
                  <a:pt x="484568" y="713803"/>
                </a:lnTo>
                <a:lnTo>
                  <a:pt x="494563" y="690003"/>
                </a:lnTo>
                <a:lnTo>
                  <a:pt x="494563" y="456450"/>
                </a:lnTo>
                <a:close/>
              </a:path>
              <a:path w="3042920" h="761364">
                <a:moveTo>
                  <a:pt x="581647" y="70764"/>
                </a:moveTo>
                <a:lnTo>
                  <a:pt x="534682" y="9994"/>
                </a:lnTo>
                <a:lnTo>
                  <a:pt x="523989" y="2654"/>
                </a:lnTo>
                <a:lnTo>
                  <a:pt x="523989" y="77927"/>
                </a:lnTo>
                <a:lnTo>
                  <a:pt x="523989" y="226377"/>
                </a:lnTo>
                <a:lnTo>
                  <a:pt x="523227" y="228180"/>
                </a:lnTo>
                <a:lnTo>
                  <a:pt x="502627" y="248767"/>
                </a:lnTo>
                <a:lnTo>
                  <a:pt x="501256" y="249364"/>
                </a:lnTo>
                <a:lnTo>
                  <a:pt x="402818" y="249364"/>
                </a:lnTo>
                <a:lnTo>
                  <a:pt x="401447" y="248767"/>
                </a:lnTo>
                <a:lnTo>
                  <a:pt x="380847" y="228180"/>
                </a:lnTo>
                <a:lnTo>
                  <a:pt x="380085" y="226377"/>
                </a:lnTo>
                <a:lnTo>
                  <a:pt x="380085" y="77927"/>
                </a:lnTo>
                <a:lnTo>
                  <a:pt x="380847" y="76136"/>
                </a:lnTo>
                <a:lnTo>
                  <a:pt x="401447" y="55537"/>
                </a:lnTo>
                <a:lnTo>
                  <a:pt x="402818" y="54940"/>
                </a:lnTo>
                <a:lnTo>
                  <a:pt x="501256" y="54940"/>
                </a:lnTo>
                <a:lnTo>
                  <a:pt x="502627" y="55537"/>
                </a:lnTo>
                <a:lnTo>
                  <a:pt x="523227" y="76136"/>
                </a:lnTo>
                <a:lnTo>
                  <a:pt x="523989" y="77927"/>
                </a:lnTo>
                <a:lnTo>
                  <a:pt x="523989" y="2654"/>
                </a:lnTo>
                <a:lnTo>
                  <a:pt x="523735" y="2514"/>
                </a:lnTo>
                <a:lnTo>
                  <a:pt x="517537" y="635"/>
                </a:lnTo>
                <a:lnTo>
                  <a:pt x="510882" y="0"/>
                </a:lnTo>
                <a:lnTo>
                  <a:pt x="393192" y="0"/>
                </a:lnTo>
                <a:lnTo>
                  <a:pt x="332422" y="46964"/>
                </a:lnTo>
                <a:lnTo>
                  <a:pt x="322440" y="70764"/>
                </a:lnTo>
                <a:lnTo>
                  <a:pt x="322440" y="233540"/>
                </a:lnTo>
                <a:lnTo>
                  <a:pt x="369392" y="294322"/>
                </a:lnTo>
                <a:lnTo>
                  <a:pt x="393192" y="304292"/>
                </a:lnTo>
                <a:lnTo>
                  <a:pt x="510882" y="304292"/>
                </a:lnTo>
                <a:lnTo>
                  <a:pt x="571652" y="257340"/>
                </a:lnTo>
                <a:lnTo>
                  <a:pt x="581647" y="233540"/>
                </a:lnTo>
                <a:lnTo>
                  <a:pt x="581647" y="70764"/>
                </a:lnTo>
                <a:close/>
              </a:path>
              <a:path w="3042920" h="761364">
                <a:moveTo>
                  <a:pt x="803821" y="456450"/>
                </a:moveTo>
                <a:lnTo>
                  <a:pt x="579069" y="456450"/>
                </a:lnTo>
                <a:lnTo>
                  <a:pt x="579069" y="511429"/>
                </a:lnTo>
                <a:lnTo>
                  <a:pt x="746150" y="511429"/>
                </a:lnTo>
                <a:lnTo>
                  <a:pt x="746150" y="541782"/>
                </a:lnTo>
                <a:lnTo>
                  <a:pt x="744181" y="544118"/>
                </a:lnTo>
                <a:lnTo>
                  <a:pt x="591185" y="631812"/>
                </a:lnTo>
                <a:lnTo>
                  <a:pt x="583171" y="637540"/>
                </a:lnTo>
                <a:lnTo>
                  <a:pt x="577075" y="644550"/>
                </a:lnTo>
                <a:lnTo>
                  <a:pt x="573151" y="652805"/>
                </a:lnTo>
                <a:lnTo>
                  <a:pt x="571652" y="662292"/>
                </a:lnTo>
                <a:lnTo>
                  <a:pt x="571652" y="760730"/>
                </a:lnTo>
                <a:lnTo>
                  <a:pt x="803821" y="760730"/>
                </a:lnTo>
                <a:lnTo>
                  <a:pt x="803821" y="705802"/>
                </a:lnTo>
                <a:lnTo>
                  <a:pt x="629297" y="705802"/>
                </a:lnTo>
                <a:lnTo>
                  <a:pt x="629297" y="675424"/>
                </a:lnTo>
                <a:lnTo>
                  <a:pt x="631278" y="673049"/>
                </a:lnTo>
                <a:lnTo>
                  <a:pt x="633641" y="671728"/>
                </a:lnTo>
                <a:lnTo>
                  <a:pt x="784263" y="585876"/>
                </a:lnTo>
                <a:lnTo>
                  <a:pt x="792302" y="580136"/>
                </a:lnTo>
                <a:lnTo>
                  <a:pt x="798398" y="573112"/>
                </a:lnTo>
                <a:lnTo>
                  <a:pt x="802309" y="564857"/>
                </a:lnTo>
                <a:lnTo>
                  <a:pt x="803821" y="555383"/>
                </a:lnTo>
                <a:lnTo>
                  <a:pt x="803821" y="456450"/>
                </a:lnTo>
                <a:close/>
              </a:path>
              <a:path w="3042920" h="761364">
                <a:moveTo>
                  <a:pt x="891641" y="50482"/>
                </a:moveTo>
                <a:lnTo>
                  <a:pt x="851141" y="9994"/>
                </a:lnTo>
                <a:lnTo>
                  <a:pt x="827341" y="0"/>
                </a:lnTo>
                <a:lnTo>
                  <a:pt x="729500" y="0"/>
                </a:lnTo>
                <a:lnTo>
                  <a:pt x="668718" y="46964"/>
                </a:lnTo>
                <a:lnTo>
                  <a:pt x="658736" y="70764"/>
                </a:lnTo>
                <a:lnTo>
                  <a:pt x="658736" y="233540"/>
                </a:lnTo>
                <a:lnTo>
                  <a:pt x="705700" y="294322"/>
                </a:lnTo>
                <a:lnTo>
                  <a:pt x="729500" y="304292"/>
                </a:lnTo>
                <a:lnTo>
                  <a:pt x="827341" y="304292"/>
                </a:lnTo>
                <a:lnTo>
                  <a:pt x="891641" y="253822"/>
                </a:lnTo>
                <a:lnTo>
                  <a:pt x="852589" y="215277"/>
                </a:lnTo>
                <a:lnTo>
                  <a:pt x="820686" y="247180"/>
                </a:lnTo>
                <a:lnTo>
                  <a:pt x="819099" y="248767"/>
                </a:lnTo>
                <a:lnTo>
                  <a:pt x="817714" y="249364"/>
                </a:lnTo>
                <a:lnTo>
                  <a:pt x="739127" y="249364"/>
                </a:lnTo>
                <a:lnTo>
                  <a:pt x="737755" y="248767"/>
                </a:lnTo>
                <a:lnTo>
                  <a:pt x="717156" y="228180"/>
                </a:lnTo>
                <a:lnTo>
                  <a:pt x="716381" y="226377"/>
                </a:lnTo>
                <a:lnTo>
                  <a:pt x="716381" y="77927"/>
                </a:lnTo>
                <a:lnTo>
                  <a:pt x="717156" y="76136"/>
                </a:lnTo>
                <a:lnTo>
                  <a:pt x="737755" y="55537"/>
                </a:lnTo>
                <a:lnTo>
                  <a:pt x="739127" y="54940"/>
                </a:lnTo>
                <a:lnTo>
                  <a:pt x="817714" y="54940"/>
                </a:lnTo>
                <a:lnTo>
                  <a:pt x="819099" y="55537"/>
                </a:lnTo>
                <a:lnTo>
                  <a:pt x="852589" y="89039"/>
                </a:lnTo>
                <a:lnTo>
                  <a:pt x="891641" y="50482"/>
                </a:lnTo>
                <a:close/>
              </a:path>
              <a:path w="3042920" h="761364">
                <a:moveTo>
                  <a:pt x="1118958" y="456349"/>
                </a:moveTo>
                <a:lnTo>
                  <a:pt x="876808" y="456349"/>
                </a:lnTo>
                <a:lnTo>
                  <a:pt x="876808" y="510959"/>
                </a:lnTo>
                <a:lnTo>
                  <a:pt x="913866" y="510959"/>
                </a:lnTo>
                <a:lnTo>
                  <a:pt x="913866" y="580809"/>
                </a:lnTo>
                <a:lnTo>
                  <a:pt x="913866" y="635419"/>
                </a:lnTo>
                <a:lnTo>
                  <a:pt x="913866" y="705269"/>
                </a:lnTo>
                <a:lnTo>
                  <a:pt x="913866" y="759879"/>
                </a:lnTo>
                <a:lnTo>
                  <a:pt x="1118958" y="759879"/>
                </a:lnTo>
                <a:lnTo>
                  <a:pt x="1118958" y="705269"/>
                </a:lnTo>
                <a:lnTo>
                  <a:pt x="971524" y="705269"/>
                </a:lnTo>
                <a:lnTo>
                  <a:pt x="971524" y="635419"/>
                </a:lnTo>
                <a:lnTo>
                  <a:pt x="1081913" y="635419"/>
                </a:lnTo>
                <a:lnTo>
                  <a:pt x="1081913" y="580809"/>
                </a:lnTo>
                <a:lnTo>
                  <a:pt x="971524" y="580809"/>
                </a:lnTo>
                <a:lnTo>
                  <a:pt x="971524" y="510959"/>
                </a:lnTo>
                <a:lnTo>
                  <a:pt x="1118958" y="510959"/>
                </a:lnTo>
                <a:lnTo>
                  <a:pt x="1118958" y="456349"/>
                </a:lnTo>
                <a:close/>
              </a:path>
              <a:path w="3042920" h="761364">
                <a:moveTo>
                  <a:pt x="1194269" y="0"/>
                </a:moveTo>
                <a:lnTo>
                  <a:pt x="1136637" y="0"/>
                </a:lnTo>
                <a:lnTo>
                  <a:pt x="1136637" y="124460"/>
                </a:lnTo>
                <a:lnTo>
                  <a:pt x="1019771" y="124460"/>
                </a:lnTo>
                <a:lnTo>
                  <a:pt x="1019771" y="0"/>
                </a:lnTo>
                <a:lnTo>
                  <a:pt x="962139" y="0"/>
                </a:lnTo>
                <a:lnTo>
                  <a:pt x="962139" y="124460"/>
                </a:lnTo>
                <a:lnTo>
                  <a:pt x="962139" y="179070"/>
                </a:lnTo>
                <a:lnTo>
                  <a:pt x="962139" y="304800"/>
                </a:lnTo>
                <a:lnTo>
                  <a:pt x="1019771" y="304800"/>
                </a:lnTo>
                <a:lnTo>
                  <a:pt x="1019771" y="179070"/>
                </a:lnTo>
                <a:lnTo>
                  <a:pt x="1136637" y="179070"/>
                </a:lnTo>
                <a:lnTo>
                  <a:pt x="1136637" y="304800"/>
                </a:lnTo>
                <a:lnTo>
                  <a:pt x="1194269" y="304800"/>
                </a:lnTo>
                <a:lnTo>
                  <a:pt x="1194269" y="179070"/>
                </a:lnTo>
                <a:lnTo>
                  <a:pt x="1194269" y="124460"/>
                </a:lnTo>
                <a:lnTo>
                  <a:pt x="1194269" y="0"/>
                </a:lnTo>
                <a:close/>
              </a:path>
              <a:path w="3042920" h="761364">
                <a:moveTo>
                  <a:pt x="1471637" y="705815"/>
                </a:moveTo>
                <a:lnTo>
                  <a:pt x="1434592" y="705815"/>
                </a:lnTo>
                <a:lnTo>
                  <a:pt x="1384757" y="642162"/>
                </a:lnTo>
                <a:lnTo>
                  <a:pt x="1400797" y="642162"/>
                </a:lnTo>
                <a:lnTo>
                  <a:pt x="1408506" y="638937"/>
                </a:lnTo>
                <a:lnTo>
                  <a:pt x="1444586" y="602881"/>
                </a:lnTo>
                <a:lnTo>
                  <a:pt x="1454569" y="579069"/>
                </a:lnTo>
                <a:lnTo>
                  <a:pt x="1454569" y="519557"/>
                </a:lnTo>
                <a:lnTo>
                  <a:pt x="1408493" y="459663"/>
                </a:lnTo>
                <a:lnTo>
                  <a:pt x="1400784" y="456450"/>
                </a:lnTo>
                <a:lnTo>
                  <a:pt x="1396923" y="456450"/>
                </a:lnTo>
                <a:lnTo>
                  <a:pt x="1396923" y="526478"/>
                </a:lnTo>
                <a:lnTo>
                  <a:pt x="1396923" y="572160"/>
                </a:lnTo>
                <a:lnTo>
                  <a:pt x="1396326" y="573532"/>
                </a:lnTo>
                <a:lnTo>
                  <a:pt x="1383233" y="586613"/>
                </a:lnTo>
                <a:lnTo>
                  <a:pt x="1381861" y="587222"/>
                </a:lnTo>
                <a:lnTo>
                  <a:pt x="1280071" y="587222"/>
                </a:lnTo>
                <a:lnTo>
                  <a:pt x="1280071" y="511390"/>
                </a:lnTo>
                <a:lnTo>
                  <a:pt x="1381861" y="511390"/>
                </a:lnTo>
                <a:lnTo>
                  <a:pt x="1383233" y="511987"/>
                </a:lnTo>
                <a:lnTo>
                  <a:pt x="1394739" y="523494"/>
                </a:lnTo>
                <a:lnTo>
                  <a:pt x="1396326" y="525094"/>
                </a:lnTo>
                <a:lnTo>
                  <a:pt x="1396923" y="526478"/>
                </a:lnTo>
                <a:lnTo>
                  <a:pt x="1396923" y="456450"/>
                </a:lnTo>
                <a:lnTo>
                  <a:pt x="1185379" y="456450"/>
                </a:lnTo>
                <a:lnTo>
                  <a:pt x="1185379" y="511390"/>
                </a:lnTo>
                <a:lnTo>
                  <a:pt x="1222425" y="511390"/>
                </a:lnTo>
                <a:lnTo>
                  <a:pt x="1222425" y="760742"/>
                </a:lnTo>
                <a:lnTo>
                  <a:pt x="1280071" y="760742"/>
                </a:lnTo>
                <a:lnTo>
                  <a:pt x="1280071" y="642162"/>
                </a:lnTo>
                <a:lnTo>
                  <a:pt x="1313840" y="642162"/>
                </a:lnTo>
                <a:lnTo>
                  <a:pt x="1315999" y="643293"/>
                </a:lnTo>
                <a:lnTo>
                  <a:pt x="1317409" y="645426"/>
                </a:lnTo>
                <a:lnTo>
                  <a:pt x="1406855" y="760742"/>
                </a:lnTo>
                <a:lnTo>
                  <a:pt x="1424178" y="760742"/>
                </a:lnTo>
                <a:lnTo>
                  <a:pt x="1471637" y="760755"/>
                </a:lnTo>
                <a:lnTo>
                  <a:pt x="1471637" y="705815"/>
                </a:lnTo>
                <a:close/>
              </a:path>
              <a:path w="3042920" h="761364">
                <a:moveTo>
                  <a:pt x="1529753" y="174459"/>
                </a:moveTo>
                <a:lnTo>
                  <a:pt x="1509928" y="141732"/>
                </a:lnTo>
                <a:lnTo>
                  <a:pt x="1342186" y="115900"/>
                </a:lnTo>
                <a:lnTo>
                  <a:pt x="1338554" y="115544"/>
                </a:lnTo>
                <a:lnTo>
                  <a:pt x="1335608" y="112280"/>
                </a:lnTo>
                <a:lnTo>
                  <a:pt x="1335608" y="77927"/>
                </a:lnTo>
                <a:lnTo>
                  <a:pt x="1336395" y="76123"/>
                </a:lnTo>
                <a:lnTo>
                  <a:pt x="1356982" y="55537"/>
                </a:lnTo>
                <a:lnTo>
                  <a:pt x="1358353" y="54952"/>
                </a:lnTo>
                <a:lnTo>
                  <a:pt x="1449336" y="54952"/>
                </a:lnTo>
                <a:lnTo>
                  <a:pt x="1450708" y="55537"/>
                </a:lnTo>
                <a:lnTo>
                  <a:pt x="1483779" y="88607"/>
                </a:lnTo>
                <a:lnTo>
                  <a:pt x="1522336" y="49555"/>
                </a:lnTo>
                <a:lnTo>
                  <a:pt x="1482763" y="9994"/>
                </a:lnTo>
                <a:lnTo>
                  <a:pt x="1458963" y="0"/>
                </a:lnTo>
                <a:lnTo>
                  <a:pt x="1348727" y="0"/>
                </a:lnTo>
                <a:lnTo>
                  <a:pt x="1287957" y="46977"/>
                </a:lnTo>
                <a:lnTo>
                  <a:pt x="1277975" y="70764"/>
                </a:lnTo>
                <a:lnTo>
                  <a:pt x="1277975" y="129832"/>
                </a:lnTo>
                <a:lnTo>
                  <a:pt x="1297863" y="162572"/>
                </a:lnTo>
                <a:lnTo>
                  <a:pt x="1465084" y="188404"/>
                </a:lnTo>
                <a:lnTo>
                  <a:pt x="1468843" y="188785"/>
                </a:lnTo>
                <a:lnTo>
                  <a:pt x="1472120" y="192176"/>
                </a:lnTo>
                <a:lnTo>
                  <a:pt x="1472120" y="226364"/>
                </a:lnTo>
                <a:lnTo>
                  <a:pt x="1471333" y="228180"/>
                </a:lnTo>
                <a:lnTo>
                  <a:pt x="1450746" y="248767"/>
                </a:lnTo>
                <a:lnTo>
                  <a:pt x="1449362" y="249377"/>
                </a:lnTo>
                <a:lnTo>
                  <a:pt x="1342821" y="249377"/>
                </a:lnTo>
                <a:lnTo>
                  <a:pt x="1341437" y="248767"/>
                </a:lnTo>
                <a:lnTo>
                  <a:pt x="1308366" y="215696"/>
                </a:lnTo>
                <a:lnTo>
                  <a:pt x="1269822" y="254749"/>
                </a:lnTo>
                <a:lnTo>
                  <a:pt x="1309395" y="294309"/>
                </a:lnTo>
                <a:lnTo>
                  <a:pt x="1333182" y="304304"/>
                </a:lnTo>
                <a:lnTo>
                  <a:pt x="1459001" y="304304"/>
                </a:lnTo>
                <a:lnTo>
                  <a:pt x="1519770" y="257327"/>
                </a:lnTo>
                <a:lnTo>
                  <a:pt x="1529753" y="233540"/>
                </a:lnTo>
                <a:lnTo>
                  <a:pt x="1529753" y="174459"/>
                </a:lnTo>
                <a:close/>
              </a:path>
              <a:path w="3042920" h="761364">
                <a:moveTo>
                  <a:pt x="1780882" y="456450"/>
                </a:moveTo>
                <a:lnTo>
                  <a:pt x="1724609" y="456450"/>
                </a:lnTo>
                <a:lnTo>
                  <a:pt x="1724609" y="682688"/>
                </a:lnTo>
                <a:lnTo>
                  <a:pt x="1628343" y="456450"/>
                </a:lnTo>
                <a:lnTo>
                  <a:pt x="1548739" y="456450"/>
                </a:lnTo>
                <a:lnTo>
                  <a:pt x="1548739" y="760742"/>
                </a:lnTo>
                <a:lnTo>
                  <a:pt x="1605026" y="760742"/>
                </a:lnTo>
                <a:lnTo>
                  <a:pt x="1605026" y="534530"/>
                </a:lnTo>
                <a:lnTo>
                  <a:pt x="1701304" y="760742"/>
                </a:lnTo>
                <a:lnTo>
                  <a:pt x="1780882" y="760742"/>
                </a:lnTo>
                <a:lnTo>
                  <a:pt x="1780882" y="456450"/>
                </a:lnTo>
                <a:close/>
              </a:path>
              <a:path w="3042920" h="761364">
                <a:moveTo>
                  <a:pt x="1833143" y="50482"/>
                </a:moveTo>
                <a:lnTo>
                  <a:pt x="1792655" y="9994"/>
                </a:lnTo>
                <a:lnTo>
                  <a:pt x="1768856" y="0"/>
                </a:lnTo>
                <a:lnTo>
                  <a:pt x="1671015" y="0"/>
                </a:lnTo>
                <a:lnTo>
                  <a:pt x="1610233" y="46964"/>
                </a:lnTo>
                <a:lnTo>
                  <a:pt x="1600250" y="70764"/>
                </a:lnTo>
                <a:lnTo>
                  <a:pt x="1600250" y="233540"/>
                </a:lnTo>
                <a:lnTo>
                  <a:pt x="1647215" y="294322"/>
                </a:lnTo>
                <a:lnTo>
                  <a:pt x="1671015" y="304292"/>
                </a:lnTo>
                <a:lnTo>
                  <a:pt x="1768856" y="304292"/>
                </a:lnTo>
                <a:lnTo>
                  <a:pt x="1833143" y="253822"/>
                </a:lnTo>
                <a:lnTo>
                  <a:pt x="1794090" y="215277"/>
                </a:lnTo>
                <a:lnTo>
                  <a:pt x="1762201" y="247180"/>
                </a:lnTo>
                <a:lnTo>
                  <a:pt x="1760601" y="248767"/>
                </a:lnTo>
                <a:lnTo>
                  <a:pt x="1759242" y="249364"/>
                </a:lnTo>
                <a:lnTo>
                  <a:pt x="1680641" y="249364"/>
                </a:lnTo>
                <a:lnTo>
                  <a:pt x="1679270" y="248767"/>
                </a:lnTo>
                <a:lnTo>
                  <a:pt x="1658670" y="228180"/>
                </a:lnTo>
                <a:lnTo>
                  <a:pt x="1657896" y="226377"/>
                </a:lnTo>
                <a:lnTo>
                  <a:pt x="1657896" y="77927"/>
                </a:lnTo>
                <a:lnTo>
                  <a:pt x="1658670" y="76136"/>
                </a:lnTo>
                <a:lnTo>
                  <a:pt x="1679270" y="55537"/>
                </a:lnTo>
                <a:lnTo>
                  <a:pt x="1680641" y="54940"/>
                </a:lnTo>
                <a:lnTo>
                  <a:pt x="1759216" y="54940"/>
                </a:lnTo>
                <a:lnTo>
                  <a:pt x="1760601" y="55537"/>
                </a:lnTo>
                <a:lnTo>
                  <a:pt x="1794090" y="89039"/>
                </a:lnTo>
                <a:lnTo>
                  <a:pt x="1833143" y="50482"/>
                </a:lnTo>
                <a:close/>
              </a:path>
              <a:path w="3042920" h="761364">
                <a:moveTo>
                  <a:pt x="2135809" y="0"/>
                </a:moveTo>
                <a:lnTo>
                  <a:pt x="2078151" y="0"/>
                </a:lnTo>
                <a:lnTo>
                  <a:pt x="2078151" y="124460"/>
                </a:lnTo>
                <a:lnTo>
                  <a:pt x="1961299" y="124460"/>
                </a:lnTo>
                <a:lnTo>
                  <a:pt x="1961299" y="0"/>
                </a:lnTo>
                <a:lnTo>
                  <a:pt x="1903628" y="0"/>
                </a:lnTo>
                <a:lnTo>
                  <a:pt x="1903628" y="124460"/>
                </a:lnTo>
                <a:lnTo>
                  <a:pt x="1903628" y="179070"/>
                </a:lnTo>
                <a:lnTo>
                  <a:pt x="1903628" y="304800"/>
                </a:lnTo>
                <a:lnTo>
                  <a:pt x="1961299" y="304800"/>
                </a:lnTo>
                <a:lnTo>
                  <a:pt x="1961299" y="179070"/>
                </a:lnTo>
                <a:lnTo>
                  <a:pt x="2078151" y="179070"/>
                </a:lnTo>
                <a:lnTo>
                  <a:pt x="2078151" y="304800"/>
                </a:lnTo>
                <a:lnTo>
                  <a:pt x="2135809" y="304800"/>
                </a:lnTo>
                <a:lnTo>
                  <a:pt x="2135809" y="179070"/>
                </a:lnTo>
                <a:lnTo>
                  <a:pt x="2135809" y="124460"/>
                </a:lnTo>
                <a:lnTo>
                  <a:pt x="2135809" y="0"/>
                </a:lnTo>
                <a:close/>
              </a:path>
              <a:path w="3042920" h="761364">
                <a:moveTo>
                  <a:pt x="2464816" y="0"/>
                </a:moveTo>
                <a:lnTo>
                  <a:pt x="2407183" y="0"/>
                </a:lnTo>
                <a:lnTo>
                  <a:pt x="2407183" y="226377"/>
                </a:lnTo>
                <a:lnTo>
                  <a:pt x="2406396" y="228180"/>
                </a:lnTo>
                <a:lnTo>
                  <a:pt x="2385809" y="248767"/>
                </a:lnTo>
                <a:lnTo>
                  <a:pt x="2384437" y="249364"/>
                </a:lnTo>
                <a:lnTo>
                  <a:pt x="2313051" y="249364"/>
                </a:lnTo>
                <a:lnTo>
                  <a:pt x="2311704" y="248767"/>
                </a:lnTo>
                <a:lnTo>
                  <a:pt x="2291105" y="228180"/>
                </a:lnTo>
                <a:lnTo>
                  <a:pt x="2290305" y="226377"/>
                </a:lnTo>
                <a:lnTo>
                  <a:pt x="2290305" y="0"/>
                </a:lnTo>
                <a:lnTo>
                  <a:pt x="2232660" y="0"/>
                </a:lnTo>
                <a:lnTo>
                  <a:pt x="2232660" y="233553"/>
                </a:lnTo>
                <a:lnTo>
                  <a:pt x="2233282" y="240195"/>
                </a:lnTo>
                <a:lnTo>
                  <a:pt x="2279624" y="294309"/>
                </a:lnTo>
                <a:lnTo>
                  <a:pt x="2303411" y="304304"/>
                </a:lnTo>
                <a:lnTo>
                  <a:pt x="2394064" y="304304"/>
                </a:lnTo>
                <a:lnTo>
                  <a:pt x="2454833" y="257340"/>
                </a:lnTo>
                <a:lnTo>
                  <a:pt x="2464816" y="233553"/>
                </a:lnTo>
                <a:lnTo>
                  <a:pt x="2464816" y="0"/>
                </a:lnTo>
                <a:close/>
              </a:path>
              <a:path w="3042920" h="761364">
                <a:moveTo>
                  <a:pt x="2766784" y="249364"/>
                </a:moveTo>
                <a:lnTo>
                  <a:pt x="2619337" y="249364"/>
                </a:lnTo>
                <a:lnTo>
                  <a:pt x="2619337" y="444"/>
                </a:lnTo>
                <a:lnTo>
                  <a:pt x="2561704" y="444"/>
                </a:lnTo>
                <a:lnTo>
                  <a:pt x="2561704" y="249364"/>
                </a:lnTo>
                <a:lnTo>
                  <a:pt x="2561704" y="303974"/>
                </a:lnTo>
                <a:lnTo>
                  <a:pt x="2766784" y="303974"/>
                </a:lnTo>
                <a:lnTo>
                  <a:pt x="2766784" y="249364"/>
                </a:lnTo>
                <a:close/>
              </a:path>
              <a:path w="3042920" h="761364">
                <a:moveTo>
                  <a:pt x="3042386" y="330"/>
                </a:moveTo>
                <a:lnTo>
                  <a:pt x="2800248" y="330"/>
                </a:lnTo>
                <a:lnTo>
                  <a:pt x="2800248" y="54940"/>
                </a:lnTo>
                <a:lnTo>
                  <a:pt x="2837281" y="54940"/>
                </a:lnTo>
                <a:lnTo>
                  <a:pt x="2837281" y="124790"/>
                </a:lnTo>
                <a:lnTo>
                  <a:pt x="2837281" y="179400"/>
                </a:lnTo>
                <a:lnTo>
                  <a:pt x="2837281" y="249250"/>
                </a:lnTo>
                <a:lnTo>
                  <a:pt x="2837281" y="303860"/>
                </a:lnTo>
                <a:lnTo>
                  <a:pt x="3042386" y="303860"/>
                </a:lnTo>
                <a:lnTo>
                  <a:pt x="3042386" y="249250"/>
                </a:lnTo>
                <a:lnTo>
                  <a:pt x="2894939" y="249250"/>
                </a:lnTo>
                <a:lnTo>
                  <a:pt x="2894939" y="179400"/>
                </a:lnTo>
                <a:lnTo>
                  <a:pt x="3005340" y="179400"/>
                </a:lnTo>
                <a:lnTo>
                  <a:pt x="3005340" y="124790"/>
                </a:lnTo>
                <a:lnTo>
                  <a:pt x="2894939" y="124790"/>
                </a:lnTo>
                <a:lnTo>
                  <a:pt x="2894939" y="54940"/>
                </a:lnTo>
                <a:lnTo>
                  <a:pt x="3042386" y="54940"/>
                </a:lnTo>
                <a:lnTo>
                  <a:pt x="3042386" y="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851" y="628254"/>
            <a:ext cx="1692712" cy="1681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684" y="858270"/>
            <a:ext cx="2046618" cy="16567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579" y="2331725"/>
            <a:ext cx="1782354" cy="13007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842" y="2636723"/>
            <a:ext cx="1439558" cy="12901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002642" y="5285067"/>
            <a:ext cx="9305290" cy="1134745"/>
          </a:xfrm>
          <a:custGeom>
            <a:avLst/>
            <a:gdLst/>
            <a:ahLst/>
            <a:cxnLst/>
            <a:rect l="l" t="t" r="r" b="b"/>
            <a:pathLst>
              <a:path w="9305290" h="1134745">
                <a:moveTo>
                  <a:pt x="0" y="1134342"/>
                </a:moveTo>
                <a:lnTo>
                  <a:pt x="9305161" y="1134342"/>
                </a:lnTo>
                <a:lnTo>
                  <a:pt x="9305161" y="0"/>
                </a:lnTo>
                <a:lnTo>
                  <a:pt x="0" y="0"/>
                </a:lnTo>
                <a:lnTo>
                  <a:pt x="0" y="1134342"/>
                </a:lnTo>
                <a:close/>
              </a:path>
            </a:pathLst>
          </a:custGeom>
          <a:solidFill>
            <a:srgbClr val="3665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844" y="414508"/>
            <a:ext cx="396621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EE2524"/>
                </a:solidFill>
                <a:latin typeface="FS Albert"/>
                <a:cs typeface="FS Alber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image" Target="../media/image19.pn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jp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2210" y="5232298"/>
            <a:ext cx="8914130" cy="1137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300" b="1" spc="35" dirty="0">
                <a:solidFill>
                  <a:srgbClr val="FFFFFF"/>
                </a:solidFill>
                <a:latin typeface="FSAlbert-ExtraBold"/>
                <a:cs typeface="FSAlbert-ExtraBold"/>
              </a:rPr>
              <a:t>Verhalten</a:t>
            </a:r>
            <a:r>
              <a:rPr sz="7300" b="1" spc="190" dirty="0">
                <a:solidFill>
                  <a:srgbClr val="FFFFFF"/>
                </a:solidFill>
                <a:latin typeface="FSAlbert-ExtraBold"/>
                <a:cs typeface="FSAlbert-ExtraBold"/>
              </a:rPr>
              <a:t> </a:t>
            </a:r>
            <a:r>
              <a:rPr sz="7300" b="1" spc="45" dirty="0">
                <a:solidFill>
                  <a:srgbClr val="FFFFFF"/>
                </a:solidFill>
                <a:latin typeface="FSAlbert-ExtraBold"/>
                <a:cs typeface="FSAlbert-ExtraBold"/>
              </a:rPr>
              <a:t>im</a:t>
            </a:r>
            <a:r>
              <a:rPr sz="7300" b="1" spc="195" dirty="0">
                <a:solidFill>
                  <a:srgbClr val="FFFFFF"/>
                </a:solidFill>
                <a:latin typeface="FSAlbert-ExtraBold"/>
                <a:cs typeface="FSAlbert-ExtraBold"/>
              </a:rPr>
              <a:t> </a:t>
            </a:r>
            <a:r>
              <a:rPr sz="7300" b="1" spc="85" dirty="0">
                <a:solidFill>
                  <a:srgbClr val="FFFFFF"/>
                </a:solidFill>
                <a:latin typeface="FSAlbert-ExtraBold"/>
                <a:cs typeface="FSAlbert-ExtraBold"/>
              </a:rPr>
              <a:t>Notfall</a:t>
            </a:r>
            <a:endParaRPr sz="7300">
              <a:latin typeface="FSAlbert-ExtraBold"/>
              <a:cs typeface="FSAlbert-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5022" y="6753399"/>
            <a:ext cx="9441180" cy="671830"/>
          </a:xfrm>
          <a:prstGeom prst="rect">
            <a:avLst/>
          </a:prstGeom>
          <a:solidFill>
            <a:srgbClr val="36657D"/>
          </a:solidFill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sz="3800" b="1" spc="5" dirty="0">
                <a:solidFill>
                  <a:srgbClr val="FFFFFF"/>
                </a:solidFill>
                <a:latin typeface="FS Albert"/>
                <a:cs typeface="FS Albert"/>
              </a:rPr>
              <a:t>Hochschule</a:t>
            </a:r>
            <a:r>
              <a:rPr sz="3800" b="1" spc="105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FS Albert"/>
                <a:cs typeface="FS Albert"/>
              </a:rPr>
              <a:t>Luzern</a:t>
            </a:r>
            <a:r>
              <a:rPr sz="3800" b="1" spc="110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sz="3800" b="1" spc="110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50" dirty="0">
                <a:solidFill>
                  <a:srgbClr val="FFFFFF"/>
                </a:solidFill>
                <a:latin typeface="FS Albert"/>
                <a:cs typeface="FS Albert"/>
              </a:rPr>
              <a:t>Technik</a:t>
            </a:r>
            <a:r>
              <a:rPr sz="3800" b="1" spc="105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FS Albert"/>
                <a:cs typeface="FS Albert"/>
              </a:rPr>
              <a:t>&amp;</a:t>
            </a:r>
            <a:r>
              <a:rPr sz="3800" b="1" spc="110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FS Albert"/>
                <a:cs typeface="FS Albert"/>
              </a:rPr>
              <a:t>Architektur</a:t>
            </a:r>
            <a:endParaRPr sz="380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5022" y="7528245"/>
            <a:ext cx="7245984" cy="671830"/>
          </a:xfrm>
          <a:prstGeom prst="rect">
            <a:avLst/>
          </a:prstGeom>
          <a:solidFill>
            <a:srgbClr val="36657D"/>
          </a:solidFill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sz="3800" b="1" dirty="0">
                <a:solidFill>
                  <a:srgbClr val="FFFFFF"/>
                </a:solidFill>
                <a:latin typeface="FS Albert"/>
                <a:cs typeface="FS Albert"/>
              </a:rPr>
              <a:t>Brand</a:t>
            </a:r>
            <a:r>
              <a:rPr sz="3800" b="1" spc="100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sz="3800" b="1" spc="105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20" dirty="0">
                <a:solidFill>
                  <a:srgbClr val="FFFFFF"/>
                </a:solidFill>
                <a:latin typeface="FS Albert"/>
                <a:cs typeface="FS Albert"/>
              </a:rPr>
              <a:t>Evakuation</a:t>
            </a:r>
            <a:r>
              <a:rPr sz="3800" b="1" spc="105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5" dirty="0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sz="3800" b="1" spc="105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dirty="0">
                <a:solidFill>
                  <a:srgbClr val="FFFFFF"/>
                </a:solidFill>
                <a:latin typeface="FS Albert"/>
                <a:cs typeface="FS Albert"/>
              </a:rPr>
              <a:t>Erste</a:t>
            </a:r>
            <a:r>
              <a:rPr sz="3800" b="1" spc="105" dirty="0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sz="3800" b="1" spc="-20" dirty="0">
                <a:solidFill>
                  <a:srgbClr val="FFFFFF"/>
                </a:solidFill>
                <a:latin typeface="FS Albert"/>
                <a:cs typeface="FS Albert"/>
              </a:rPr>
              <a:t>Hilfe</a:t>
            </a:r>
            <a:endParaRPr sz="3800">
              <a:latin typeface="FS Albert"/>
              <a:cs typeface="FS Alber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Was</a:t>
            </a:r>
            <a:r>
              <a:rPr spc="-30" dirty="0"/>
              <a:t> </a:t>
            </a:r>
            <a:r>
              <a:rPr spc="-5" dirty="0"/>
              <a:t>muss</a:t>
            </a:r>
            <a:r>
              <a:rPr spc="-25" dirty="0"/>
              <a:t> </a:t>
            </a:r>
            <a:r>
              <a:rPr spc="-5" dirty="0"/>
              <a:t>im</a:t>
            </a:r>
            <a:r>
              <a:rPr spc="-25" dirty="0"/>
              <a:t> </a:t>
            </a:r>
            <a:r>
              <a:rPr spc="-35" dirty="0"/>
              <a:t>Brandfall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844" y="917110"/>
            <a:ext cx="314325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solidFill>
                  <a:srgbClr val="EE2524"/>
                </a:solidFill>
                <a:latin typeface="FS Albert"/>
                <a:cs typeface="FS Albert"/>
              </a:rPr>
              <a:t>beachtet</a:t>
            </a:r>
            <a:r>
              <a:rPr sz="3300" spc="-90" dirty="0">
                <a:solidFill>
                  <a:srgbClr val="EE2524"/>
                </a:solidFill>
                <a:latin typeface="FS Albert"/>
                <a:cs typeface="FS Albert"/>
              </a:rPr>
              <a:t> </a:t>
            </a:r>
            <a:r>
              <a:rPr sz="3300" spc="-15" dirty="0">
                <a:solidFill>
                  <a:srgbClr val="EE2524"/>
                </a:solidFill>
                <a:latin typeface="FS Albert"/>
                <a:cs typeface="FS Albert"/>
              </a:rPr>
              <a:t>werden?</a:t>
            </a:r>
            <a:endParaRPr sz="3300" dirty="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4290" y="2896555"/>
            <a:ext cx="5561965" cy="13957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Alarmieren</a:t>
            </a:r>
            <a:endParaRPr sz="1950" dirty="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Ruhe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 bewahren</a:t>
            </a:r>
            <a:endParaRPr sz="1950" dirty="0">
              <a:latin typeface="FS Albert"/>
              <a:cs typeface="FS Albert"/>
            </a:endParaRPr>
          </a:p>
          <a:p>
            <a:pPr marL="203835" marR="5080" indent="-191770">
              <a:lnSpc>
                <a:spcPct val="115300"/>
              </a:lnSpc>
              <a:buChar char="–"/>
              <a:tabLst>
                <a:tab pos="204470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Ausserhalb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der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Bürozeiten: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Feuerwehr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alarmieren, </a:t>
            </a:r>
            <a:r>
              <a:rPr sz="1950" spc="-44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-25" dirty="0">
                <a:solidFill>
                  <a:srgbClr val="00000F"/>
                </a:solidFill>
                <a:latin typeface="FS Albert"/>
                <a:cs typeface="FS Albert"/>
              </a:rPr>
              <a:t>Tel: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40" dirty="0">
                <a:solidFill>
                  <a:srgbClr val="00000F"/>
                </a:solidFill>
                <a:latin typeface="FS Albert"/>
                <a:cs typeface="FS Albert"/>
              </a:rPr>
              <a:t>118</a:t>
            </a:r>
            <a:endParaRPr sz="1950" dirty="0">
              <a:latin typeface="FS Albert"/>
              <a:cs typeface="FS Alber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290" y="4608921"/>
            <a:ext cx="4894580" cy="17386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950" b="1" spc="20" dirty="0">
                <a:solidFill>
                  <a:srgbClr val="00000F"/>
                </a:solidFill>
                <a:latin typeface="FS Albert"/>
                <a:cs typeface="FS Albert"/>
              </a:rPr>
              <a:t>Retten</a:t>
            </a:r>
            <a:r>
              <a:rPr sz="1950" b="1" spc="4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b="1" spc="4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warnen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sz="1950" spc="10" dirty="0">
                <a:solidFill>
                  <a:srgbClr val="00000F"/>
                </a:solidFill>
                <a:latin typeface="FS Albert"/>
                <a:cs typeface="FS Albert"/>
              </a:rPr>
              <a:t>Hilfe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leisten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Gefährdete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Personen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Behinderte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Verletzte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9"/>
              </a:spcBef>
              <a:buChar char="–"/>
              <a:tabLst>
                <a:tab pos="204470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Hausdienst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informieren,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-25" dirty="0">
                <a:solidFill>
                  <a:srgbClr val="00000F"/>
                </a:solidFill>
                <a:latin typeface="FS Albert"/>
                <a:cs typeface="FS Albert"/>
              </a:rPr>
              <a:t>Tel: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041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349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35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40" dirty="0">
                <a:solidFill>
                  <a:srgbClr val="00000F"/>
                </a:solidFill>
                <a:latin typeface="FS Albert"/>
                <a:cs typeface="FS Albert"/>
              </a:rPr>
              <a:t>55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4290" y="6663811"/>
            <a:ext cx="5221605" cy="10534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Schliessen</a:t>
            </a:r>
            <a:endParaRPr sz="1950">
              <a:latin typeface="FS Albert"/>
              <a:cs typeface="FS Albert"/>
            </a:endParaRPr>
          </a:p>
          <a:p>
            <a:pPr marL="12700" marR="5080">
              <a:lnSpc>
                <a:spcPct val="115300"/>
              </a:lnSpc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Beim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Hinausgehen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0" dirty="0">
                <a:solidFill>
                  <a:srgbClr val="00000F"/>
                </a:solidFill>
                <a:latin typeface="FS Albert"/>
                <a:cs typeface="FS Albert"/>
              </a:rPr>
              <a:t>Fenster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spc="7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Türen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schliessen </a:t>
            </a:r>
            <a:r>
              <a:rPr sz="1950" spc="-434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(Rauch-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Feuerausbreitung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verhindern)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4290" y="8033654"/>
            <a:ext cx="5605780" cy="24231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Löschen</a:t>
            </a:r>
            <a:endParaRPr sz="1950">
              <a:latin typeface="FS Albert"/>
              <a:cs typeface="FS Albert"/>
            </a:endParaRPr>
          </a:p>
          <a:p>
            <a:pPr marL="203835" marR="5080" indent="-191770">
              <a:lnSpc>
                <a:spcPct val="115300"/>
              </a:lnSpc>
              <a:buChar char="–"/>
              <a:tabLst>
                <a:tab pos="204470" algn="l"/>
              </a:tabLst>
            </a:pPr>
            <a:r>
              <a:rPr sz="1950" spc="5" dirty="0">
                <a:solidFill>
                  <a:srgbClr val="00000F"/>
                </a:solidFill>
                <a:latin typeface="FS Albert"/>
                <a:cs typeface="FS Albert"/>
              </a:rPr>
              <a:t>Feuer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mit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Löschdecke,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Handfeuerlöscher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und/oder </a:t>
            </a:r>
            <a:r>
              <a:rPr sz="1950" spc="-434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Wasserlöschposten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bekämpfen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Sich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nicht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in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0" dirty="0">
                <a:solidFill>
                  <a:srgbClr val="00000F"/>
                </a:solidFill>
                <a:latin typeface="FS Albert"/>
                <a:cs typeface="FS Albert"/>
              </a:rPr>
              <a:t>Gefahr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Achtung!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Aufzüge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im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Brandfall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i="1" spc="25" dirty="0">
                <a:solidFill>
                  <a:srgbClr val="00000F"/>
                </a:solidFill>
                <a:latin typeface="FSAlbert-BoldItalic"/>
                <a:cs typeface="FSAlbert-BoldItalic"/>
              </a:rPr>
              <a:t>nie</a:t>
            </a:r>
            <a:r>
              <a:rPr sz="1950" b="1" i="1" spc="55" dirty="0">
                <a:solidFill>
                  <a:srgbClr val="00000F"/>
                </a:solidFill>
                <a:latin typeface="FSAlbert-BoldItalic"/>
                <a:cs typeface="FSAlbert-BoldItalic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benutzen!</a:t>
            </a:r>
            <a:endParaRPr sz="1950">
              <a:latin typeface="FS Albert"/>
              <a:cs typeface="FS Alber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0633" y="3037132"/>
            <a:ext cx="915669" cy="915669"/>
            <a:chOff x="520633" y="3037132"/>
            <a:chExt cx="915669" cy="915669"/>
          </a:xfrm>
        </p:grpSpPr>
        <p:sp>
          <p:nvSpPr>
            <p:cNvPr id="9" name="object 9"/>
            <p:cNvSpPr/>
            <p:nvPr/>
          </p:nvSpPr>
          <p:spPr>
            <a:xfrm>
              <a:off x="520633" y="3037132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EE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5056" y="3356514"/>
              <a:ext cx="202565" cy="323850"/>
            </a:xfrm>
            <a:custGeom>
              <a:avLst/>
              <a:gdLst/>
              <a:ahLst/>
              <a:cxnLst/>
              <a:rect l="l" t="t" r="r" b="b"/>
              <a:pathLst>
                <a:path w="202565" h="323850">
                  <a:moveTo>
                    <a:pt x="202222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139700"/>
                  </a:lnTo>
                  <a:lnTo>
                    <a:pt x="0" y="201930"/>
                  </a:lnTo>
                  <a:lnTo>
                    <a:pt x="0" y="323850"/>
                  </a:lnTo>
                  <a:lnTo>
                    <a:pt x="62230" y="323850"/>
                  </a:lnTo>
                  <a:lnTo>
                    <a:pt x="62230" y="201930"/>
                  </a:lnTo>
                  <a:lnTo>
                    <a:pt x="163322" y="201930"/>
                  </a:lnTo>
                  <a:lnTo>
                    <a:pt x="163322" y="139700"/>
                  </a:lnTo>
                  <a:lnTo>
                    <a:pt x="62230" y="139700"/>
                  </a:lnTo>
                  <a:lnTo>
                    <a:pt x="62230" y="62230"/>
                  </a:lnTo>
                  <a:lnTo>
                    <a:pt x="202222" y="62230"/>
                  </a:lnTo>
                  <a:lnTo>
                    <a:pt x="20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88" y="3418811"/>
              <a:ext cx="244976" cy="1830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495" y="3722343"/>
              <a:ext cx="105253" cy="1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672" y="3722343"/>
              <a:ext cx="105253" cy="1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0044" y="3722338"/>
              <a:ext cx="150121" cy="1902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67752" y="3126720"/>
              <a:ext cx="338455" cy="647065"/>
            </a:xfrm>
            <a:custGeom>
              <a:avLst/>
              <a:gdLst/>
              <a:ahLst/>
              <a:cxnLst/>
              <a:rect l="l" t="t" r="r" b="b"/>
              <a:pathLst>
                <a:path w="338455" h="647064">
                  <a:moveTo>
                    <a:pt x="203352" y="144106"/>
                  </a:moveTo>
                  <a:lnTo>
                    <a:pt x="183896" y="0"/>
                  </a:lnTo>
                  <a:lnTo>
                    <a:pt x="152806" y="7785"/>
                  </a:lnTo>
                  <a:lnTo>
                    <a:pt x="172250" y="151904"/>
                  </a:lnTo>
                  <a:lnTo>
                    <a:pt x="203352" y="144106"/>
                  </a:lnTo>
                  <a:close/>
                </a:path>
                <a:path w="338455" h="647064">
                  <a:moveTo>
                    <a:pt x="300558" y="627062"/>
                  </a:moveTo>
                  <a:lnTo>
                    <a:pt x="248996" y="493102"/>
                  </a:lnTo>
                  <a:lnTo>
                    <a:pt x="204025" y="501510"/>
                  </a:lnTo>
                  <a:lnTo>
                    <a:pt x="196329" y="502475"/>
                  </a:lnTo>
                  <a:lnTo>
                    <a:pt x="162915" y="478955"/>
                  </a:lnTo>
                  <a:lnTo>
                    <a:pt x="101536" y="234416"/>
                  </a:lnTo>
                  <a:lnTo>
                    <a:pt x="94691" y="190207"/>
                  </a:lnTo>
                  <a:lnTo>
                    <a:pt x="94373" y="183654"/>
                  </a:lnTo>
                  <a:lnTo>
                    <a:pt x="95834" y="175996"/>
                  </a:lnTo>
                  <a:lnTo>
                    <a:pt x="98298" y="171665"/>
                  </a:lnTo>
                  <a:lnTo>
                    <a:pt x="105473" y="168414"/>
                  </a:lnTo>
                  <a:lnTo>
                    <a:pt x="117817" y="163576"/>
                  </a:lnTo>
                  <a:lnTo>
                    <a:pt x="164465" y="151904"/>
                  </a:lnTo>
                  <a:lnTo>
                    <a:pt x="145021" y="11684"/>
                  </a:lnTo>
                  <a:lnTo>
                    <a:pt x="51701" y="35052"/>
                  </a:lnTo>
                  <a:lnTo>
                    <a:pt x="16814" y="57086"/>
                  </a:lnTo>
                  <a:lnTo>
                    <a:pt x="546" y="97243"/>
                  </a:lnTo>
                  <a:lnTo>
                    <a:pt x="0" y="104508"/>
                  </a:lnTo>
                  <a:lnTo>
                    <a:pt x="177" y="125399"/>
                  </a:lnTo>
                  <a:lnTo>
                    <a:pt x="4457" y="172326"/>
                  </a:lnTo>
                  <a:lnTo>
                    <a:pt x="17170" y="230187"/>
                  </a:lnTo>
                  <a:lnTo>
                    <a:pt x="36639" y="313524"/>
                  </a:lnTo>
                  <a:lnTo>
                    <a:pt x="56489" y="395287"/>
                  </a:lnTo>
                  <a:lnTo>
                    <a:pt x="75641" y="470623"/>
                  </a:lnTo>
                  <a:lnTo>
                    <a:pt x="94729" y="539051"/>
                  </a:lnTo>
                  <a:lnTo>
                    <a:pt x="111937" y="585863"/>
                  </a:lnTo>
                  <a:lnTo>
                    <a:pt x="135813" y="620953"/>
                  </a:lnTo>
                  <a:lnTo>
                    <a:pt x="174485" y="641248"/>
                  </a:lnTo>
                  <a:lnTo>
                    <a:pt x="215011" y="646315"/>
                  </a:lnTo>
                  <a:lnTo>
                    <a:pt x="225310" y="646544"/>
                  </a:lnTo>
                  <a:lnTo>
                    <a:pt x="240042" y="644385"/>
                  </a:lnTo>
                  <a:lnTo>
                    <a:pt x="247230" y="642747"/>
                  </a:lnTo>
                  <a:lnTo>
                    <a:pt x="275336" y="635000"/>
                  </a:lnTo>
                  <a:lnTo>
                    <a:pt x="300558" y="627062"/>
                  </a:lnTo>
                  <a:close/>
                </a:path>
                <a:path w="338455" h="647064">
                  <a:moveTo>
                    <a:pt x="338315" y="616229"/>
                  </a:moveTo>
                  <a:lnTo>
                    <a:pt x="288912" y="482942"/>
                  </a:lnTo>
                  <a:lnTo>
                    <a:pt x="257797" y="490753"/>
                  </a:lnTo>
                  <a:lnTo>
                    <a:pt x="307530" y="624827"/>
                  </a:lnTo>
                  <a:lnTo>
                    <a:pt x="338315" y="616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3031" y="4772828"/>
            <a:ext cx="915669" cy="915669"/>
            <a:chOff x="513031" y="4772828"/>
            <a:chExt cx="915669" cy="915669"/>
          </a:xfrm>
        </p:grpSpPr>
        <p:sp>
          <p:nvSpPr>
            <p:cNvPr id="17" name="object 17"/>
            <p:cNvSpPr/>
            <p:nvPr/>
          </p:nvSpPr>
          <p:spPr>
            <a:xfrm>
              <a:off x="513031" y="4772828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81"/>
                  </a:lnTo>
                  <a:lnTo>
                    <a:pt x="915281" y="91528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EE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7667" y="5001837"/>
              <a:ext cx="588010" cy="612775"/>
            </a:xfrm>
            <a:custGeom>
              <a:avLst/>
              <a:gdLst/>
              <a:ahLst/>
              <a:cxnLst/>
              <a:rect l="l" t="t" r="r" b="b"/>
              <a:pathLst>
                <a:path w="588010" h="612775">
                  <a:moveTo>
                    <a:pt x="388861" y="190449"/>
                  </a:moveTo>
                  <a:lnTo>
                    <a:pt x="305828" y="261327"/>
                  </a:lnTo>
                  <a:lnTo>
                    <a:pt x="291630" y="281254"/>
                  </a:lnTo>
                  <a:lnTo>
                    <a:pt x="291630" y="292950"/>
                  </a:lnTo>
                  <a:lnTo>
                    <a:pt x="295529" y="300748"/>
                  </a:lnTo>
                  <a:lnTo>
                    <a:pt x="307187" y="308546"/>
                  </a:lnTo>
                  <a:lnTo>
                    <a:pt x="314947" y="312445"/>
                  </a:lnTo>
                  <a:lnTo>
                    <a:pt x="329717" y="317385"/>
                  </a:lnTo>
                  <a:lnTo>
                    <a:pt x="335026" y="315887"/>
                  </a:lnTo>
                  <a:lnTo>
                    <a:pt x="314947" y="289052"/>
                  </a:lnTo>
                  <a:lnTo>
                    <a:pt x="388861" y="234480"/>
                  </a:lnTo>
                  <a:lnTo>
                    <a:pt x="388861" y="190449"/>
                  </a:lnTo>
                  <a:close/>
                </a:path>
                <a:path w="588010" h="612775">
                  <a:moveTo>
                    <a:pt x="456425" y="289737"/>
                  </a:moveTo>
                  <a:lnTo>
                    <a:pt x="332105" y="324192"/>
                  </a:lnTo>
                  <a:lnTo>
                    <a:pt x="299415" y="386511"/>
                  </a:lnTo>
                  <a:lnTo>
                    <a:pt x="0" y="519036"/>
                  </a:lnTo>
                  <a:lnTo>
                    <a:pt x="15532" y="534619"/>
                  </a:lnTo>
                  <a:lnTo>
                    <a:pt x="318858" y="386511"/>
                  </a:lnTo>
                  <a:lnTo>
                    <a:pt x="0" y="550214"/>
                  </a:lnTo>
                  <a:lnTo>
                    <a:pt x="46659" y="596988"/>
                  </a:lnTo>
                  <a:lnTo>
                    <a:pt x="353847" y="456679"/>
                  </a:lnTo>
                  <a:lnTo>
                    <a:pt x="400507" y="421589"/>
                  </a:lnTo>
                  <a:lnTo>
                    <a:pt x="436499" y="361289"/>
                  </a:lnTo>
                  <a:lnTo>
                    <a:pt x="448843" y="322300"/>
                  </a:lnTo>
                  <a:lnTo>
                    <a:pt x="453986" y="300786"/>
                  </a:lnTo>
                  <a:lnTo>
                    <a:pt x="456425" y="289737"/>
                  </a:lnTo>
                  <a:close/>
                </a:path>
                <a:path w="588010" h="612775">
                  <a:moveTo>
                    <a:pt x="467271" y="195453"/>
                  </a:moveTo>
                  <a:lnTo>
                    <a:pt x="466852" y="170408"/>
                  </a:lnTo>
                  <a:lnTo>
                    <a:pt x="466623" y="168224"/>
                  </a:lnTo>
                  <a:lnTo>
                    <a:pt x="464489" y="160185"/>
                  </a:lnTo>
                  <a:lnTo>
                    <a:pt x="461860" y="148590"/>
                  </a:lnTo>
                  <a:lnTo>
                    <a:pt x="431977" y="117360"/>
                  </a:lnTo>
                  <a:lnTo>
                    <a:pt x="426288" y="116649"/>
                  </a:lnTo>
                  <a:lnTo>
                    <a:pt x="416775" y="117995"/>
                  </a:lnTo>
                  <a:lnTo>
                    <a:pt x="375843" y="142608"/>
                  </a:lnTo>
                  <a:lnTo>
                    <a:pt x="347192" y="191020"/>
                  </a:lnTo>
                  <a:lnTo>
                    <a:pt x="341350" y="221792"/>
                  </a:lnTo>
                  <a:lnTo>
                    <a:pt x="396621" y="176009"/>
                  </a:lnTo>
                  <a:lnTo>
                    <a:pt x="396621" y="242277"/>
                  </a:lnTo>
                  <a:lnTo>
                    <a:pt x="330517" y="289039"/>
                  </a:lnTo>
                  <a:lnTo>
                    <a:pt x="341261" y="314147"/>
                  </a:lnTo>
                  <a:lnTo>
                    <a:pt x="458190" y="281444"/>
                  </a:lnTo>
                  <a:lnTo>
                    <a:pt x="462800" y="257619"/>
                  </a:lnTo>
                  <a:lnTo>
                    <a:pt x="465620" y="241058"/>
                  </a:lnTo>
                  <a:lnTo>
                    <a:pt x="466471" y="234442"/>
                  </a:lnTo>
                  <a:lnTo>
                    <a:pt x="467271" y="195453"/>
                  </a:lnTo>
                  <a:close/>
                </a:path>
                <a:path w="588010" h="612775">
                  <a:moveTo>
                    <a:pt x="587565" y="46875"/>
                  </a:moveTo>
                  <a:lnTo>
                    <a:pt x="567309" y="10134"/>
                  </a:lnTo>
                  <a:lnTo>
                    <a:pt x="540016" y="0"/>
                  </a:lnTo>
                  <a:lnTo>
                    <a:pt x="534098" y="25"/>
                  </a:lnTo>
                  <a:lnTo>
                    <a:pt x="491553" y="19926"/>
                  </a:lnTo>
                  <a:lnTo>
                    <a:pt x="482180" y="43472"/>
                  </a:lnTo>
                  <a:lnTo>
                    <a:pt x="470509" y="86360"/>
                  </a:lnTo>
                  <a:lnTo>
                    <a:pt x="455764" y="118872"/>
                  </a:lnTo>
                  <a:lnTo>
                    <a:pt x="460832" y="123113"/>
                  </a:lnTo>
                  <a:lnTo>
                    <a:pt x="464540" y="128765"/>
                  </a:lnTo>
                  <a:lnTo>
                    <a:pt x="475843" y="172732"/>
                  </a:lnTo>
                  <a:lnTo>
                    <a:pt x="476237" y="188747"/>
                  </a:lnTo>
                  <a:lnTo>
                    <a:pt x="475894" y="198920"/>
                  </a:lnTo>
                  <a:lnTo>
                    <a:pt x="471601" y="247802"/>
                  </a:lnTo>
                  <a:lnTo>
                    <a:pt x="465023" y="291846"/>
                  </a:lnTo>
                  <a:lnTo>
                    <a:pt x="453377" y="337477"/>
                  </a:lnTo>
                  <a:lnTo>
                    <a:pt x="432612" y="391248"/>
                  </a:lnTo>
                  <a:lnTo>
                    <a:pt x="413016" y="424281"/>
                  </a:lnTo>
                  <a:lnTo>
                    <a:pt x="405841" y="432866"/>
                  </a:lnTo>
                  <a:lnTo>
                    <a:pt x="396621" y="460552"/>
                  </a:lnTo>
                  <a:lnTo>
                    <a:pt x="361619" y="612571"/>
                  </a:lnTo>
                  <a:lnTo>
                    <a:pt x="416077" y="612571"/>
                  </a:lnTo>
                  <a:lnTo>
                    <a:pt x="470509" y="480060"/>
                  </a:lnTo>
                  <a:lnTo>
                    <a:pt x="447179" y="460552"/>
                  </a:lnTo>
                  <a:lnTo>
                    <a:pt x="489953" y="328053"/>
                  </a:lnTo>
                  <a:lnTo>
                    <a:pt x="493826" y="335813"/>
                  </a:lnTo>
                  <a:lnTo>
                    <a:pt x="454939" y="448868"/>
                  </a:lnTo>
                  <a:lnTo>
                    <a:pt x="548259" y="612571"/>
                  </a:lnTo>
                  <a:lnTo>
                    <a:pt x="587159" y="554113"/>
                  </a:lnTo>
                  <a:lnTo>
                    <a:pt x="532726" y="460552"/>
                  </a:lnTo>
                  <a:lnTo>
                    <a:pt x="552170" y="347522"/>
                  </a:lnTo>
                  <a:lnTo>
                    <a:pt x="559943" y="230581"/>
                  </a:lnTo>
                  <a:lnTo>
                    <a:pt x="575525" y="144322"/>
                  </a:lnTo>
                  <a:lnTo>
                    <a:pt x="580923" y="109550"/>
                  </a:lnTo>
                  <a:lnTo>
                    <a:pt x="583298" y="89827"/>
                  </a:lnTo>
                  <a:lnTo>
                    <a:pt x="585533" y="74815"/>
                  </a:lnTo>
                  <a:lnTo>
                    <a:pt x="586371" y="67297"/>
                  </a:lnTo>
                  <a:lnTo>
                    <a:pt x="587489" y="52311"/>
                  </a:lnTo>
                  <a:lnTo>
                    <a:pt x="587565" y="46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894" y="4864131"/>
              <a:ext cx="128488" cy="12847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57831" y="5023935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238" y="0"/>
                  </a:moveTo>
                  <a:lnTo>
                    <a:pt x="24971" y="12239"/>
                  </a:lnTo>
                  <a:lnTo>
                    <a:pt x="1933" y="48503"/>
                  </a:lnTo>
                  <a:lnTo>
                    <a:pt x="0" y="58930"/>
                  </a:lnTo>
                  <a:lnTo>
                    <a:pt x="0" y="64249"/>
                  </a:lnTo>
                  <a:lnTo>
                    <a:pt x="15712" y="107277"/>
                  </a:lnTo>
                  <a:lnTo>
                    <a:pt x="51380" y="126909"/>
                  </a:lnTo>
                  <a:lnTo>
                    <a:pt x="64909" y="128477"/>
                  </a:lnTo>
                  <a:lnTo>
                    <a:pt x="71547" y="127994"/>
                  </a:lnTo>
                  <a:lnTo>
                    <a:pt x="110504" y="110505"/>
                  </a:lnTo>
                  <a:lnTo>
                    <a:pt x="128004" y="71176"/>
                  </a:lnTo>
                  <a:lnTo>
                    <a:pt x="128488" y="64249"/>
                  </a:lnTo>
                  <a:lnTo>
                    <a:pt x="128004" y="57319"/>
                  </a:lnTo>
                  <a:lnTo>
                    <a:pt x="110504" y="17985"/>
                  </a:lnTo>
                  <a:lnTo>
                    <a:pt x="71167" y="483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3031" y="6812546"/>
            <a:ext cx="915281" cy="915281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24182" y="8168526"/>
            <a:ext cx="915669" cy="915669"/>
            <a:chOff x="524182" y="8168526"/>
            <a:chExt cx="915669" cy="915669"/>
          </a:xfrm>
        </p:grpSpPr>
        <p:sp>
          <p:nvSpPr>
            <p:cNvPr id="23" name="object 23"/>
            <p:cNvSpPr/>
            <p:nvPr/>
          </p:nvSpPr>
          <p:spPr>
            <a:xfrm>
              <a:off x="524182" y="8168526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061"/>
                  </a:lnTo>
                  <a:lnTo>
                    <a:pt x="915281" y="91506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EE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3766" y="8514852"/>
              <a:ext cx="253365" cy="304165"/>
            </a:xfrm>
            <a:custGeom>
              <a:avLst/>
              <a:gdLst/>
              <a:ahLst/>
              <a:cxnLst/>
              <a:rect l="l" t="t" r="r" b="b"/>
              <a:pathLst>
                <a:path w="253365" h="304165">
                  <a:moveTo>
                    <a:pt x="89442" y="0"/>
                  </a:moveTo>
                  <a:lnTo>
                    <a:pt x="62218" y="11675"/>
                  </a:lnTo>
                  <a:lnTo>
                    <a:pt x="0" y="38941"/>
                  </a:lnTo>
                  <a:lnTo>
                    <a:pt x="34993" y="101347"/>
                  </a:lnTo>
                  <a:lnTo>
                    <a:pt x="77777" y="38941"/>
                  </a:lnTo>
                  <a:lnTo>
                    <a:pt x="77777" y="42867"/>
                  </a:lnTo>
                  <a:lnTo>
                    <a:pt x="69997" y="58458"/>
                  </a:lnTo>
                  <a:lnTo>
                    <a:pt x="69997" y="77945"/>
                  </a:lnTo>
                  <a:lnTo>
                    <a:pt x="73893" y="101347"/>
                  </a:lnTo>
                  <a:lnTo>
                    <a:pt x="81672" y="124729"/>
                  </a:lnTo>
                  <a:lnTo>
                    <a:pt x="85557" y="128634"/>
                  </a:lnTo>
                  <a:lnTo>
                    <a:pt x="171115" y="304043"/>
                  </a:lnTo>
                  <a:lnTo>
                    <a:pt x="252756" y="265059"/>
                  </a:lnTo>
                  <a:lnTo>
                    <a:pt x="163324" y="81829"/>
                  </a:lnTo>
                  <a:lnTo>
                    <a:pt x="136100" y="46752"/>
                  </a:lnTo>
                  <a:lnTo>
                    <a:pt x="105012" y="31161"/>
                  </a:lnTo>
                  <a:lnTo>
                    <a:pt x="89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6533" y="8487547"/>
              <a:ext cx="139995" cy="740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38227" y="8353035"/>
              <a:ext cx="342265" cy="704215"/>
            </a:xfrm>
            <a:custGeom>
              <a:avLst/>
              <a:gdLst/>
              <a:ahLst/>
              <a:cxnLst/>
              <a:rect l="l" t="t" r="r" b="b"/>
              <a:pathLst>
                <a:path w="342265" h="704215">
                  <a:moveTo>
                    <a:pt x="273688" y="0"/>
                  </a:moveTo>
                  <a:lnTo>
                    <a:pt x="228506" y="7989"/>
                  </a:lnTo>
                  <a:lnTo>
                    <a:pt x="180088" y="24669"/>
                  </a:lnTo>
                  <a:lnTo>
                    <a:pt x="132184" y="64354"/>
                  </a:lnTo>
                  <a:lnTo>
                    <a:pt x="0" y="173492"/>
                  </a:lnTo>
                  <a:lnTo>
                    <a:pt x="27213" y="200758"/>
                  </a:lnTo>
                  <a:lnTo>
                    <a:pt x="159429" y="95546"/>
                  </a:lnTo>
                  <a:lnTo>
                    <a:pt x="167199" y="138414"/>
                  </a:lnTo>
                  <a:lnTo>
                    <a:pt x="34972" y="235835"/>
                  </a:lnTo>
                  <a:lnTo>
                    <a:pt x="50542" y="270955"/>
                  </a:lnTo>
                  <a:lnTo>
                    <a:pt x="178842" y="200758"/>
                  </a:lnTo>
                  <a:lnTo>
                    <a:pt x="182758" y="247552"/>
                  </a:lnTo>
                  <a:lnTo>
                    <a:pt x="182758" y="294336"/>
                  </a:lnTo>
                  <a:lnTo>
                    <a:pt x="159429" y="434667"/>
                  </a:lnTo>
                  <a:lnTo>
                    <a:pt x="186643" y="438583"/>
                  </a:lnTo>
                  <a:lnTo>
                    <a:pt x="159429" y="703622"/>
                  </a:lnTo>
                  <a:lnTo>
                    <a:pt x="194412" y="703622"/>
                  </a:lnTo>
                  <a:lnTo>
                    <a:pt x="248840" y="485336"/>
                  </a:lnTo>
                  <a:lnTo>
                    <a:pt x="248840" y="703622"/>
                  </a:lnTo>
                  <a:lnTo>
                    <a:pt x="303299" y="703622"/>
                  </a:lnTo>
                  <a:lnTo>
                    <a:pt x="303299" y="434667"/>
                  </a:lnTo>
                  <a:lnTo>
                    <a:pt x="342199" y="438583"/>
                  </a:lnTo>
                  <a:lnTo>
                    <a:pt x="326481" y="367484"/>
                  </a:lnTo>
                  <a:lnTo>
                    <a:pt x="315299" y="313655"/>
                  </a:lnTo>
                  <a:lnTo>
                    <a:pt x="304043" y="253227"/>
                  </a:lnTo>
                  <a:lnTo>
                    <a:pt x="298943" y="215427"/>
                  </a:lnTo>
                  <a:lnTo>
                    <a:pt x="298713" y="208925"/>
                  </a:lnTo>
                  <a:lnTo>
                    <a:pt x="298744" y="192653"/>
                  </a:lnTo>
                  <a:lnTo>
                    <a:pt x="304493" y="153597"/>
                  </a:lnTo>
                  <a:lnTo>
                    <a:pt x="315739" y="114792"/>
                  </a:lnTo>
                  <a:lnTo>
                    <a:pt x="317676" y="108289"/>
                  </a:lnTo>
                  <a:lnTo>
                    <a:pt x="326105" y="73065"/>
                  </a:lnTo>
                  <a:lnTo>
                    <a:pt x="326995" y="65893"/>
                  </a:lnTo>
                  <a:lnTo>
                    <a:pt x="326628" y="60437"/>
                  </a:lnTo>
                  <a:lnTo>
                    <a:pt x="313037" y="21946"/>
                  </a:lnTo>
                  <a:lnTo>
                    <a:pt x="279206" y="146"/>
                  </a:lnTo>
                  <a:lnTo>
                    <a:pt x="27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1412" y="8199388"/>
              <a:ext cx="144089" cy="1439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2678" y="8834494"/>
              <a:ext cx="39370" cy="105410"/>
            </a:xfrm>
            <a:custGeom>
              <a:avLst/>
              <a:gdLst/>
              <a:ahLst/>
              <a:cxnLst/>
              <a:rect l="l" t="t" r="r" b="b"/>
              <a:pathLst>
                <a:path w="39370" h="105409">
                  <a:moveTo>
                    <a:pt x="38900" y="11696"/>
                  </a:moveTo>
                  <a:lnTo>
                    <a:pt x="7785" y="0"/>
                  </a:lnTo>
                  <a:lnTo>
                    <a:pt x="3886" y="23393"/>
                  </a:lnTo>
                  <a:lnTo>
                    <a:pt x="0" y="50673"/>
                  </a:lnTo>
                  <a:lnTo>
                    <a:pt x="7785" y="105219"/>
                  </a:lnTo>
                  <a:lnTo>
                    <a:pt x="38887" y="97421"/>
                  </a:lnTo>
                  <a:lnTo>
                    <a:pt x="35001" y="74079"/>
                  </a:lnTo>
                  <a:lnTo>
                    <a:pt x="35001" y="50673"/>
                  </a:lnTo>
                  <a:lnTo>
                    <a:pt x="35001" y="31153"/>
                  </a:lnTo>
                  <a:lnTo>
                    <a:pt x="38900" y="11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792" y="8557718"/>
              <a:ext cx="319969" cy="4833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8802" y="8764318"/>
              <a:ext cx="276225" cy="276860"/>
            </a:xfrm>
            <a:custGeom>
              <a:avLst/>
              <a:gdLst/>
              <a:ahLst/>
              <a:cxnLst/>
              <a:rect l="l" t="t" r="r" b="b"/>
              <a:pathLst>
                <a:path w="276225" h="276859">
                  <a:moveTo>
                    <a:pt x="163314" y="0"/>
                  </a:moveTo>
                  <a:lnTo>
                    <a:pt x="139985" y="101326"/>
                  </a:lnTo>
                  <a:lnTo>
                    <a:pt x="132205" y="140320"/>
                  </a:lnTo>
                  <a:lnTo>
                    <a:pt x="124415" y="175397"/>
                  </a:lnTo>
                  <a:lnTo>
                    <a:pt x="108876" y="132519"/>
                  </a:lnTo>
                  <a:lnTo>
                    <a:pt x="101085" y="113054"/>
                  </a:lnTo>
                  <a:lnTo>
                    <a:pt x="77756" y="81861"/>
                  </a:lnTo>
                  <a:lnTo>
                    <a:pt x="0" y="23381"/>
                  </a:lnTo>
                  <a:lnTo>
                    <a:pt x="0" y="128645"/>
                  </a:lnTo>
                  <a:lnTo>
                    <a:pt x="3884" y="179303"/>
                  </a:lnTo>
                  <a:lnTo>
                    <a:pt x="19444" y="222181"/>
                  </a:lnTo>
                  <a:lnTo>
                    <a:pt x="46658" y="253374"/>
                  </a:lnTo>
                  <a:lnTo>
                    <a:pt x="89442" y="276766"/>
                  </a:lnTo>
                  <a:lnTo>
                    <a:pt x="202213" y="276766"/>
                  </a:lnTo>
                  <a:lnTo>
                    <a:pt x="241071" y="229972"/>
                  </a:lnTo>
                  <a:lnTo>
                    <a:pt x="260526" y="210517"/>
                  </a:lnTo>
                  <a:lnTo>
                    <a:pt x="272201" y="183188"/>
                  </a:lnTo>
                  <a:lnTo>
                    <a:pt x="276085" y="163722"/>
                  </a:lnTo>
                  <a:lnTo>
                    <a:pt x="276085" y="144246"/>
                  </a:lnTo>
                  <a:lnTo>
                    <a:pt x="268305" y="124729"/>
                  </a:lnTo>
                  <a:lnTo>
                    <a:pt x="256641" y="109127"/>
                  </a:lnTo>
                  <a:lnTo>
                    <a:pt x="194412" y="46783"/>
                  </a:lnTo>
                  <a:lnTo>
                    <a:pt x="16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24182" y="9864484"/>
            <a:ext cx="915669" cy="915669"/>
            <a:chOff x="524182" y="9864484"/>
            <a:chExt cx="915669" cy="915669"/>
          </a:xfrm>
        </p:grpSpPr>
        <p:sp>
          <p:nvSpPr>
            <p:cNvPr id="32" name="object 32"/>
            <p:cNvSpPr/>
            <p:nvPr/>
          </p:nvSpPr>
          <p:spPr>
            <a:xfrm>
              <a:off x="524182" y="9864484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EE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666" y="9922569"/>
              <a:ext cx="124436" cy="15590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2105" y="9922570"/>
              <a:ext cx="124425" cy="15590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83234" y="9922566"/>
              <a:ext cx="797560" cy="814705"/>
            </a:xfrm>
            <a:custGeom>
              <a:avLst/>
              <a:gdLst/>
              <a:ahLst/>
              <a:cxnLst/>
              <a:rect l="l" t="t" r="r" b="b"/>
              <a:pathLst>
                <a:path w="797560" h="814704">
                  <a:moveTo>
                    <a:pt x="62230" y="0"/>
                  </a:moveTo>
                  <a:lnTo>
                    <a:pt x="0" y="0"/>
                  </a:lnTo>
                  <a:lnTo>
                    <a:pt x="0" y="814692"/>
                  </a:lnTo>
                  <a:lnTo>
                    <a:pt x="62230" y="814692"/>
                  </a:lnTo>
                  <a:lnTo>
                    <a:pt x="62230" y="0"/>
                  </a:lnTo>
                  <a:close/>
                </a:path>
                <a:path w="797560" h="814704">
                  <a:moveTo>
                    <a:pt x="797179" y="0"/>
                  </a:moveTo>
                  <a:lnTo>
                    <a:pt x="734949" y="0"/>
                  </a:lnTo>
                  <a:lnTo>
                    <a:pt x="734949" y="814692"/>
                  </a:lnTo>
                  <a:lnTo>
                    <a:pt x="797179" y="814692"/>
                  </a:lnTo>
                  <a:lnTo>
                    <a:pt x="7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6565" y="10094069"/>
              <a:ext cx="610870" cy="596900"/>
            </a:xfrm>
            <a:custGeom>
              <a:avLst/>
              <a:gdLst/>
              <a:ahLst/>
              <a:cxnLst/>
              <a:rect l="l" t="t" r="r" b="b"/>
              <a:pathLst>
                <a:path w="610869" h="596900">
                  <a:moveTo>
                    <a:pt x="0" y="596400"/>
                  </a:moveTo>
                  <a:lnTo>
                    <a:pt x="610504" y="596400"/>
                  </a:lnTo>
                  <a:lnTo>
                    <a:pt x="610504" y="0"/>
                  </a:lnTo>
                  <a:lnTo>
                    <a:pt x="0" y="0"/>
                  </a:lnTo>
                  <a:lnTo>
                    <a:pt x="0" y="596400"/>
                  </a:lnTo>
                  <a:close/>
                </a:path>
              </a:pathLst>
            </a:custGeom>
            <a:ln w="15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7077" y="10285075"/>
              <a:ext cx="346710" cy="358775"/>
            </a:xfrm>
            <a:custGeom>
              <a:avLst/>
              <a:gdLst/>
              <a:ahLst/>
              <a:cxnLst/>
              <a:rect l="l" t="t" r="r" b="b"/>
              <a:pathLst>
                <a:path w="346709" h="358775">
                  <a:moveTo>
                    <a:pt x="346113" y="179324"/>
                  </a:moveTo>
                  <a:lnTo>
                    <a:pt x="330581" y="31191"/>
                  </a:lnTo>
                  <a:lnTo>
                    <a:pt x="312851" y="7810"/>
                  </a:lnTo>
                  <a:lnTo>
                    <a:pt x="205765" y="7823"/>
                  </a:lnTo>
                  <a:lnTo>
                    <a:pt x="201828" y="9512"/>
                  </a:lnTo>
                  <a:lnTo>
                    <a:pt x="194564" y="16192"/>
                  </a:lnTo>
                  <a:lnTo>
                    <a:pt x="192430" y="20243"/>
                  </a:lnTo>
                  <a:lnTo>
                    <a:pt x="178892" y="143916"/>
                  </a:lnTo>
                  <a:lnTo>
                    <a:pt x="178904" y="18008"/>
                  </a:lnTo>
                  <a:lnTo>
                    <a:pt x="177787" y="12750"/>
                  </a:lnTo>
                  <a:lnTo>
                    <a:pt x="173228" y="2552"/>
                  </a:lnTo>
                  <a:lnTo>
                    <a:pt x="169176" y="0"/>
                  </a:lnTo>
                  <a:lnTo>
                    <a:pt x="163347" y="0"/>
                  </a:lnTo>
                  <a:lnTo>
                    <a:pt x="9766" y="0"/>
                  </a:lnTo>
                  <a:lnTo>
                    <a:pt x="5715" y="2260"/>
                  </a:lnTo>
                  <a:lnTo>
                    <a:pt x="1143" y="11277"/>
                  </a:lnTo>
                  <a:lnTo>
                    <a:pt x="0" y="16827"/>
                  </a:lnTo>
                  <a:lnTo>
                    <a:pt x="38" y="175399"/>
                  </a:lnTo>
                  <a:lnTo>
                    <a:pt x="31140" y="175399"/>
                  </a:lnTo>
                  <a:lnTo>
                    <a:pt x="31140" y="38989"/>
                  </a:lnTo>
                  <a:lnTo>
                    <a:pt x="38912" y="38989"/>
                  </a:lnTo>
                  <a:lnTo>
                    <a:pt x="38912" y="358609"/>
                  </a:lnTo>
                  <a:lnTo>
                    <a:pt x="81686" y="358609"/>
                  </a:lnTo>
                  <a:lnTo>
                    <a:pt x="81686" y="187109"/>
                  </a:lnTo>
                  <a:lnTo>
                    <a:pt x="97256" y="187109"/>
                  </a:lnTo>
                  <a:lnTo>
                    <a:pt x="97256" y="358609"/>
                  </a:lnTo>
                  <a:lnTo>
                    <a:pt x="140017" y="358609"/>
                  </a:lnTo>
                  <a:lnTo>
                    <a:pt x="140017" y="38989"/>
                  </a:lnTo>
                  <a:lnTo>
                    <a:pt x="147802" y="38989"/>
                  </a:lnTo>
                  <a:lnTo>
                    <a:pt x="147802" y="175399"/>
                  </a:lnTo>
                  <a:lnTo>
                    <a:pt x="175437" y="175399"/>
                  </a:lnTo>
                  <a:lnTo>
                    <a:pt x="175018" y="179324"/>
                  </a:lnTo>
                  <a:lnTo>
                    <a:pt x="198361" y="179324"/>
                  </a:lnTo>
                  <a:lnTo>
                    <a:pt x="210007" y="50673"/>
                  </a:lnTo>
                  <a:lnTo>
                    <a:pt x="217805" y="50673"/>
                  </a:lnTo>
                  <a:lnTo>
                    <a:pt x="210477" y="171513"/>
                  </a:lnTo>
                  <a:lnTo>
                    <a:pt x="210007" y="171513"/>
                  </a:lnTo>
                  <a:lnTo>
                    <a:pt x="198361" y="257263"/>
                  </a:lnTo>
                  <a:lnTo>
                    <a:pt x="213575" y="257263"/>
                  </a:lnTo>
                  <a:lnTo>
                    <a:pt x="217805" y="358609"/>
                  </a:lnTo>
                  <a:lnTo>
                    <a:pt x="245021" y="358609"/>
                  </a:lnTo>
                  <a:lnTo>
                    <a:pt x="245021" y="257263"/>
                  </a:lnTo>
                  <a:lnTo>
                    <a:pt x="276123" y="257263"/>
                  </a:lnTo>
                  <a:lnTo>
                    <a:pt x="276123" y="358609"/>
                  </a:lnTo>
                  <a:lnTo>
                    <a:pt x="303339" y="358609"/>
                  </a:lnTo>
                  <a:lnTo>
                    <a:pt x="307568" y="257263"/>
                  </a:lnTo>
                  <a:lnTo>
                    <a:pt x="326669" y="257263"/>
                  </a:lnTo>
                  <a:lnTo>
                    <a:pt x="311137" y="171513"/>
                  </a:lnTo>
                  <a:lnTo>
                    <a:pt x="310667" y="171513"/>
                  </a:lnTo>
                  <a:lnTo>
                    <a:pt x="303339" y="50673"/>
                  </a:lnTo>
                  <a:lnTo>
                    <a:pt x="311137" y="50673"/>
                  </a:lnTo>
                  <a:lnTo>
                    <a:pt x="326669" y="179324"/>
                  </a:lnTo>
                  <a:lnTo>
                    <a:pt x="346113" y="179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770" y="10201487"/>
              <a:ext cx="73589" cy="7361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1643" y="10215938"/>
              <a:ext cx="72018" cy="7201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8818" y="10121133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55872" y="596453"/>
                  </a:moveTo>
                  <a:lnTo>
                    <a:pt x="752176" y="599353"/>
                  </a:lnTo>
                  <a:lnTo>
                    <a:pt x="747725" y="600787"/>
                  </a:lnTo>
                  <a:lnTo>
                    <a:pt x="742511" y="600787"/>
                  </a:lnTo>
                  <a:lnTo>
                    <a:pt x="737296" y="600787"/>
                  </a:lnTo>
                  <a:lnTo>
                    <a:pt x="732846" y="599353"/>
                  </a:lnTo>
                  <a:lnTo>
                    <a:pt x="729161" y="596453"/>
                  </a:lnTo>
                  <a:lnTo>
                    <a:pt x="715730" y="585917"/>
                  </a:lnTo>
                  <a:lnTo>
                    <a:pt x="700126" y="573677"/>
                  </a:lnTo>
                  <a:lnTo>
                    <a:pt x="682349" y="559731"/>
                  </a:lnTo>
                  <a:lnTo>
                    <a:pt x="662398" y="544077"/>
                  </a:lnTo>
                  <a:lnTo>
                    <a:pt x="640303" y="526759"/>
                  </a:lnTo>
                  <a:lnTo>
                    <a:pt x="616093" y="507775"/>
                  </a:lnTo>
                  <a:lnTo>
                    <a:pt x="589767" y="487125"/>
                  </a:lnTo>
                  <a:lnTo>
                    <a:pt x="561323" y="464813"/>
                  </a:lnTo>
                  <a:lnTo>
                    <a:pt x="531294" y="441257"/>
                  </a:lnTo>
                  <a:lnTo>
                    <a:pt x="500203" y="416873"/>
                  </a:lnTo>
                  <a:lnTo>
                    <a:pt x="468049" y="391659"/>
                  </a:lnTo>
                  <a:lnTo>
                    <a:pt x="434834" y="365611"/>
                  </a:lnTo>
                  <a:lnTo>
                    <a:pt x="401091" y="339142"/>
                  </a:lnTo>
                  <a:lnTo>
                    <a:pt x="367350" y="312677"/>
                  </a:lnTo>
                  <a:lnTo>
                    <a:pt x="333608" y="286214"/>
                  </a:lnTo>
                  <a:lnTo>
                    <a:pt x="299865" y="259751"/>
                  </a:lnTo>
                  <a:lnTo>
                    <a:pt x="266650" y="233700"/>
                  </a:lnTo>
                  <a:lnTo>
                    <a:pt x="234496" y="208479"/>
                  </a:lnTo>
                  <a:lnTo>
                    <a:pt x="203405" y="184088"/>
                  </a:lnTo>
                  <a:lnTo>
                    <a:pt x="173376" y="160529"/>
                  </a:lnTo>
                  <a:lnTo>
                    <a:pt x="144932" y="138228"/>
                  </a:lnTo>
                  <a:lnTo>
                    <a:pt x="118606" y="117582"/>
                  </a:lnTo>
                  <a:lnTo>
                    <a:pt x="94396" y="98594"/>
                  </a:lnTo>
                  <a:lnTo>
                    <a:pt x="72301" y="81264"/>
                  </a:lnTo>
                  <a:lnTo>
                    <a:pt x="52350" y="65618"/>
                  </a:lnTo>
                  <a:lnTo>
                    <a:pt x="34573" y="51679"/>
                  </a:lnTo>
                  <a:lnTo>
                    <a:pt x="18970" y="39443"/>
                  </a:lnTo>
                  <a:lnTo>
                    <a:pt x="5539" y="28910"/>
                  </a:lnTo>
                  <a:lnTo>
                    <a:pt x="1842" y="26020"/>
                  </a:lnTo>
                  <a:lnTo>
                    <a:pt x="0" y="22522"/>
                  </a:lnTo>
                  <a:lnTo>
                    <a:pt x="0" y="18439"/>
                  </a:lnTo>
                  <a:lnTo>
                    <a:pt x="0" y="14345"/>
                  </a:lnTo>
                  <a:lnTo>
                    <a:pt x="1842" y="10847"/>
                  </a:lnTo>
                  <a:lnTo>
                    <a:pt x="5539" y="7957"/>
                  </a:lnTo>
                  <a:lnTo>
                    <a:pt x="10146" y="4355"/>
                  </a:lnTo>
                  <a:lnTo>
                    <a:pt x="13842" y="1455"/>
                  </a:lnTo>
                  <a:lnTo>
                    <a:pt x="18292" y="0"/>
                  </a:lnTo>
                  <a:lnTo>
                    <a:pt x="23507" y="0"/>
                  </a:lnTo>
                  <a:lnTo>
                    <a:pt x="28721" y="0"/>
                  </a:lnTo>
                  <a:lnTo>
                    <a:pt x="33171" y="1455"/>
                  </a:lnTo>
                  <a:lnTo>
                    <a:pt x="36857" y="4355"/>
                  </a:lnTo>
                  <a:lnTo>
                    <a:pt x="50290" y="14883"/>
                  </a:lnTo>
                  <a:lnTo>
                    <a:pt x="65895" y="27115"/>
                  </a:lnTo>
                  <a:lnTo>
                    <a:pt x="83673" y="41054"/>
                  </a:lnTo>
                  <a:lnTo>
                    <a:pt x="103619" y="56699"/>
                  </a:lnTo>
                  <a:lnTo>
                    <a:pt x="125715" y="74032"/>
                  </a:lnTo>
                  <a:lnTo>
                    <a:pt x="149924" y="93019"/>
                  </a:lnTo>
                  <a:lnTo>
                    <a:pt x="176250" y="113665"/>
                  </a:lnTo>
                  <a:lnTo>
                    <a:pt x="204695" y="135974"/>
                  </a:lnTo>
                  <a:lnTo>
                    <a:pt x="234728" y="159530"/>
                  </a:lnTo>
                  <a:lnTo>
                    <a:pt x="265819" y="183913"/>
                  </a:lnTo>
                  <a:lnTo>
                    <a:pt x="297970" y="209124"/>
                  </a:lnTo>
                  <a:lnTo>
                    <a:pt x="331183" y="235165"/>
                  </a:lnTo>
                  <a:lnTo>
                    <a:pt x="364927" y="261630"/>
                  </a:lnTo>
                  <a:lnTo>
                    <a:pt x="398668" y="288097"/>
                  </a:lnTo>
                  <a:lnTo>
                    <a:pt x="432409" y="314565"/>
                  </a:lnTo>
                  <a:lnTo>
                    <a:pt x="466153" y="341036"/>
                  </a:lnTo>
                  <a:lnTo>
                    <a:pt x="499368" y="367079"/>
                  </a:lnTo>
                  <a:lnTo>
                    <a:pt x="531521" y="392294"/>
                  </a:lnTo>
                  <a:lnTo>
                    <a:pt x="562613" y="416680"/>
                  </a:lnTo>
                  <a:lnTo>
                    <a:pt x="592641" y="440237"/>
                  </a:lnTo>
                  <a:lnTo>
                    <a:pt x="621087" y="462538"/>
                  </a:lnTo>
                  <a:lnTo>
                    <a:pt x="647416" y="483184"/>
                  </a:lnTo>
                  <a:lnTo>
                    <a:pt x="671626" y="502172"/>
                  </a:lnTo>
                  <a:lnTo>
                    <a:pt x="693717" y="519502"/>
                  </a:lnTo>
                  <a:lnTo>
                    <a:pt x="713668" y="535148"/>
                  </a:lnTo>
                  <a:lnTo>
                    <a:pt x="747048" y="561323"/>
                  </a:lnTo>
                  <a:lnTo>
                    <a:pt x="766018" y="578265"/>
                  </a:lnTo>
                  <a:lnTo>
                    <a:pt x="766018" y="582348"/>
                  </a:lnTo>
                  <a:lnTo>
                    <a:pt x="766018" y="586442"/>
                  </a:lnTo>
                  <a:lnTo>
                    <a:pt x="764175" y="589940"/>
                  </a:lnTo>
                  <a:lnTo>
                    <a:pt x="760479" y="592809"/>
                  </a:lnTo>
                  <a:lnTo>
                    <a:pt x="755872" y="596453"/>
                  </a:lnTo>
                  <a:close/>
                </a:path>
              </a:pathLst>
            </a:custGeom>
            <a:ln w="3175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8640" y="10120986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20554" y="0"/>
                  </a:moveTo>
                  <a:lnTo>
                    <a:pt x="17182" y="743"/>
                  </a:lnTo>
                  <a:lnTo>
                    <a:pt x="9130" y="5151"/>
                  </a:lnTo>
                  <a:lnTo>
                    <a:pt x="9486" y="5130"/>
                  </a:lnTo>
                  <a:lnTo>
                    <a:pt x="6533" y="7444"/>
                  </a:lnTo>
                  <a:lnTo>
                    <a:pt x="6565" y="7162"/>
                  </a:lnTo>
                  <a:lnTo>
                    <a:pt x="942" y="13476"/>
                  </a:lnTo>
                  <a:lnTo>
                    <a:pt x="0" y="16135"/>
                  </a:lnTo>
                  <a:lnTo>
                    <a:pt x="1026" y="25004"/>
                  </a:lnTo>
                  <a:lnTo>
                    <a:pt x="2230" y="26355"/>
                  </a:lnTo>
                  <a:lnTo>
                    <a:pt x="732794" y="599322"/>
                  </a:lnTo>
                  <a:lnTo>
                    <a:pt x="734490" y="600274"/>
                  </a:lnTo>
                  <a:lnTo>
                    <a:pt x="745956" y="600913"/>
                  </a:lnTo>
                  <a:lnTo>
                    <a:pt x="749893" y="600034"/>
                  </a:lnTo>
                  <a:lnTo>
                    <a:pt x="754207" y="598034"/>
                  </a:lnTo>
                  <a:lnTo>
                    <a:pt x="756050" y="596599"/>
                  </a:lnTo>
                  <a:lnTo>
                    <a:pt x="757694" y="595238"/>
                  </a:lnTo>
                  <a:lnTo>
                    <a:pt x="759599" y="594055"/>
                  </a:lnTo>
                  <a:lnTo>
                    <a:pt x="765442" y="587594"/>
                  </a:lnTo>
                  <a:lnTo>
                    <a:pt x="766385" y="584966"/>
                  </a:lnTo>
                  <a:lnTo>
                    <a:pt x="765358" y="576055"/>
                  </a:lnTo>
                  <a:lnTo>
                    <a:pt x="764144" y="574705"/>
                  </a:lnTo>
                  <a:lnTo>
                    <a:pt x="33580" y="1748"/>
                  </a:lnTo>
                  <a:lnTo>
                    <a:pt x="31883" y="816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061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8820" y="10121133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60479" y="7936"/>
                  </a:moveTo>
                  <a:lnTo>
                    <a:pt x="764175" y="10847"/>
                  </a:lnTo>
                  <a:lnTo>
                    <a:pt x="766018" y="14345"/>
                  </a:lnTo>
                  <a:lnTo>
                    <a:pt x="766018" y="18439"/>
                  </a:lnTo>
                  <a:lnTo>
                    <a:pt x="766018" y="22522"/>
                  </a:lnTo>
                  <a:lnTo>
                    <a:pt x="764175" y="26020"/>
                  </a:lnTo>
                  <a:lnTo>
                    <a:pt x="760479" y="28910"/>
                  </a:lnTo>
                  <a:lnTo>
                    <a:pt x="747048" y="39443"/>
                  </a:lnTo>
                  <a:lnTo>
                    <a:pt x="731445" y="51679"/>
                  </a:lnTo>
                  <a:lnTo>
                    <a:pt x="713668" y="65618"/>
                  </a:lnTo>
                  <a:lnTo>
                    <a:pt x="693717" y="81264"/>
                  </a:lnTo>
                  <a:lnTo>
                    <a:pt x="671621" y="98592"/>
                  </a:lnTo>
                  <a:lnTo>
                    <a:pt x="647412" y="117578"/>
                  </a:lnTo>
                  <a:lnTo>
                    <a:pt x="621086" y="138224"/>
                  </a:lnTo>
                  <a:lnTo>
                    <a:pt x="592641" y="160529"/>
                  </a:lnTo>
                  <a:lnTo>
                    <a:pt x="562613" y="184086"/>
                  </a:lnTo>
                  <a:lnTo>
                    <a:pt x="531521" y="208472"/>
                  </a:lnTo>
                  <a:lnTo>
                    <a:pt x="499368" y="233687"/>
                  </a:lnTo>
                  <a:lnTo>
                    <a:pt x="466153" y="259730"/>
                  </a:lnTo>
                  <a:lnTo>
                    <a:pt x="432409" y="286194"/>
                  </a:lnTo>
                  <a:lnTo>
                    <a:pt x="398668" y="312658"/>
                  </a:lnTo>
                  <a:lnTo>
                    <a:pt x="364927" y="339125"/>
                  </a:lnTo>
                  <a:lnTo>
                    <a:pt x="331183" y="365601"/>
                  </a:lnTo>
                  <a:lnTo>
                    <a:pt x="297968" y="391642"/>
                  </a:lnTo>
                  <a:lnTo>
                    <a:pt x="265815" y="416853"/>
                  </a:lnTo>
                  <a:lnTo>
                    <a:pt x="234723" y="441236"/>
                  </a:lnTo>
                  <a:lnTo>
                    <a:pt x="204695" y="464792"/>
                  </a:lnTo>
                  <a:lnTo>
                    <a:pt x="176249" y="487092"/>
                  </a:lnTo>
                  <a:lnTo>
                    <a:pt x="149920" y="507739"/>
                  </a:lnTo>
                  <a:lnTo>
                    <a:pt x="125710" y="526731"/>
                  </a:lnTo>
                  <a:lnTo>
                    <a:pt x="103619" y="544067"/>
                  </a:lnTo>
                  <a:lnTo>
                    <a:pt x="83668" y="559712"/>
                  </a:lnTo>
                  <a:lnTo>
                    <a:pt x="65891" y="573651"/>
                  </a:lnTo>
                  <a:lnTo>
                    <a:pt x="50288" y="585883"/>
                  </a:lnTo>
                  <a:lnTo>
                    <a:pt x="36857" y="596411"/>
                  </a:lnTo>
                  <a:lnTo>
                    <a:pt x="33171" y="599332"/>
                  </a:lnTo>
                  <a:lnTo>
                    <a:pt x="28721" y="600767"/>
                  </a:lnTo>
                  <a:lnTo>
                    <a:pt x="23507" y="600767"/>
                  </a:lnTo>
                  <a:lnTo>
                    <a:pt x="18292" y="600767"/>
                  </a:lnTo>
                  <a:lnTo>
                    <a:pt x="13842" y="599332"/>
                  </a:lnTo>
                  <a:lnTo>
                    <a:pt x="10146" y="596411"/>
                  </a:lnTo>
                  <a:lnTo>
                    <a:pt x="5539" y="592809"/>
                  </a:lnTo>
                  <a:lnTo>
                    <a:pt x="1842" y="589919"/>
                  </a:lnTo>
                  <a:lnTo>
                    <a:pt x="0" y="586421"/>
                  </a:lnTo>
                  <a:lnTo>
                    <a:pt x="0" y="582338"/>
                  </a:lnTo>
                  <a:lnTo>
                    <a:pt x="0" y="578244"/>
                  </a:lnTo>
                  <a:lnTo>
                    <a:pt x="1842" y="574746"/>
                  </a:lnTo>
                  <a:lnTo>
                    <a:pt x="5539" y="571856"/>
                  </a:lnTo>
                  <a:lnTo>
                    <a:pt x="18970" y="561323"/>
                  </a:lnTo>
                  <a:lnTo>
                    <a:pt x="34573" y="549087"/>
                  </a:lnTo>
                  <a:lnTo>
                    <a:pt x="52350" y="535148"/>
                  </a:lnTo>
                  <a:lnTo>
                    <a:pt x="72301" y="519502"/>
                  </a:lnTo>
                  <a:lnTo>
                    <a:pt x="94396" y="502172"/>
                  </a:lnTo>
                  <a:lnTo>
                    <a:pt x="118606" y="483184"/>
                  </a:lnTo>
                  <a:lnTo>
                    <a:pt x="144932" y="462538"/>
                  </a:lnTo>
                  <a:lnTo>
                    <a:pt x="173376" y="440237"/>
                  </a:lnTo>
                  <a:lnTo>
                    <a:pt x="203405" y="416680"/>
                  </a:lnTo>
                  <a:lnTo>
                    <a:pt x="234496" y="392294"/>
                  </a:lnTo>
                  <a:lnTo>
                    <a:pt x="266650" y="367079"/>
                  </a:lnTo>
                  <a:lnTo>
                    <a:pt x="299865" y="341036"/>
                  </a:lnTo>
                  <a:lnTo>
                    <a:pt x="333608" y="314565"/>
                  </a:lnTo>
                  <a:lnTo>
                    <a:pt x="367350" y="288097"/>
                  </a:lnTo>
                  <a:lnTo>
                    <a:pt x="401091" y="261630"/>
                  </a:lnTo>
                  <a:lnTo>
                    <a:pt x="434834" y="235165"/>
                  </a:lnTo>
                  <a:lnTo>
                    <a:pt x="468049" y="209124"/>
                  </a:lnTo>
                  <a:lnTo>
                    <a:pt x="500203" y="183913"/>
                  </a:lnTo>
                  <a:lnTo>
                    <a:pt x="531294" y="159530"/>
                  </a:lnTo>
                  <a:lnTo>
                    <a:pt x="561323" y="135974"/>
                  </a:lnTo>
                  <a:lnTo>
                    <a:pt x="589767" y="113665"/>
                  </a:lnTo>
                  <a:lnTo>
                    <a:pt x="616093" y="93019"/>
                  </a:lnTo>
                  <a:lnTo>
                    <a:pt x="640303" y="74032"/>
                  </a:lnTo>
                  <a:lnTo>
                    <a:pt x="662398" y="56699"/>
                  </a:lnTo>
                  <a:lnTo>
                    <a:pt x="682349" y="41054"/>
                  </a:lnTo>
                  <a:lnTo>
                    <a:pt x="700126" y="27115"/>
                  </a:lnTo>
                  <a:lnTo>
                    <a:pt x="715730" y="14883"/>
                  </a:lnTo>
                  <a:lnTo>
                    <a:pt x="729161" y="4355"/>
                  </a:lnTo>
                  <a:lnTo>
                    <a:pt x="732846" y="1455"/>
                  </a:lnTo>
                  <a:lnTo>
                    <a:pt x="737296" y="0"/>
                  </a:lnTo>
                  <a:lnTo>
                    <a:pt x="742511" y="0"/>
                  </a:lnTo>
                  <a:lnTo>
                    <a:pt x="747725" y="0"/>
                  </a:lnTo>
                  <a:lnTo>
                    <a:pt x="752176" y="1455"/>
                  </a:lnTo>
                  <a:lnTo>
                    <a:pt x="755872" y="4355"/>
                  </a:lnTo>
                  <a:lnTo>
                    <a:pt x="760479" y="7936"/>
                  </a:lnTo>
                  <a:close/>
                </a:path>
              </a:pathLst>
            </a:custGeom>
            <a:ln w="3175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632" y="10120986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45830" y="0"/>
                  </a:moveTo>
                  <a:lnTo>
                    <a:pt x="2240" y="574705"/>
                  </a:lnTo>
                  <a:lnTo>
                    <a:pt x="0" y="584924"/>
                  </a:lnTo>
                  <a:lnTo>
                    <a:pt x="942" y="587573"/>
                  </a:lnTo>
                  <a:lnTo>
                    <a:pt x="6565" y="593908"/>
                  </a:lnTo>
                  <a:lnTo>
                    <a:pt x="6544" y="593615"/>
                  </a:lnTo>
                  <a:lnTo>
                    <a:pt x="9497" y="595929"/>
                  </a:lnTo>
                  <a:lnTo>
                    <a:pt x="9141" y="595908"/>
                  </a:lnTo>
                  <a:lnTo>
                    <a:pt x="17193" y="600316"/>
                  </a:lnTo>
                  <a:lnTo>
                    <a:pt x="20564" y="601060"/>
                  </a:lnTo>
                  <a:lnTo>
                    <a:pt x="31894" y="600243"/>
                  </a:lnTo>
                  <a:lnTo>
                    <a:pt x="33590" y="599290"/>
                  </a:lnTo>
                  <a:lnTo>
                    <a:pt x="764154" y="26355"/>
                  </a:lnTo>
                  <a:lnTo>
                    <a:pt x="765369" y="25025"/>
                  </a:lnTo>
                  <a:lnTo>
                    <a:pt x="766196" y="16020"/>
                  </a:lnTo>
                  <a:lnTo>
                    <a:pt x="765055" y="12921"/>
                  </a:lnTo>
                  <a:lnTo>
                    <a:pt x="762510" y="9538"/>
                  </a:lnTo>
                  <a:lnTo>
                    <a:pt x="760667" y="8083"/>
                  </a:lnTo>
                  <a:lnTo>
                    <a:pt x="757955" y="5989"/>
                  </a:lnTo>
                  <a:lnTo>
                    <a:pt x="757463" y="5319"/>
                  </a:lnTo>
                  <a:lnTo>
                    <a:pt x="749202" y="743"/>
                  </a:lnTo>
                  <a:lnTo>
                    <a:pt x="745830" y="0"/>
                  </a:lnTo>
                  <a:close/>
                </a:path>
              </a:pathLst>
            </a:custGeom>
            <a:solidFill>
              <a:srgbClr val="061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9" name="Textfeld 818">
            <a:extLst>
              <a:ext uri="{FF2B5EF4-FFF2-40B4-BE49-F238E27FC236}">
                <a16:creationId xmlns:a16="http://schemas.microsoft.com/office/drawing/2014/main" id="{695A573D-18CA-45CF-A90B-151042AF3FC9}"/>
              </a:ext>
            </a:extLst>
          </p:cNvPr>
          <p:cNvSpPr txBox="1"/>
          <p:nvPr/>
        </p:nvSpPr>
        <p:spPr>
          <a:xfrm>
            <a:off x="10146990" y="3037132"/>
            <a:ext cx="875569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FF0000"/>
                </a:solidFill>
                <a:latin typeface="FS Albert"/>
              </a:rPr>
              <a:t>Notfallnummern</a:t>
            </a:r>
          </a:p>
          <a:p>
            <a:endParaRPr lang="de-CH" sz="3200" dirty="0">
              <a:solidFill>
                <a:srgbClr val="FF0000"/>
              </a:solidFill>
              <a:latin typeface="FS Albert"/>
            </a:endParaRPr>
          </a:p>
          <a:p>
            <a:r>
              <a:rPr lang="de-CH" sz="3200" dirty="0">
                <a:latin typeface="FS Albert"/>
              </a:rPr>
              <a:t>Feuerwehr				118</a:t>
            </a:r>
          </a:p>
          <a:p>
            <a:endParaRPr lang="de-CH" sz="3200" dirty="0">
              <a:latin typeface="FS Albert"/>
            </a:endParaRPr>
          </a:p>
          <a:p>
            <a:r>
              <a:rPr lang="de-CH" sz="3200" dirty="0">
                <a:latin typeface="FS Albert"/>
              </a:rPr>
              <a:t>Polizei				117</a:t>
            </a:r>
          </a:p>
          <a:p>
            <a:endParaRPr lang="de-CH" sz="3200" dirty="0">
              <a:latin typeface="FS Albert"/>
            </a:endParaRPr>
          </a:p>
          <a:p>
            <a:r>
              <a:rPr lang="de-CH" sz="3200" dirty="0">
                <a:latin typeface="FS Albert"/>
              </a:rPr>
              <a:t>Ambulanz				144 / 041 349 35 55</a:t>
            </a:r>
          </a:p>
          <a:p>
            <a:endParaRPr lang="de-CH" sz="3200" dirty="0">
              <a:latin typeface="FS Albert"/>
            </a:endParaRPr>
          </a:p>
          <a:p>
            <a:r>
              <a:rPr lang="de-CH" sz="3200" dirty="0">
                <a:latin typeface="FS Albert"/>
              </a:rPr>
              <a:t>REGA					1414</a:t>
            </a:r>
          </a:p>
          <a:p>
            <a:endParaRPr lang="de-CH" sz="3200" dirty="0">
              <a:latin typeface="FS Albert"/>
            </a:endParaRPr>
          </a:p>
          <a:p>
            <a:r>
              <a:rPr lang="de-CH" sz="3200" dirty="0">
                <a:latin typeface="FS Albert"/>
              </a:rPr>
              <a:t>Toxikologisches Zentrum	145</a:t>
            </a:r>
          </a:p>
          <a:p>
            <a:endParaRPr lang="de-CH" sz="3200" dirty="0">
              <a:latin typeface="FS Albert"/>
            </a:endParaRPr>
          </a:p>
          <a:p>
            <a:r>
              <a:rPr lang="de-CH" sz="3200" dirty="0">
                <a:latin typeface="FS Albert"/>
              </a:rPr>
              <a:t>Betriebsnothelfende		041 349 35 55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521906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FB547"/>
                </a:solidFill>
              </a:rPr>
              <a:t>Wie </a:t>
            </a:r>
            <a:r>
              <a:rPr spc="-15" dirty="0">
                <a:solidFill>
                  <a:srgbClr val="4FB547"/>
                </a:solidFill>
              </a:rPr>
              <a:t>verhalte </a:t>
            </a:r>
            <a:r>
              <a:rPr spc="-5" dirty="0">
                <a:solidFill>
                  <a:srgbClr val="4FB547"/>
                </a:solidFill>
              </a:rPr>
              <a:t>ich mich im </a:t>
            </a:r>
            <a:r>
              <a:rPr spc="-45" dirty="0">
                <a:solidFill>
                  <a:srgbClr val="4FB547"/>
                </a:solidFill>
              </a:rPr>
              <a:t>Falle </a:t>
            </a:r>
            <a:r>
              <a:rPr spc="-755" dirty="0">
                <a:solidFill>
                  <a:srgbClr val="4FB547"/>
                </a:solidFill>
              </a:rPr>
              <a:t> </a:t>
            </a:r>
            <a:r>
              <a:rPr spc="-5" dirty="0">
                <a:solidFill>
                  <a:srgbClr val="4FB547"/>
                </a:solidFill>
              </a:rPr>
              <a:t>einer</a:t>
            </a:r>
            <a:r>
              <a:rPr spc="-10" dirty="0">
                <a:solidFill>
                  <a:srgbClr val="4FB547"/>
                </a:solidFill>
              </a:rPr>
              <a:t> </a:t>
            </a:r>
            <a:r>
              <a:rPr spc="-15" dirty="0">
                <a:solidFill>
                  <a:srgbClr val="4FB547"/>
                </a:solidFill>
              </a:rPr>
              <a:t>Evakuation?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1" y="3559455"/>
            <a:ext cx="6018530" cy="41300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950" b="1" spc="30" dirty="0">
                <a:solidFill>
                  <a:srgbClr val="00000F"/>
                </a:solidFill>
                <a:latin typeface="FS Albert"/>
                <a:cs typeface="FS Albert"/>
              </a:rPr>
              <a:t>Zuhören</a:t>
            </a:r>
            <a:r>
              <a:rPr sz="1950" b="1" spc="4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b="1" spc="4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30" dirty="0">
                <a:solidFill>
                  <a:srgbClr val="00000F"/>
                </a:solidFill>
                <a:latin typeface="FS Albert"/>
                <a:cs typeface="FS Albert"/>
              </a:rPr>
              <a:t>Befolgen</a:t>
            </a:r>
            <a:endParaRPr sz="1950">
              <a:latin typeface="FS Albert"/>
              <a:cs typeface="FS Albert"/>
            </a:endParaRPr>
          </a:p>
          <a:p>
            <a:pPr marL="12700" marR="459740">
              <a:lnSpc>
                <a:spcPct val="115100"/>
              </a:lnSpc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Anweisungen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der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Notfallorganisation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Informa- </a:t>
            </a:r>
            <a:r>
              <a:rPr sz="1950" spc="-434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tionsblätter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befolgen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50" b="1" spc="30" dirty="0">
                <a:solidFill>
                  <a:srgbClr val="00000F"/>
                </a:solidFill>
                <a:latin typeface="FS Albert"/>
                <a:cs typeface="FS Albert"/>
              </a:rPr>
              <a:t>Flucht</a:t>
            </a:r>
            <a:r>
              <a:rPr sz="1950" b="1" spc="4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30" dirty="0">
                <a:solidFill>
                  <a:srgbClr val="00000F"/>
                </a:solidFill>
                <a:latin typeface="FS Albert"/>
                <a:cs typeface="FS Albert"/>
              </a:rPr>
              <a:t>antreten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Ruhig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schnell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das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Gebäude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verlassen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Fluchtwegbezeichnungen</a:t>
            </a:r>
            <a:r>
              <a:rPr sz="1950" spc="4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folgen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Aufzüge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im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Brandfall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i="1" spc="25" dirty="0">
                <a:solidFill>
                  <a:srgbClr val="00000F"/>
                </a:solidFill>
                <a:latin typeface="FSAlbert-BoldItalic"/>
                <a:cs typeface="FSAlbert-BoldItalic"/>
              </a:rPr>
              <a:t>nie</a:t>
            </a:r>
            <a:r>
              <a:rPr sz="1950" b="1" i="1" spc="55" dirty="0">
                <a:solidFill>
                  <a:srgbClr val="00000F"/>
                </a:solidFill>
                <a:latin typeface="FSAlbert-BoldItalic"/>
                <a:cs typeface="FSAlbert-BoldItalic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benutzen!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0F"/>
              </a:buClr>
              <a:buFont typeface="FS Albert"/>
              <a:buChar char="–"/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sz="1950" b="1" spc="40" dirty="0">
                <a:solidFill>
                  <a:srgbClr val="00000F"/>
                </a:solidFill>
                <a:latin typeface="FS Albert"/>
                <a:cs typeface="FS Albert"/>
              </a:rPr>
              <a:t>Mitmenschen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Menschen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mit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Einschränkungen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und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Verletzten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Sich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nicht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in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0" dirty="0">
                <a:solidFill>
                  <a:srgbClr val="00000F"/>
                </a:solidFill>
                <a:latin typeface="FS Albert"/>
                <a:cs typeface="FS Albert"/>
              </a:rPr>
              <a:t>Gefahr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3631" y="8005728"/>
            <a:ext cx="5989320" cy="10515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950" b="1" spc="40" dirty="0">
                <a:solidFill>
                  <a:srgbClr val="00000F"/>
                </a:solidFill>
                <a:latin typeface="FS Albert"/>
                <a:cs typeface="FS Albert"/>
              </a:rPr>
              <a:t>Sammelplatz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Sich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unverzüglich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zum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Sammelplatz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40" dirty="0">
                <a:solidFill>
                  <a:srgbClr val="00000F"/>
                </a:solidFill>
                <a:latin typeface="FS Albert"/>
                <a:cs typeface="FS Albert"/>
              </a:rPr>
              <a:t>begeben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Sich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nicht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ohne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Weisung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vom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Sammelplatz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entfernen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3631" y="9373812"/>
            <a:ext cx="4478020" cy="7099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Achtung!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Nie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in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den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Gefahrenbereich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zurückgehen!</a:t>
            </a:r>
            <a:endParaRPr sz="1950">
              <a:latin typeface="FS Albert"/>
              <a:cs typeface="FS Alber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34" y="3681867"/>
            <a:ext cx="918610" cy="91861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22434" y="5058851"/>
            <a:ext cx="918844" cy="918844"/>
            <a:chOff x="522434" y="5058851"/>
            <a:chExt cx="918844" cy="918844"/>
          </a:xfrm>
        </p:grpSpPr>
        <p:sp>
          <p:nvSpPr>
            <p:cNvPr id="8" name="object 8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4FB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7303" y="5243683"/>
              <a:ext cx="167005" cy="459740"/>
            </a:xfrm>
            <a:custGeom>
              <a:avLst/>
              <a:gdLst/>
              <a:ahLst/>
              <a:cxnLst/>
              <a:rect l="l" t="t" r="r" b="b"/>
              <a:pathLst>
                <a:path w="167005" h="459739">
                  <a:moveTo>
                    <a:pt x="167000" y="0"/>
                  </a:moveTo>
                  <a:lnTo>
                    <a:pt x="0" y="0"/>
                  </a:lnTo>
                  <a:lnTo>
                    <a:pt x="0" y="459389"/>
                  </a:lnTo>
                  <a:lnTo>
                    <a:pt x="167000" y="459389"/>
                  </a:lnTo>
                  <a:lnTo>
                    <a:pt x="1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627" y="5457819"/>
              <a:ext cx="221375" cy="1868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0853" y="5260076"/>
              <a:ext cx="342265" cy="443230"/>
            </a:xfrm>
            <a:custGeom>
              <a:avLst/>
              <a:gdLst/>
              <a:ahLst/>
              <a:cxnLst/>
              <a:rect l="l" t="t" r="r" b="b"/>
              <a:pathLst>
                <a:path w="342265" h="443229">
                  <a:moveTo>
                    <a:pt x="262714" y="0"/>
                  </a:moveTo>
                  <a:lnTo>
                    <a:pt x="222909" y="20851"/>
                  </a:lnTo>
                  <a:lnTo>
                    <a:pt x="215051" y="40145"/>
                  </a:lnTo>
                  <a:lnTo>
                    <a:pt x="215051" y="48302"/>
                  </a:lnTo>
                  <a:lnTo>
                    <a:pt x="215375" y="53862"/>
                  </a:lnTo>
                  <a:lnTo>
                    <a:pt x="216579" y="59778"/>
                  </a:lnTo>
                  <a:lnTo>
                    <a:pt x="217438" y="62626"/>
                  </a:lnTo>
                  <a:lnTo>
                    <a:pt x="218537" y="65369"/>
                  </a:lnTo>
                  <a:lnTo>
                    <a:pt x="69903" y="65369"/>
                  </a:lnTo>
                  <a:lnTo>
                    <a:pt x="69903" y="170486"/>
                  </a:lnTo>
                  <a:lnTo>
                    <a:pt x="104855" y="170486"/>
                  </a:lnTo>
                  <a:lnTo>
                    <a:pt x="104855" y="100405"/>
                  </a:lnTo>
                  <a:lnTo>
                    <a:pt x="170874" y="100405"/>
                  </a:lnTo>
                  <a:lnTo>
                    <a:pt x="104855" y="201637"/>
                  </a:lnTo>
                  <a:lnTo>
                    <a:pt x="104855" y="322314"/>
                  </a:lnTo>
                  <a:lnTo>
                    <a:pt x="0" y="322314"/>
                  </a:lnTo>
                  <a:lnTo>
                    <a:pt x="0" y="357350"/>
                  </a:lnTo>
                  <a:lnTo>
                    <a:pt x="151461" y="353455"/>
                  </a:lnTo>
                  <a:lnTo>
                    <a:pt x="155335" y="263929"/>
                  </a:lnTo>
                  <a:lnTo>
                    <a:pt x="236914" y="314534"/>
                  </a:lnTo>
                  <a:lnTo>
                    <a:pt x="236914" y="442991"/>
                  </a:lnTo>
                  <a:lnTo>
                    <a:pt x="271855" y="442991"/>
                  </a:lnTo>
                  <a:lnTo>
                    <a:pt x="271855" y="287289"/>
                  </a:lnTo>
                  <a:lnTo>
                    <a:pt x="170874" y="221103"/>
                  </a:lnTo>
                  <a:lnTo>
                    <a:pt x="209731" y="166591"/>
                  </a:lnTo>
                  <a:lnTo>
                    <a:pt x="213616" y="205522"/>
                  </a:lnTo>
                  <a:lnTo>
                    <a:pt x="341769" y="205522"/>
                  </a:lnTo>
                  <a:lnTo>
                    <a:pt x="341769" y="170486"/>
                  </a:lnTo>
                  <a:lnTo>
                    <a:pt x="240798" y="170486"/>
                  </a:lnTo>
                  <a:lnTo>
                    <a:pt x="240798" y="89766"/>
                  </a:lnTo>
                  <a:lnTo>
                    <a:pt x="244076" y="91484"/>
                  </a:lnTo>
                  <a:lnTo>
                    <a:pt x="247563" y="92845"/>
                  </a:lnTo>
                  <a:lnTo>
                    <a:pt x="254913" y="94824"/>
                  </a:lnTo>
                  <a:lnTo>
                    <a:pt x="261039" y="95326"/>
                  </a:lnTo>
                  <a:lnTo>
                    <a:pt x="269593" y="95326"/>
                  </a:lnTo>
                  <a:lnTo>
                    <a:pt x="302519" y="74037"/>
                  </a:lnTo>
                  <a:lnTo>
                    <a:pt x="310377" y="47684"/>
                  </a:lnTo>
                  <a:lnTo>
                    <a:pt x="309504" y="38169"/>
                  </a:lnTo>
                  <a:lnTo>
                    <a:pt x="281003" y="3498"/>
                  </a:lnTo>
                  <a:lnTo>
                    <a:pt x="272218" y="875"/>
                  </a:lnTo>
                  <a:lnTo>
                    <a:pt x="262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2434" y="6770893"/>
            <a:ext cx="918844" cy="918844"/>
            <a:chOff x="522434" y="6770893"/>
            <a:chExt cx="918844" cy="918844"/>
          </a:xfrm>
        </p:grpSpPr>
        <p:sp>
          <p:nvSpPr>
            <p:cNvPr id="14" name="object 14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4FB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6976" y="6990592"/>
              <a:ext cx="381000" cy="607695"/>
            </a:xfrm>
            <a:custGeom>
              <a:avLst/>
              <a:gdLst/>
              <a:ahLst/>
              <a:cxnLst/>
              <a:rect l="l" t="t" r="r" b="b"/>
              <a:pathLst>
                <a:path w="381000" h="607695">
                  <a:moveTo>
                    <a:pt x="147576" y="0"/>
                  </a:moveTo>
                  <a:lnTo>
                    <a:pt x="143189" y="0"/>
                  </a:lnTo>
                  <a:lnTo>
                    <a:pt x="137723" y="3005"/>
                  </a:lnTo>
                  <a:lnTo>
                    <a:pt x="112989" y="41155"/>
                  </a:lnTo>
                  <a:lnTo>
                    <a:pt x="81557" y="303739"/>
                  </a:lnTo>
                  <a:lnTo>
                    <a:pt x="73777" y="393296"/>
                  </a:lnTo>
                  <a:lnTo>
                    <a:pt x="0" y="591908"/>
                  </a:lnTo>
                  <a:lnTo>
                    <a:pt x="50480" y="607489"/>
                  </a:lnTo>
                  <a:lnTo>
                    <a:pt x="124278" y="459504"/>
                  </a:lnTo>
                  <a:lnTo>
                    <a:pt x="151461" y="377716"/>
                  </a:lnTo>
                  <a:lnTo>
                    <a:pt x="260211" y="440049"/>
                  </a:lnTo>
                  <a:lnTo>
                    <a:pt x="271855" y="599688"/>
                  </a:lnTo>
                  <a:lnTo>
                    <a:pt x="318451" y="588034"/>
                  </a:lnTo>
                  <a:lnTo>
                    <a:pt x="306817" y="416667"/>
                  </a:lnTo>
                  <a:lnTo>
                    <a:pt x="198056" y="295938"/>
                  </a:lnTo>
                  <a:lnTo>
                    <a:pt x="201941" y="202475"/>
                  </a:lnTo>
                  <a:lnTo>
                    <a:pt x="221354" y="221972"/>
                  </a:lnTo>
                  <a:lnTo>
                    <a:pt x="349528" y="218056"/>
                  </a:lnTo>
                  <a:lnTo>
                    <a:pt x="380606" y="194716"/>
                  </a:lnTo>
                  <a:lnTo>
                    <a:pt x="264096" y="171345"/>
                  </a:lnTo>
                  <a:lnTo>
                    <a:pt x="229113" y="38951"/>
                  </a:lnTo>
                  <a:lnTo>
                    <a:pt x="202123" y="5561"/>
                  </a:lnTo>
                  <a:lnTo>
                    <a:pt x="194172" y="3916"/>
                  </a:lnTo>
                  <a:lnTo>
                    <a:pt x="14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137" y="7040012"/>
              <a:ext cx="114069" cy="1141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844" y="6857641"/>
              <a:ext cx="121420" cy="1212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1593" y="7173626"/>
              <a:ext cx="394970" cy="438784"/>
            </a:xfrm>
            <a:custGeom>
              <a:avLst/>
              <a:gdLst/>
              <a:ahLst/>
              <a:cxnLst/>
              <a:rect l="l" t="t" r="r" b="b"/>
              <a:pathLst>
                <a:path w="394969" h="438784">
                  <a:moveTo>
                    <a:pt x="260362" y="312724"/>
                  </a:moveTo>
                  <a:lnTo>
                    <a:pt x="260210" y="302082"/>
                  </a:lnTo>
                  <a:lnTo>
                    <a:pt x="258889" y="289890"/>
                  </a:lnTo>
                  <a:lnTo>
                    <a:pt x="234696" y="259308"/>
                  </a:lnTo>
                  <a:lnTo>
                    <a:pt x="213741" y="259308"/>
                  </a:lnTo>
                  <a:lnTo>
                    <a:pt x="217982" y="266509"/>
                  </a:lnTo>
                  <a:lnTo>
                    <a:pt x="221284" y="274231"/>
                  </a:lnTo>
                  <a:lnTo>
                    <a:pt x="227152" y="311658"/>
                  </a:lnTo>
                  <a:lnTo>
                    <a:pt x="226428" y="320662"/>
                  </a:lnTo>
                  <a:lnTo>
                    <a:pt x="208673" y="367626"/>
                  </a:lnTo>
                  <a:lnTo>
                    <a:pt x="177012" y="393636"/>
                  </a:lnTo>
                  <a:lnTo>
                    <a:pt x="130175" y="405333"/>
                  </a:lnTo>
                  <a:lnTo>
                    <a:pt x="119710" y="404609"/>
                  </a:lnTo>
                  <a:lnTo>
                    <a:pt x="70891" y="386854"/>
                  </a:lnTo>
                  <a:lnTo>
                    <a:pt x="44881" y="355193"/>
                  </a:lnTo>
                  <a:lnTo>
                    <a:pt x="33197" y="311556"/>
                  </a:lnTo>
                  <a:lnTo>
                    <a:pt x="33413" y="303403"/>
                  </a:lnTo>
                  <a:lnTo>
                    <a:pt x="43878" y="264274"/>
                  </a:lnTo>
                  <a:lnTo>
                    <a:pt x="46951" y="258711"/>
                  </a:lnTo>
                  <a:lnTo>
                    <a:pt x="46951" y="208229"/>
                  </a:lnTo>
                  <a:lnTo>
                    <a:pt x="19621" y="239661"/>
                  </a:lnTo>
                  <a:lnTo>
                    <a:pt x="3175" y="277101"/>
                  </a:lnTo>
                  <a:lnTo>
                    <a:pt x="0" y="299974"/>
                  </a:lnTo>
                  <a:lnTo>
                    <a:pt x="254" y="310730"/>
                  </a:lnTo>
                  <a:lnTo>
                    <a:pt x="6629" y="350685"/>
                  </a:lnTo>
                  <a:lnTo>
                    <a:pt x="29743" y="391185"/>
                  </a:lnTo>
                  <a:lnTo>
                    <a:pt x="67754" y="422795"/>
                  </a:lnTo>
                  <a:lnTo>
                    <a:pt x="106743" y="436308"/>
                  </a:lnTo>
                  <a:lnTo>
                    <a:pt x="130175" y="438556"/>
                  </a:lnTo>
                  <a:lnTo>
                    <a:pt x="137261" y="438315"/>
                  </a:lnTo>
                  <a:lnTo>
                    <a:pt x="182435" y="427990"/>
                  </a:lnTo>
                  <a:lnTo>
                    <a:pt x="222224" y="400405"/>
                  </a:lnTo>
                  <a:lnTo>
                    <a:pt x="249796" y="360616"/>
                  </a:lnTo>
                  <a:lnTo>
                    <a:pt x="260108" y="317893"/>
                  </a:lnTo>
                  <a:lnTo>
                    <a:pt x="260362" y="312724"/>
                  </a:lnTo>
                  <a:close/>
                </a:path>
                <a:path w="394969" h="438784">
                  <a:moveTo>
                    <a:pt x="394931" y="381635"/>
                  </a:moveTo>
                  <a:lnTo>
                    <a:pt x="297815" y="210273"/>
                  </a:lnTo>
                  <a:lnTo>
                    <a:pt x="165798" y="183032"/>
                  </a:lnTo>
                  <a:lnTo>
                    <a:pt x="165798" y="151866"/>
                  </a:lnTo>
                  <a:lnTo>
                    <a:pt x="305600" y="151866"/>
                  </a:lnTo>
                  <a:lnTo>
                    <a:pt x="255117" y="120700"/>
                  </a:lnTo>
                  <a:lnTo>
                    <a:pt x="173545" y="112915"/>
                  </a:lnTo>
                  <a:lnTo>
                    <a:pt x="160896" y="24371"/>
                  </a:lnTo>
                  <a:lnTo>
                    <a:pt x="130822" y="0"/>
                  </a:lnTo>
                  <a:lnTo>
                    <a:pt x="66598" y="0"/>
                  </a:lnTo>
                  <a:lnTo>
                    <a:pt x="60921" y="1765"/>
                  </a:lnTo>
                  <a:lnTo>
                    <a:pt x="57937" y="8890"/>
                  </a:lnTo>
                  <a:lnTo>
                    <a:pt x="57150" y="13601"/>
                  </a:lnTo>
                  <a:lnTo>
                    <a:pt x="57048" y="38950"/>
                  </a:lnTo>
                  <a:lnTo>
                    <a:pt x="10426" y="3886"/>
                  </a:lnTo>
                  <a:lnTo>
                    <a:pt x="10426" y="19456"/>
                  </a:lnTo>
                  <a:lnTo>
                    <a:pt x="57048" y="54521"/>
                  </a:lnTo>
                  <a:lnTo>
                    <a:pt x="57048" y="249212"/>
                  </a:lnTo>
                  <a:lnTo>
                    <a:pt x="239585" y="249212"/>
                  </a:lnTo>
                  <a:lnTo>
                    <a:pt x="344462" y="381635"/>
                  </a:lnTo>
                  <a:lnTo>
                    <a:pt x="394931" y="381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22434" y="8179772"/>
            <a:ext cx="918844" cy="918844"/>
            <a:chOff x="522434" y="8179772"/>
            <a:chExt cx="918844" cy="918844"/>
          </a:xfrm>
        </p:grpSpPr>
        <p:sp>
          <p:nvSpPr>
            <p:cNvPr id="21" name="object 21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4FB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298" y="8209248"/>
              <a:ext cx="209721" cy="2022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298" y="8866649"/>
              <a:ext cx="209721" cy="2022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599" y="8209248"/>
              <a:ext cx="213595" cy="2022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599" y="8866649"/>
              <a:ext cx="213595" cy="2022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556" y="8410327"/>
              <a:ext cx="454491" cy="42803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22434" y="9544128"/>
            <a:ext cx="918844" cy="918844"/>
            <a:chOff x="522434" y="9544128"/>
            <a:chExt cx="918844" cy="918844"/>
          </a:xfrm>
        </p:grpSpPr>
        <p:sp>
          <p:nvSpPr>
            <p:cNvPr id="29" name="object 29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4FB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1756" y="9872989"/>
              <a:ext cx="198077" cy="498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83679" y="9588810"/>
              <a:ext cx="718820" cy="829310"/>
            </a:xfrm>
            <a:custGeom>
              <a:avLst/>
              <a:gdLst/>
              <a:ahLst/>
              <a:cxnLst/>
              <a:rect l="l" t="t" r="r" b="b"/>
              <a:pathLst>
                <a:path w="718819" h="829309">
                  <a:moveTo>
                    <a:pt x="151450" y="0"/>
                  </a:moveTo>
                  <a:lnTo>
                    <a:pt x="0" y="0"/>
                  </a:lnTo>
                  <a:lnTo>
                    <a:pt x="0" y="829231"/>
                  </a:lnTo>
                  <a:lnTo>
                    <a:pt x="718459" y="829231"/>
                  </a:lnTo>
                  <a:lnTo>
                    <a:pt x="718459" y="813650"/>
                  </a:lnTo>
                  <a:lnTo>
                    <a:pt x="170874" y="813650"/>
                  </a:lnTo>
                  <a:lnTo>
                    <a:pt x="170874" y="171282"/>
                  </a:lnTo>
                  <a:lnTo>
                    <a:pt x="213616" y="171282"/>
                  </a:lnTo>
                  <a:lnTo>
                    <a:pt x="15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1351" y="9818475"/>
              <a:ext cx="78105" cy="584200"/>
            </a:xfrm>
            <a:custGeom>
              <a:avLst/>
              <a:gdLst/>
              <a:ahLst/>
              <a:cxnLst/>
              <a:rect l="l" t="t" r="r" b="b"/>
              <a:pathLst>
                <a:path w="78104" h="584200">
                  <a:moveTo>
                    <a:pt x="77662" y="0"/>
                  </a:moveTo>
                  <a:lnTo>
                    <a:pt x="0" y="0"/>
                  </a:lnTo>
                  <a:lnTo>
                    <a:pt x="0" y="583982"/>
                  </a:lnTo>
                  <a:lnTo>
                    <a:pt x="77662" y="583982"/>
                  </a:lnTo>
                  <a:lnTo>
                    <a:pt x="77662" y="0"/>
                  </a:lnTo>
                  <a:close/>
                </a:path>
              </a:pathLst>
            </a:custGeom>
            <a:solidFill>
              <a:srgbClr val="4FB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6193" y="9865210"/>
              <a:ext cx="400685" cy="415290"/>
            </a:xfrm>
            <a:custGeom>
              <a:avLst/>
              <a:gdLst/>
              <a:ahLst/>
              <a:cxnLst/>
              <a:rect l="l" t="t" r="r" b="b"/>
              <a:pathLst>
                <a:path w="400684" h="415290">
                  <a:moveTo>
                    <a:pt x="93201" y="0"/>
                  </a:moveTo>
                  <a:lnTo>
                    <a:pt x="0" y="77840"/>
                  </a:lnTo>
                  <a:lnTo>
                    <a:pt x="93201" y="151827"/>
                  </a:lnTo>
                  <a:lnTo>
                    <a:pt x="93201" y="124572"/>
                  </a:lnTo>
                  <a:lnTo>
                    <a:pt x="201417" y="124572"/>
                  </a:lnTo>
                  <a:lnTo>
                    <a:pt x="201417" y="125305"/>
                  </a:lnTo>
                  <a:lnTo>
                    <a:pt x="212985" y="125944"/>
                  </a:lnTo>
                  <a:lnTo>
                    <a:pt x="225478" y="127862"/>
                  </a:lnTo>
                  <a:lnTo>
                    <a:pt x="267005" y="141693"/>
                  </a:lnTo>
                  <a:lnTo>
                    <a:pt x="295781" y="172968"/>
                  </a:lnTo>
                  <a:lnTo>
                    <a:pt x="307925" y="211120"/>
                  </a:lnTo>
                  <a:lnTo>
                    <a:pt x="308734" y="222642"/>
                  </a:lnTo>
                  <a:lnTo>
                    <a:pt x="307954" y="234155"/>
                  </a:lnTo>
                  <a:lnTo>
                    <a:pt x="296231" y="272002"/>
                  </a:lnTo>
                  <a:lnTo>
                    <a:pt x="268363" y="303147"/>
                  </a:lnTo>
                  <a:lnTo>
                    <a:pt x="228033" y="317499"/>
                  </a:lnTo>
                  <a:lnTo>
                    <a:pt x="204601" y="320503"/>
                  </a:lnTo>
                  <a:lnTo>
                    <a:pt x="62134" y="320503"/>
                  </a:lnTo>
                  <a:lnTo>
                    <a:pt x="62134" y="415285"/>
                  </a:lnTo>
                  <a:lnTo>
                    <a:pt x="217511" y="415285"/>
                  </a:lnTo>
                  <a:lnTo>
                    <a:pt x="217511" y="414636"/>
                  </a:lnTo>
                  <a:lnTo>
                    <a:pt x="227594" y="413670"/>
                  </a:lnTo>
                  <a:lnTo>
                    <a:pt x="277509" y="402854"/>
                  </a:lnTo>
                  <a:lnTo>
                    <a:pt x="320293" y="380752"/>
                  </a:lnTo>
                  <a:lnTo>
                    <a:pt x="358962" y="345603"/>
                  </a:lnTo>
                  <a:lnTo>
                    <a:pt x="385684" y="301916"/>
                  </a:lnTo>
                  <a:lnTo>
                    <a:pt x="397208" y="258882"/>
                  </a:lnTo>
                  <a:lnTo>
                    <a:pt x="400322" y="222736"/>
                  </a:lnTo>
                  <a:lnTo>
                    <a:pt x="399977" y="211649"/>
                  </a:lnTo>
                  <a:lnTo>
                    <a:pt x="394783" y="172664"/>
                  </a:lnTo>
                  <a:lnTo>
                    <a:pt x="378462" y="128982"/>
                  </a:lnTo>
                  <a:lnTo>
                    <a:pt x="347273" y="87141"/>
                  </a:lnTo>
                  <a:lnTo>
                    <a:pt x="305749" y="56046"/>
                  </a:lnTo>
                  <a:lnTo>
                    <a:pt x="263813" y="39004"/>
                  </a:lnTo>
                  <a:lnTo>
                    <a:pt x="217511" y="31318"/>
                  </a:lnTo>
                  <a:lnTo>
                    <a:pt x="217511" y="31150"/>
                  </a:lnTo>
                  <a:lnTo>
                    <a:pt x="201417" y="30648"/>
                  </a:lnTo>
                  <a:lnTo>
                    <a:pt x="201417" y="31150"/>
                  </a:lnTo>
                  <a:lnTo>
                    <a:pt x="93201" y="31150"/>
                  </a:lnTo>
                  <a:lnTo>
                    <a:pt x="93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5617" y="9888492"/>
              <a:ext cx="510540" cy="513080"/>
            </a:xfrm>
            <a:custGeom>
              <a:avLst/>
              <a:gdLst/>
              <a:ahLst/>
              <a:cxnLst/>
              <a:rect l="l" t="t" r="r" b="b"/>
              <a:pathLst>
                <a:path w="510540" h="513079">
                  <a:moveTo>
                    <a:pt x="286535" y="256369"/>
                  </a:moveTo>
                  <a:lnTo>
                    <a:pt x="290571" y="252303"/>
                  </a:lnTo>
                  <a:lnTo>
                    <a:pt x="295261" y="247580"/>
                  </a:lnTo>
                  <a:lnTo>
                    <a:pt x="300602" y="242199"/>
                  </a:lnTo>
                  <a:lnTo>
                    <a:pt x="306587" y="236160"/>
                  </a:lnTo>
                  <a:lnTo>
                    <a:pt x="313229" y="229483"/>
                  </a:lnTo>
                  <a:lnTo>
                    <a:pt x="320508" y="222160"/>
                  </a:lnTo>
                  <a:lnTo>
                    <a:pt x="328424" y="214194"/>
                  </a:lnTo>
                  <a:lnTo>
                    <a:pt x="336974" y="205585"/>
                  </a:lnTo>
                  <a:lnTo>
                    <a:pt x="345996" y="196513"/>
                  </a:lnTo>
                  <a:lnTo>
                    <a:pt x="355343" y="187112"/>
                  </a:lnTo>
                  <a:lnTo>
                    <a:pt x="365011" y="177384"/>
                  </a:lnTo>
                  <a:lnTo>
                    <a:pt x="374993" y="167335"/>
                  </a:lnTo>
                  <a:lnTo>
                    <a:pt x="385127" y="157130"/>
                  </a:lnTo>
                  <a:lnTo>
                    <a:pt x="395266" y="146923"/>
                  </a:lnTo>
                  <a:lnTo>
                    <a:pt x="405407" y="136718"/>
                  </a:lnTo>
                  <a:lnTo>
                    <a:pt x="415547" y="126519"/>
                  </a:lnTo>
                  <a:lnTo>
                    <a:pt x="425533" y="116464"/>
                  </a:lnTo>
                  <a:lnTo>
                    <a:pt x="435197" y="106732"/>
                  </a:lnTo>
                  <a:lnTo>
                    <a:pt x="444541" y="97326"/>
                  </a:lnTo>
                  <a:lnTo>
                    <a:pt x="453567" y="88248"/>
                  </a:lnTo>
                  <a:lnTo>
                    <a:pt x="462118" y="79644"/>
                  </a:lnTo>
                  <a:lnTo>
                    <a:pt x="470027" y="71678"/>
                  </a:lnTo>
                  <a:lnTo>
                    <a:pt x="477300" y="64356"/>
                  </a:lnTo>
                  <a:lnTo>
                    <a:pt x="483943" y="57684"/>
                  </a:lnTo>
                  <a:lnTo>
                    <a:pt x="489939" y="51644"/>
                  </a:lnTo>
                  <a:lnTo>
                    <a:pt x="495282" y="46264"/>
                  </a:lnTo>
                  <a:lnTo>
                    <a:pt x="499971" y="41541"/>
                  </a:lnTo>
                  <a:lnTo>
                    <a:pt x="504005" y="37475"/>
                  </a:lnTo>
                  <a:lnTo>
                    <a:pt x="507942" y="33517"/>
                  </a:lnTo>
                  <a:lnTo>
                    <a:pt x="509921" y="28742"/>
                  </a:lnTo>
                  <a:lnTo>
                    <a:pt x="509921" y="23130"/>
                  </a:lnTo>
                  <a:lnTo>
                    <a:pt x="509921" y="17496"/>
                  </a:lnTo>
                  <a:lnTo>
                    <a:pt x="492424" y="0"/>
                  </a:lnTo>
                  <a:lnTo>
                    <a:pt x="486697" y="0"/>
                  </a:lnTo>
                  <a:lnTo>
                    <a:pt x="480969" y="0"/>
                  </a:lnTo>
                  <a:lnTo>
                    <a:pt x="476194" y="1916"/>
                  </a:lnTo>
                  <a:lnTo>
                    <a:pt x="472373" y="5758"/>
                  </a:lnTo>
                  <a:lnTo>
                    <a:pt x="468340" y="9825"/>
                  </a:lnTo>
                  <a:lnTo>
                    <a:pt x="463654" y="14547"/>
                  </a:lnTo>
                  <a:lnTo>
                    <a:pt x="430496" y="47928"/>
                  </a:lnTo>
                  <a:lnTo>
                    <a:pt x="421945" y="56521"/>
                  </a:lnTo>
                  <a:lnTo>
                    <a:pt x="412931" y="65609"/>
                  </a:lnTo>
                  <a:lnTo>
                    <a:pt x="403593" y="75016"/>
                  </a:lnTo>
                  <a:lnTo>
                    <a:pt x="393931" y="84740"/>
                  </a:lnTo>
                  <a:lnTo>
                    <a:pt x="383946" y="94782"/>
                  </a:lnTo>
                  <a:lnTo>
                    <a:pt x="373809" y="104985"/>
                  </a:lnTo>
                  <a:lnTo>
                    <a:pt x="363673" y="115190"/>
                  </a:lnTo>
                  <a:lnTo>
                    <a:pt x="353535" y="125395"/>
                  </a:lnTo>
                  <a:lnTo>
                    <a:pt x="343392" y="135597"/>
                  </a:lnTo>
                  <a:lnTo>
                    <a:pt x="333413" y="145649"/>
                  </a:lnTo>
                  <a:lnTo>
                    <a:pt x="323753" y="155372"/>
                  </a:lnTo>
                  <a:lnTo>
                    <a:pt x="314413" y="164773"/>
                  </a:lnTo>
                  <a:lnTo>
                    <a:pt x="305393" y="173858"/>
                  </a:lnTo>
                  <a:lnTo>
                    <a:pt x="296847" y="182464"/>
                  </a:lnTo>
                  <a:lnTo>
                    <a:pt x="288938" y="190423"/>
                  </a:lnTo>
                  <a:lnTo>
                    <a:pt x="281666" y="197739"/>
                  </a:lnTo>
                  <a:lnTo>
                    <a:pt x="275028" y="204412"/>
                  </a:lnTo>
                  <a:lnTo>
                    <a:pt x="269034" y="210451"/>
                  </a:lnTo>
                  <a:lnTo>
                    <a:pt x="263694" y="215832"/>
                  </a:lnTo>
                  <a:lnTo>
                    <a:pt x="259009" y="220555"/>
                  </a:lnTo>
                  <a:lnTo>
                    <a:pt x="254976" y="224621"/>
                  </a:lnTo>
                  <a:lnTo>
                    <a:pt x="250931" y="220555"/>
                  </a:lnTo>
                  <a:lnTo>
                    <a:pt x="246239" y="215832"/>
                  </a:lnTo>
                  <a:lnTo>
                    <a:pt x="240898" y="210451"/>
                  </a:lnTo>
                  <a:lnTo>
                    <a:pt x="234903" y="204412"/>
                  </a:lnTo>
                  <a:lnTo>
                    <a:pt x="228269" y="197739"/>
                  </a:lnTo>
                  <a:lnTo>
                    <a:pt x="220995" y="190423"/>
                  </a:lnTo>
                  <a:lnTo>
                    <a:pt x="213081" y="182464"/>
                  </a:lnTo>
                  <a:lnTo>
                    <a:pt x="204527" y="173858"/>
                  </a:lnTo>
                  <a:lnTo>
                    <a:pt x="195514" y="164773"/>
                  </a:lnTo>
                  <a:lnTo>
                    <a:pt x="186176" y="155372"/>
                  </a:lnTo>
                  <a:lnTo>
                    <a:pt x="176514" y="145649"/>
                  </a:lnTo>
                  <a:lnTo>
                    <a:pt x="166528" y="135597"/>
                  </a:lnTo>
                  <a:lnTo>
                    <a:pt x="156396" y="125395"/>
                  </a:lnTo>
                  <a:lnTo>
                    <a:pt x="146259" y="115190"/>
                  </a:lnTo>
                  <a:lnTo>
                    <a:pt x="136119" y="104985"/>
                  </a:lnTo>
                  <a:lnTo>
                    <a:pt x="125975" y="94782"/>
                  </a:lnTo>
                  <a:lnTo>
                    <a:pt x="116003" y="84740"/>
                  </a:lnTo>
                  <a:lnTo>
                    <a:pt x="87976" y="56521"/>
                  </a:lnTo>
                  <a:lnTo>
                    <a:pt x="71525" y="39972"/>
                  </a:lnTo>
                  <a:lnTo>
                    <a:pt x="64250" y="32653"/>
                  </a:lnTo>
                  <a:lnTo>
                    <a:pt x="57610" y="25967"/>
                  </a:lnTo>
                  <a:lnTo>
                    <a:pt x="51621" y="19928"/>
                  </a:lnTo>
                  <a:lnTo>
                    <a:pt x="46281" y="14547"/>
                  </a:lnTo>
                  <a:lnTo>
                    <a:pt x="41593" y="9825"/>
                  </a:lnTo>
                  <a:lnTo>
                    <a:pt x="37559" y="5758"/>
                  </a:lnTo>
                  <a:lnTo>
                    <a:pt x="33726" y="1916"/>
                  </a:lnTo>
                  <a:lnTo>
                    <a:pt x="28951" y="0"/>
                  </a:lnTo>
                  <a:lnTo>
                    <a:pt x="23224" y="0"/>
                  </a:lnTo>
                  <a:lnTo>
                    <a:pt x="17486" y="0"/>
                  </a:lnTo>
                  <a:lnTo>
                    <a:pt x="12701" y="1916"/>
                  </a:lnTo>
                  <a:lnTo>
                    <a:pt x="8900" y="5758"/>
                  </a:lnTo>
                  <a:lnTo>
                    <a:pt x="5895" y="8743"/>
                  </a:lnTo>
                  <a:lnTo>
                    <a:pt x="1958" y="12722"/>
                  </a:lnTo>
                  <a:lnTo>
                    <a:pt x="0" y="17517"/>
                  </a:lnTo>
                  <a:lnTo>
                    <a:pt x="0" y="23130"/>
                  </a:lnTo>
                  <a:lnTo>
                    <a:pt x="0" y="28742"/>
                  </a:lnTo>
                  <a:lnTo>
                    <a:pt x="1958" y="33517"/>
                  </a:lnTo>
                  <a:lnTo>
                    <a:pt x="5895" y="37475"/>
                  </a:lnTo>
                  <a:lnTo>
                    <a:pt x="9939" y="41541"/>
                  </a:lnTo>
                  <a:lnTo>
                    <a:pt x="14631" y="46264"/>
                  </a:lnTo>
                  <a:lnTo>
                    <a:pt x="19973" y="51644"/>
                  </a:lnTo>
                  <a:lnTo>
                    <a:pt x="25967" y="57684"/>
                  </a:lnTo>
                  <a:lnTo>
                    <a:pt x="32609" y="64365"/>
                  </a:lnTo>
                  <a:lnTo>
                    <a:pt x="39887" y="71686"/>
                  </a:lnTo>
                  <a:lnTo>
                    <a:pt x="47800" y="79647"/>
                  </a:lnTo>
                  <a:lnTo>
                    <a:pt x="56343" y="88248"/>
                  </a:lnTo>
                  <a:lnTo>
                    <a:pt x="65369" y="97338"/>
                  </a:lnTo>
                  <a:lnTo>
                    <a:pt x="74712" y="106748"/>
                  </a:lnTo>
                  <a:lnTo>
                    <a:pt x="84373" y="116475"/>
                  </a:lnTo>
                  <a:lnTo>
                    <a:pt x="94353" y="126519"/>
                  </a:lnTo>
                  <a:lnTo>
                    <a:pt x="104499" y="136728"/>
                  </a:lnTo>
                  <a:lnTo>
                    <a:pt x="114644" y="146936"/>
                  </a:lnTo>
                  <a:lnTo>
                    <a:pt x="124787" y="157142"/>
                  </a:lnTo>
                  <a:lnTo>
                    <a:pt x="134927" y="167345"/>
                  </a:lnTo>
                  <a:lnTo>
                    <a:pt x="144913" y="177400"/>
                  </a:lnTo>
                  <a:lnTo>
                    <a:pt x="154577" y="187130"/>
                  </a:lnTo>
                  <a:lnTo>
                    <a:pt x="163922" y="196538"/>
                  </a:lnTo>
                  <a:lnTo>
                    <a:pt x="172947" y="205627"/>
                  </a:lnTo>
                  <a:lnTo>
                    <a:pt x="181501" y="214234"/>
                  </a:lnTo>
                  <a:lnTo>
                    <a:pt x="189414" y="222198"/>
                  </a:lnTo>
                  <a:lnTo>
                    <a:pt x="196685" y="229520"/>
                  </a:lnTo>
                  <a:lnTo>
                    <a:pt x="203313" y="236202"/>
                  </a:lnTo>
                  <a:lnTo>
                    <a:pt x="209314" y="242241"/>
                  </a:lnTo>
                  <a:lnTo>
                    <a:pt x="214661" y="247622"/>
                  </a:lnTo>
                  <a:lnTo>
                    <a:pt x="219351" y="252344"/>
                  </a:lnTo>
                  <a:lnTo>
                    <a:pt x="223385" y="256411"/>
                  </a:lnTo>
                  <a:lnTo>
                    <a:pt x="219351" y="260459"/>
                  </a:lnTo>
                  <a:lnTo>
                    <a:pt x="214661" y="265172"/>
                  </a:lnTo>
                  <a:lnTo>
                    <a:pt x="209314" y="270549"/>
                  </a:lnTo>
                  <a:lnTo>
                    <a:pt x="203313" y="276588"/>
                  </a:lnTo>
                  <a:lnTo>
                    <a:pt x="196676" y="283274"/>
                  </a:lnTo>
                  <a:lnTo>
                    <a:pt x="189406" y="290595"/>
                  </a:lnTo>
                  <a:lnTo>
                    <a:pt x="181498" y="298557"/>
                  </a:lnTo>
                  <a:lnTo>
                    <a:pt x="172947" y="307163"/>
                  </a:lnTo>
                  <a:lnTo>
                    <a:pt x="163922" y="316251"/>
                  </a:lnTo>
                  <a:lnTo>
                    <a:pt x="154577" y="325657"/>
                  </a:lnTo>
                  <a:lnTo>
                    <a:pt x="144913" y="335381"/>
                  </a:lnTo>
                  <a:lnTo>
                    <a:pt x="134927" y="345424"/>
                  </a:lnTo>
                  <a:lnTo>
                    <a:pt x="124787" y="355636"/>
                  </a:lnTo>
                  <a:lnTo>
                    <a:pt x="114644" y="365842"/>
                  </a:lnTo>
                  <a:lnTo>
                    <a:pt x="104499" y="376048"/>
                  </a:lnTo>
                  <a:lnTo>
                    <a:pt x="94353" y="386260"/>
                  </a:lnTo>
                  <a:lnTo>
                    <a:pt x="84373" y="396302"/>
                  </a:lnTo>
                  <a:lnTo>
                    <a:pt x="74712" y="406026"/>
                  </a:lnTo>
                  <a:lnTo>
                    <a:pt x="65369" y="415433"/>
                  </a:lnTo>
                  <a:lnTo>
                    <a:pt x="56343" y="424521"/>
                  </a:lnTo>
                  <a:lnTo>
                    <a:pt x="47789" y="433126"/>
                  </a:lnTo>
                  <a:lnTo>
                    <a:pt x="39875" y="441088"/>
                  </a:lnTo>
                  <a:lnTo>
                    <a:pt x="32601" y="448410"/>
                  </a:lnTo>
                  <a:lnTo>
                    <a:pt x="25967" y="455096"/>
                  </a:lnTo>
                  <a:lnTo>
                    <a:pt x="19970" y="461135"/>
                  </a:lnTo>
                  <a:lnTo>
                    <a:pt x="14623" y="466513"/>
                  </a:lnTo>
                  <a:lnTo>
                    <a:pt x="9931" y="471229"/>
                  </a:lnTo>
                  <a:lnTo>
                    <a:pt x="5895" y="475283"/>
                  </a:lnTo>
                  <a:lnTo>
                    <a:pt x="1958" y="479252"/>
                  </a:lnTo>
                  <a:lnTo>
                    <a:pt x="0" y="484027"/>
                  </a:lnTo>
                  <a:lnTo>
                    <a:pt x="0" y="489639"/>
                  </a:lnTo>
                  <a:lnTo>
                    <a:pt x="15444" y="511408"/>
                  </a:lnTo>
                  <a:lnTo>
                    <a:pt x="17915" y="512455"/>
                  </a:lnTo>
                  <a:lnTo>
                    <a:pt x="20501" y="512958"/>
                  </a:lnTo>
                  <a:lnTo>
                    <a:pt x="23203" y="512958"/>
                  </a:lnTo>
                  <a:lnTo>
                    <a:pt x="25936" y="512958"/>
                  </a:lnTo>
                  <a:lnTo>
                    <a:pt x="28501" y="512455"/>
                  </a:lnTo>
                  <a:lnTo>
                    <a:pt x="30983" y="511408"/>
                  </a:lnTo>
                  <a:lnTo>
                    <a:pt x="33454" y="510392"/>
                  </a:lnTo>
                  <a:lnTo>
                    <a:pt x="35632" y="508895"/>
                  </a:lnTo>
                  <a:lnTo>
                    <a:pt x="37559" y="506968"/>
                  </a:lnTo>
                  <a:lnTo>
                    <a:pt x="41590" y="502910"/>
                  </a:lnTo>
                  <a:lnTo>
                    <a:pt x="46273" y="498195"/>
                  </a:lnTo>
                  <a:lnTo>
                    <a:pt x="51612" y="492822"/>
                  </a:lnTo>
                  <a:lnTo>
                    <a:pt x="57610" y="486791"/>
                  </a:lnTo>
                  <a:lnTo>
                    <a:pt x="64249" y="480104"/>
                  </a:lnTo>
                  <a:lnTo>
                    <a:pt x="71521" y="472780"/>
                  </a:lnTo>
                  <a:lnTo>
                    <a:pt x="79429" y="464817"/>
                  </a:lnTo>
                  <a:lnTo>
                    <a:pt x="87976" y="456216"/>
                  </a:lnTo>
                  <a:lnTo>
                    <a:pt x="96994" y="447139"/>
                  </a:lnTo>
                  <a:lnTo>
                    <a:pt x="106331" y="437736"/>
                  </a:lnTo>
                  <a:lnTo>
                    <a:pt x="115991" y="428014"/>
                  </a:lnTo>
                  <a:lnTo>
                    <a:pt x="125975" y="417976"/>
                  </a:lnTo>
                  <a:lnTo>
                    <a:pt x="136118" y="407772"/>
                  </a:lnTo>
                  <a:lnTo>
                    <a:pt x="146256" y="397565"/>
                  </a:lnTo>
                  <a:lnTo>
                    <a:pt x="156391" y="387359"/>
                  </a:lnTo>
                  <a:lnTo>
                    <a:pt x="166528" y="377161"/>
                  </a:lnTo>
                  <a:lnTo>
                    <a:pt x="176502" y="367117"/>
                  </a:lnTo>
                  <a:lnTo>
                    <a:pt x="186160" y="357390"/>
                  </a:lnTo>
                  <a:lnTo>
                    <a:pt x="195502" y="347984"/>
                  </a:lnTo>
                  <a:lnTo>
                    <a:pt x="228258" y="315023"/>
                  </a:lnTo>
                  <a:lnTo>
                    <a:pt x="234903" y="308336"/>
                  </a:lnTo>
                  <a:lnTo>
                    <a:pt x="240897" y="302304"/>
                  </a:lnTo>
                  <a:lnTo>
                    <a:pt x="246237" y="296932"/>
                  </a:lnTo>
                  <a:lnTo>
                    <a:pt x="250922" y="292217"/>
                  </a:lnTo>
                  <a:lnTo>
                    <a:pt x="254955" y="288158"/>
                  </a:lnTo>
                  <a:lnTo>
                    <a:pt x="258991" y="292217"/>
                  </a:lnTo>
                  <a:lnTo>
                    <a:pt x="263681" y="296932"/>
                  </a:lnTo>
                  <a:lnTo>
                    <a:pt x="269022" y="302304"/>
                  </a:lnTo>
                  <a:lnTo>
                    <a:pt x="275007" y="308336"/>
                  </a:lnTo>
                  <a:lnTo>
                    <a:pt x="281648" y="315023"/>
                  </a:lnTo>
                  <a:lnTo>
                    <a:pt x="288925" y="322347"/>
                  </a:lnTo>
                  <a:lnTo>
                    <a:pt x="296835" y="330309"/>
                  </a:lnTo>
                  <a:lnTo>
                    <a:pt x="305372" y="338911"/>
                  </a:lnTo>
                  <a:lnTo>
                    <a:pt x="314404" y="347997"/>
                  </a:lnTo>
                  <a:lnTo>
                    <a:pt x="323750" y="357401"/>
                  </a:lnTo>
                  <a:lnTo>
                    <a:pt x="333413" y="367125"/>
                  </a:lnTo>
                  <a:lnTo>
                    <a:pt x="343392" y="377171"/>
                  </a:lnTo>
                  <a:lnTo>
                    <a:pt x="353526" y="387376"/>
                  </a:lnTo>
                  <a:lnTo>
                    <a:pt x="363665" y="397583"/>
                  </a:lnTo>
                  <a:lnTo>
                    <a:pt x="373806" y="407788"/>
                  </a:lnTo>
                  <a:lnTo>
                    <a:pt x="383946" y="417987"/>
                  </a:lnTo>
                  <a:lnTo>
                    <a:pt x="393922" y="428030"/>
                  </a:lnTo>
                  <a:lnTo>
                    <a:pt x="403585" y="437757"/>
                  </a:lnTo>
                  <a:lnTo>
                    <a:pt x="412929" y="447164"/>
                  </a:lnTo>
                  <a:lnTo>
                    <a:pt x="421945" y="456247"/>
                  </a:lnTo>
                  <a:lnTo>
                    <a:pt x="430496" y="464846"/>
                  </a:lnTo>
                  <a:lnTo>
                    <a:pt x="438405" y="472810"/>
                  </a:lnTo>
                  <a:lnTo>
                    <a:pt x="445678" y="480134"/>
                  </a:lnTo>
                  <a:lnTo>
                    <a:pt x="452321" y="486812"/>
                  </a:lnTo>
                  <a:lnTo>
                    <a:pt x="458315" y="492845"/>
                  </a:lnTo>
                  <a:lnTo>
                    <a:pt x="463654" y="498223"/>
                  </a:lnTo>
                  <a:lnTo>
                    <a:pt x="468340" y="502944"/>
                  </a:lnTo>
                  <a:lnTo>
                    <a:pt x="472373" y="507010"/>
                  </a:lnTo>
                  <a:lnTo>
                    <a:pt x="474289" y="508926"/>
                  </a:lnTo>
                  <a:lnTo>
                    <a:pt x="476477" y="510403"/>
                  </a:lnTo>
                  <a:lnTo>
                    <a:pt x="478959" y="511429"/>
                  </a:lnTo>
                  <a:lnTo>
                    <a:pt x="481419" y="512455"/>
                  </a:lnTo>
                  <a:lnTo>
                    <a:pt x="484016" y="512958"/>
                  </a:lnTo>
                  <a:lnTo>
                    <a:pt x="486718" y="512958"/>
                  </a:lnTo>
                  <a:lnTo>
                    <a:pt x="489419" y="512958"/>
                  </a:lnTo>
                  <a:lnTo>
                    <a:pt x="504026" y="504005"/>
                  </a:lnTo>
                  <a:lnTo>
                    <a:pt x="507942" y="500058"/>
                  </a:lnTo>
                  <a:lnTo>
                    <a:pt x="509921" y="495272"/>
                  </a:lnTo>
                  <a:lnTo>
                    <a:pt x="509921" y="489639"/>
                  </a:lnTo>
                  <a:lnTo>
                    <a:pt x="509921" y="484027"/>
                  </a:lnTo>
                  <a:lnTo>
                    <a:pt x="507942" y="479252"/>
                  </a:lnTo>
                  <a:lnTo>
                    <a:pt x="504026" y="475283"/>
                  </a:lnTo>
                  <a:lnTo>
                    <a:pt x="499983" y="471221"/>
                  </a:lnTo>
                  <a:lnTo>
                    <a:pt x="495293" y="466505"/>
                  </a:lnTo>
                  <a:lnTo>
                    <a:pt x="489952" y="461132"/>
                  </a:lnTo>
                  <a:lnTo>
                    <a:pt x="483953" y="455096"/>
                  </a:lnTo>
                  <a:lnTo>
                    <a:pt x="477314" y="448407"/>
                  </a:lnTo>
                  <a:lnTo>
                    <a:pt x="470039" y="441080"/>
                  </a:lnTo>
                  <a:lnTo>
                    <a:pt x="462130" y="433118"/>
                  </a:lnTo>
                  <a:lnTo>
                    <a:pt x="453588" y="424521"/>
                  </a:lnTo>
                  <a:lnTo>
                    <a:pt x="444555" y="415432"/>
                  </a:lnTo>
                  <a:lnTo>
                    <a:pt x="435206" y="406024"/>
                  </a:lnTo>
                  <a:lnTo>
                    <a:pt x="425543" y="396293"/>
                  </a:lnTo>
                  <a:lnTo>
                    <a:pt x="415568" y="386239"/>
                  </a:lnTo>
                  <a:lnTo>
                    <a:pt x="405423" y="376036"/>
                  </a:lnTo>
                  <a:lnTo>
                    <a:pt x="395281" y="365829"/>
                  </a:lnTo>
                  <a:lnTo>
                    <a:pt x="385138" y="355618"/>
                  </a:lnTo>
                  <a:lnTo>
                    <a:pt x="374993" y="345403"/>
                  </a:lnTo>
                  <a:lnTo>
                    <a:pt x="365014" y="335365"/>
                  </a:lnTo>
                  <a:lnTo>
                    <a:pt x="355351" y="325640"/>
                  </a:lnTo>
                  <a:lnTo>
                    <a:pt x="346005" y="316232"/>
                  </a:lnTo>
                  <a:lnTo>
                    <a:pt x="336974" y="307142"/>
                  </a:lnTo>
                  <a:lnTo>
                    <a:pt x="328424" y="298541"/>
                  </a:lnTo>
                  <a:lnTo>
                    <a:pt x="320508" y="290578"/>
                  </a:lnTo>
                  <a:lnTo>
                    <a:pt x="313229" y="283254"/>
                  </a:lnTo>
                  <a:lnTo>
                    <a:pt x="306587" y="276567"/>
                  </a:lnTo>
                  <a:lnTo>
                    <a:pt x="300602" y="270534"/>
                  </a:lnTo>
                  <a:lnTo>
                    <a:pt x="295261" y="265156"/>
                  </a:lnTo>
                  <a:lnTo>
                    <a:pt x="290571" y="260435"/>
                  </a:lnTo>
                  <a:lnTo>
                    <a:pt x="286535" y="256369"/>
                  </a:lnTo>
                </a:path>
              </a:pathLst>
            </a:custGeom>
            <a:ln w="3175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266" y="9885110"/>
              <a:ext cx="516890" cy="518795"/>
            </a:xfrm>
            <a:custGeom>
              <a:avLst/>
              <a:gdLst/>
              <a:ahLst/>
              <a:cxnLst/>
              <a:rect l="l" t="t" r="r" b="b"/>
              <a:pathLst>
                <a:path w="516890" h="518795">
                  <a:moveTo>
                    <a:pt x="489848" y="0"/>
                  </a:moveTo>
                  <a:lnTo>
                    <a:pt x="484529" y="136"/>
                  </a:lnTo>
                  <a:lnTo>
                    <a:pt x="258327" y="228003"/>
                  </a:lnTo>
                  <a:lnTo>
                    <a:pt x="32156" y="209"/>
                  </a:lnTo>
                  <a:lnTo>
                    <a:pt x="26836" y="62"/>
                  </a:lnTo>
                  <a:lnTo>
                    <a:pt x="10983" y="9989"/>
                  </a:lnTo>
                  <a:lnTo>
                    <a:pt x="11695" y="9664"/>
                  </a:lnTo>
                  <a:lnTo>
                    <a:pt x="9769" y="11591"/>
                  </a:lnTo>
                  <a:lnTo>
                    <a:pt x="10125" y="10847"/>
                  </a:lnTo>
                  <a:lnTo>
                    <a:pt x="0" y="26700"/>
                  </a:lnTo>
                  <a:lnTo>
                    <a:pt x="125" y="32030"/>
                  </a:lnTo>
                  <a:lnTo>
                    <a:pt x="226736" y="259793"/>
                  </a:lnTo>
                  <a:lnTo>
                    <a:pt x="8858" y="478980"/>
                  </a:lnTo>
                  <a:lnTo>
                    <a:pt x="125" y="487377"/>
                  </a:lnTo>
                  <a:lnTo>
                    <a:pt x="0" y="492707"/>
                  </a:lnTo>
                  <a:lnTo>
                    <a:pt x="10146" y="508696"/>
                  </a:lnTo>
                  <a:lnTo>
                    <a:pt x="9811" y="507953"/>
                  </a:lnTo>
                  <a:lnTo>
                    <a:pt x="11706" y="509848"/>
                  </a:lnTo>
                  <a:lnTo>
                    <a:pt x="21727" y="517764"/>
                  </a:lnTo>
                  <a:lnTo>
                    <a:pt x="25957" y="518361"/>
                  </a:lnTo>
                  <a:lnTo>
                    <a:pt x="38553" y="512612"/>
                  </a:lnTo>
                  <a:lnTo>
                    <a:pt x="258306" y="291540"/>
                  </a:lnTo>
                  <a:lnTo>
                    <a:pt x="478069" y="512644"/>
                  </a:lnTo>
                  <a:lnTo>
                    <a:pt x="490665" y="518507"/>
                  </a:lnTo>
                  <a:lnTo>
                    <a:pt x="494895" y="517889"/>
                  </a:lnTo>
                  <a:lnTo>
                    <a:pt x="505010" y="509890"/>
                  </a:lnTo>
                  <a:lnTo>
                    <a:pt x="506843" y="507953"/>
                  </a:lnTo>
                  <a:lnTo>
                    <a:pt x="506497" y="508696"/>
                  </a:lnTo>
                  <a:lnTo>
                    <a:pt x="516633" y="492833"/>
                  </a:lnTo>
                  <a:lnTo>
                    <a:pt x="516486" y="487503"/>
                  </a:lnTo>
                  <a:lnTo>
                    <a:pt x="289886" y="259751"/>
                  </a:lnTo>
                  <a:lnTo>
                    <a:pt x="507775" y="40543"/>
                  </a:lnTo>
                  <a:lnTo>
                    <a:pt x="516518" y="32145"/>
                  </a:lnTo>
                  <a:lnTo>
                    <a:pt x="516654" y="26815"/>
                  </a:lnTo>
                  <a:lnTo>
                    <a:pt x="506487" y="10826"/>
                  </a:lnTo>
                  <a:lnTo>
                    <a:pt x="506843" y="11570"/>
                  </a:lnTo>
                  <a:lnTo>
                    <a:pt x="504937" y="9664"/>
                  </a:lnTo>
                  <a:lnTo>
                    <a:pt x="505659" y="9999"/>
                  </a:lnTo>
                  <a:lnTo>
                    <a:pt x="489848" y="0"/>
                  </a:lnTo>
                  <a:close/>
                </a:path>
              </a:pathLst>
            </a:custGeom>
            <a:solidFill>
              <a:srgbClr val="061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811299" y="8601052"/>
            <a:ext cx="1326515" cy="8248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10" dirty="0">
                <a:solidFill>
                  <a:srgbClr val="00000F"/>
                </a:solidFill>
                <a:latin typeface="FS Albert"/>
                <a:cs typeface="FS Albert"/>
              </a:rPr>
              <a:t>Legende</a:t>
            </a:r>
            <a:endParaRPr sz="18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1850" spc="10" dirty="0">
                <a:solidFill>
                  <a:srgbClr val="00000F"/>
                </a:solidFill>
                <a:latin typeface="FS Albert"/>
                <a:cs typeface="FS Albert"/>
              </a:rPr>
              <a:t>Sammelplatz</a:t>
            </a:r>
            <a:endParaRPr sz="1850">
              <a:latin typeface="FS Albert"/>
              <a:cs typeface="FS Alber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267508" y="8925445"/>
            <a:ext cx="426084" cy="433070"/>
            <a:chOff x="9267508" y="8925445"/>
            <a:chExt cx="426084" cy="433070"/>
          </a:xfrm>
        </p:grpSpPr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7508" y="8925445"/>
              <a:ext cx="425473" cy="43281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268765" y="8932765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5" h="424815">
                  <a:moveTo>
                    <a:pt x="424217" y="0"/>
                  </a:moveTo>
                  <a:lnTo>
                    <a:pt x="0" y="0"/>
                  </a:lnTo>
                  <a:lnTo>
                    <a:pt x="0" y="424343"/>
                  </a:lnTo>
                  <a:lnTo>
                    <a:pt x="424217" y="424343"/>
                  </a:lnTo>
                  <a:lnTo>
                    <a:pt x="424217" y="0"/>
                  </a:lnTo>
                  <a:close/>
                </a:path>
              </a:pathLst>
            </a:custGeom>
            <a:solidFill>
              <a:srgbClr val="49B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62707" y="9150940"/>
              <a:ext cx="244055" cy="15239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332300" y="8991688"/>
              <a:ext cx="305435" cy="177800"/>
            </a:xfrm>
            <a:custGeom>
              <a:avLst/>
              <a:gdLst/>
              <a:ahLst/>
              <a:cxnLst/>
              <a:rect l="l" t="t" r="r" b="b"/>
              <a:pathLst>
                <a:path w="305434" h="177800">
                  <a:moveTo>
                    <a:pt x="256034" y="104059"/>
                  </a:moveTo>
                  <a:lnTo>
                    <a:pt x="256034" y="24700"/>
                  </a:lnTo>
                  <a:lnTo>
                    <a:pt x="219532" y="24700"/>
                  </a:lnTo>
                  <a:lnTo>
                    <a:pt x="219532" y="67463"/>
                  </a:lnTo>
                  <a:lnTo>
                    <a:pt x="152675" y="0"/>
                  </a:lnTo>
                  <a:lnTo>
                    <a:pt x="0" y="153011"/>
                  </a:lnTo>
                  <a:lnTo>
                    <a:pt x="24658" y="177230"/>
                  </a:lnTo>
                  <a:lnTo>
                    <a:pt x="152675" y="48930"/>
                  </a:lnTo>
                  <a:lnTo>
                    <a:pt x="280693" y="177230"/>
                  </a:lnTo>
                  <a:lnTo>
                    <a:pt x="304870" y="153011"/>
                  </a:lnTo>
                  <a:lnTo>
                    <a:pt x="256034" y="104059"/>
                  </a:lnTo>
                  <a:close/>
                </a:path>
              </a:pathLst>
            </a:custGeom>
            <a:ln w="122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11965" y="9132340"/>
              <a:ext cx="146495" cy="122593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9324323" y="1865534"/>
            <a:ext cx="6900545" cy="5568950"/>
            <a:chOff x="9324323" y="1865534"/>
            <a:chExt cx="6900545" cy="5568950"/>
          </a:xfrm>
        </p:grpSpPr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1057" y="6715167"/>
              <a:ext cx="6127953" cy="55181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08945" y="2043731"/>
              <a:ext cx="6531058" cy="522325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709434" y="3865610"/>
              <a:ext cx="614680" cy="605790"/>
            </a:xfrm>
            <a:custGeom>
              <a:avLst/>
              <a:gdLst/>
              <a:ahLst/>
              <a:cxnLst/>
              <a:rect l="l" t="t" r="r" b="b"/>
              <a:pathLst>
                <a:path w="614680" h="605789">
                  <a:moveTo>
                    <a:pt x="614494" y="0"/>
                  </a:moveTo>
                  <a:lnTo>
                    <a:pt x="0" y="0"/>
                  </a:lnTo>
                  <a:lnTo>
                    <a:pt x="0" y="605677"/>
                  </a:lnTo>
                  <a:lnTo>
                    <a:pt x="614494" y="605677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49B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800122" y="3949719"/>
              <a:ext cx="435609" cy="436245"/>
            </a:xfrm>
            <a:custGeom>
              <a:avLst/>
              <a:gdLst/>
              <a:ahLst/>
              <a:cxnLst/>
              <a:rect l="l" t="t" r="r" b="b"/>
              <a:pathLst>
                <a:path w="435609" h="436245">
                  <a:moveTo>
                    <a:pt x="52113" y="236024"/>
                  </a:moveTo>
                  <a:lnTo>
                    <a:pt x="52113" y="419149"/>
                  </a:lnTo>
                  <a:lnTo>
                    <a:pt x="52113" y="428646"/>
                  </a:lnTo>
                  <a:lnTo>
                    <a:pt x="60228" y="436112"/>
                  </a:lnTo>
                  <a:lnTo>
                    <a:pt x="69715" y="436112"/>
                  </a:lnTo>
                  <a:lnTo>
                    <a:pt x="365454" y="436112"/>
                  </a:lnTo>
                  <a:lnTo>
                    <a:pt x="375601" y="436112"/>
                  </a:lnTo>
                  <a:lnTo>
                    <a:pt x="383045" y="428646"/>
                  </a:lnTo>
                  <a:lnTo>
                    <a:pt x="383045" y="419149"/>
                  </a:lnTo>
                  <a:lnTo>
                    <a:pt x="383045" y="236024"/>
                  </a:lnTo>
                </a:path>
                <a:path w="435609" h="436245">
                  <a:moveTo>
                    <a:pt x="365454" y="148529"/>
                  </a:moveTo>
                  <a:lnTo>
                    <a:pt x="365454" y="35255"/>
                  </a:lnTo>
                  <a:lnTo>
                    <a:pt x="313341" y="35255"/>
                  </a:lnTo>
                  <a:lnTo>
                    <a:pt x="313341" y="96300"/>
                  </a:lnTo>
                  <a:lnTo>
                    <a:pt x="217920" y="0"/>
                  </a:lnTo>
                  <a:lnTo>
                    <a:pt x="0" y="218391"/>
                  </a:lnTo>
                  <a:lnTo>
                    <a:pt x="35192" y="252976"/>
                  </a:lnTo>
                  <a:lnTo>
                    <a:pt x="217920" y="69851"/>
                  </a:lnTo>
                  <a:lnTo>
                    <a:pt x="400647" y="252976"/>
                  </a:lnTo>
                  <a:lnTo>
                    <a:pt x="435159" y="218391"/>
                  </a:lnTo>
                  <a:lnTo>
                    <a:pt x="365454" y="148529"/>
                  </a:lnTo>
                  <a:close/>
                </a:path>
              </a:pathLst>
            </a:custGeom>
            <a:ln w="17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13826" y="4150481"/>
              <a:ext cx="209103" cy="17497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326019" y="1867231"/>
              <a:ext cx="6897370" cy="5565775"/>
            </a:xfrm>
            <a:custGeom>
              <a:avLst/>
              <a:gdLst/>
              <a:ahLst/>
              <a:cxnLst/>
              <a:rect l="l" t="t" r="r" b="b"/>
              <a:pathLst>
                <a:path w="6897369" h="5565775">
                  <a:moveTo>
                    <a:pt x="0" y="5565401"/>
                  </a:moveTo>
                  <a:lnTo>
                    <a:pt x="6896910" y="5565401"/>
                  </a:lnTo>
                  <a:lnTo>
                    <a:pt x="6896910" y="0"/>
                  </a:lnTo>
                  <a:lnTo>
                    <a:pt x="0" y="0"/>
                  </a:lnTo>
                  <a:lnTo>
                    <a:pt x="0" y="5565401"/>
                  </a:lnTo>
                  <a:close/>
                </a:path>
              </a:pathLst>
            </a:custGeom>
            <a:ln w="3392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311627" y="700200"/>
            <a:ext cx="2290445" cy="71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Haupt-Sammelplatz </a:t>
            </a:r>
            <a:r>
              <a:rPr sz="1950" b="1" spc="-459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dirty="0">
                <a:solidFill>
                  <a:srgbClr val="00000F"/>
                </a:solidFill>
                <a:latin typeface="FS Albert"/>
                <a:cs typeface="FS Albert"/>
              </a:rPr>
              <a:t>Trakt</a:t>
            </a:r>
            <a:r>
              <a:rPr sz="1950" b="1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20" dirty="0">
                <a:solidFill>
                  <a:srgbClr val="00000F"/>
                </a:solidFill>
                <a:latin typeface="FS Albert"/>
                <a:cs typeface="FS Albert"/>
              </a:rPr>
              <a:t>5,</a:t>
            </a:r>
            <a:r>
              <a:rPr sz="1950" b="1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Ebene</a:t>
            </a:r>
            <a:r>
              <a:rPr sz="1950" b="1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15" dirty="0">
                <a:solidFill>
                  <a:srgbClr val="00000F"/>
                </a:solidFill>
                <a:latin typeface="FS Albert"/>
                <a:cs typeface="FS Albert"/>
              </a:rPr>
              <a:t>D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25A6094-B0F8-4C97-A6E1-9CB267637A43}"/>
              </a:ext>
            </a:extLst>
          </p:cNvPr>
          <p:cNvSpPr txBox="1"/>
          <p:nvPr/>
        </p:nvSpPr>
        <p:spPr>
          <a:xfrm>
            <a:off x="11602072" y="8015195"/>
            <a:ext cx="619881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FS Albert"/>
              </a:rPr>
              <a:t>Notfallnummern</a:t>
            </a:r>
          </a:p>
          <a:p>
            <a:endParaRPr lang="de-CH" sz="1800" dirty="0">
              <a:solidFill>
                <a:srgbClr val="FF0000"/>
              </a:solidFill>
              <a:latin typeface="FS Albert"/>
            </a:endParaRPr>
          </a:p>
          <a:p>
            <a:r>
              <a:rPr lang="de-CH" sz="1800" dirty="0">
                <a:latin typeface="FS Albert"/>
              </a:rPr>
              <a:t>Feuerwehr			118</a:t>
            </a:r>
          </a:p>
          <a:p>
            <a:r>
              <a:rPr lang="de-CH" sz="1800" dirty="0">
                <a:latin typeface="FS Albert"/>
              </a:rPr>
              <a:t>Polizei				117</a:t>
            </a:r>
          </a:p>
          <a:p>
            <a:r>
              <a:rPr lang="de-CH" sz="1800" dirty="0">
                <a:latin typeface="FS Albert"/>
              </a:rPr>
              <a:t>Ambulanz			144 / 041 349 35 55</a:t>
            </a:r>
          </a:p>
          <a:p>
            <a:r>
              <a:rPr lang="de-CH" sz="1800" dirty="0">
                <a:latin typeface="FS Albert"/>
              </a:rPr>
              <a:t>REGA				1414</a:t>
            </a:r>
          </a:p>
          <a:p>
            <a:r>
              <a:rPr lang="de-CH" sz="1800" dirty="0">
                <a:latin typeface="FS Albert"/>
              </a:rPr>
              <a:t>Toxikologisches Zentrum		145</a:t>
            </a:r>
          </a:p>
          <a:p>
            <a:r>
              <a:rPr lang="de-CH" sz="1800" dirty="0">
                <a:latin typeface="FS Albert"/>
              </a:rPr>
              <a:t>Betriebsnothelfende		041 349 35 55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459994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65" dirty="0">
                <a:solidFill>
                  <a:srgbClr val="00A6E1"/>
                </a:solidFill>
              </a:rPr>
              <a:t>Was</a:t>
            </a:r>
            <a:r>
              <a:rPr spc="-15" dirty="0">
                <a:solidFill>
                  <a:srgbClr val="00A6E1"/>
                </a:solidFill>
              </a:rPr>
              <a:t> </a:t>
            </a:r>
            <a:r>
              <a:rPr spc="-5" dirty="0">
                <a:solidFill>
                  <a:srgbClr val="00A6E1"/>
                </a:solidFill>
              </a:rPr>
              <a:t>muss</a:t>
            </a:r>
            <a:r>
              <a:rPr spc="-10" dirty="0">
                <a:solidFill>
                  <a:srgbClr val="00A6E1"/>
                </a:solidFill>
              </a:rPr>
              <a:t> </a:t>
            </a:r>
            <a:r>
              <a:rPr spc="-5" dirty="0">
                <a:solidFill>
                  <a:srgbClr val="00A6E1"/>
                </a:solidFill>
              </a:rPr>
              <a:t>ich</a:t>
            </a:r>
            <a:r>
              <a:rPr spc="-10" dirty="0">
                <a:solidFill>
                  <a:srgbClr val="00A6E1"/>
                </a:solidFill>
              </a:rPr>
              <a:t> </a:t>
            </a:r>
            <a:r>
              <a:rPr spc="-5" dirty="0">
                <a:solidFill>
                  <a:srgbClr val="00A6E1"/>
                </a:solidFill>
              </a:rPr>
              <a:t>bei</a:t>
            </a:r>
            <a:r>
              <a:rPr spc="-15" dirty="0">
                <a:solidFill>
                  <a:srgbClr val="00A6E1"/>
                </a:solidFill>
              </a:rPr>
              <a:t> </a:t>
            </a:r>
            <a:r>
              <a:rPr spc="-5" dirty="0">
                <a:solidFill>
                  <a:srgbClr val="00A6E1"/>
                </a:solidFill>
              </a:rPr>
              <a:t>Unfällen </a:t>
            </a:r>
            <a:r>
              <a:rPr spc="-750" dirty="0">
                <a:solidFill>
                  <a:srgbClr val="00A6E1"/>
                </a:solidFill>
              </a:rPr>
              <a:t> </a:t>
            </a:r>
            <a:r>
              <a:rPr spc="-5" dirty="0">
                <a:solidFill>
                  <a:srgbClr val="00A6E1"/>
                </a:solidFill>
              </a:rPr>
              <a:t>unternehmen?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1" y="1899990"/>
            <a:ext cx="4806950" cy="13976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Grundsatz</a:t>
            </a:r>
            <a:endParaRPr sz="1950">
              <a:latin typeface="FS Albert"/>
              <a:cs typeface="FS Albert"/>
            </a:endParaRP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Schauen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(Situation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überblicken)</a:t>
            </a:r>
            <a:endParaRPr sz="1950">
              <a:latin typeface="FS Albert"/>
              <a:cs typeface="FS Albert"/>
            </a:endParaRP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Denken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(Folgegefahren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beachten)</a:t>
            </a:r>
            <a:endParaRPr sz="1950">
              <a:latin typeface="FS Albert"/>
              <a:cs typeface="FS Albert"/>
            </a:endParaRP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Handeln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(Sich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schützen,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Unfallort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sichern)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3631" y="3615122"/>
            <a:ext cx="5878195" cy="13976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Ruhe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 bewahren!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Betriebsnothelfende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informieren,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-25" dirty="0">
                <a:solidFill>
                  <a:srgbClr val="00000F"/>
                </a:solidFill>
                <a:latin typeface="FS Albert"/>
                <a:cs typeface="FS Albert"/>
              </a:rPr>
              <a:t>Tel: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041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349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35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40" dirty="0">
                <a:solidFill>
                  <a:srgbClr val="00000F"/>
                </a:solidFill>
                <a:latin typeface="FS Albert"/>
                <a:cs typeface="FS Albert"/>
              </a:rPr>
              <a:t>55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Ambulanz</a:t>
            </a:r>
            <a:r>
              <a:rPr sz="1950" spc="4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-25" dirty="0">
                <a:solidFill>
                  <a:srgbClr val="00000F"/>
                </a:solidFill>
                <a:latin typeface="FS Albert"/>
                <a:cs typeface="FS Albert"/>
              </a:rPr>
              <a:t>Tel:</a:t>
            </a:r>
            <a:r>
              <a:rPr sz="1950" spc="40" dirty="0">
                <a:solidFill>
                  <a:srgbClr val="00000F"/>
                </a:solidFill>
                <a:latin typeface="FS Albert"/>
                <a:cs typeface="FS Albert"/>
              </a:rPr>
              <a:t> 144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3631" y="5330252"/>
            <a:ext cx="4083685" cy="17405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50" b="1" spc="25" dirty="0">
                <a:solidFill>
                  <a:srgbClr val="00000F"/>
                </a:solidFill>
                <a:latin typeface="FS Albert"/>
                <a:cs typeface="FS Albert"/>
              </a:rPr>
              <a:t>Bei</a:t>
            </a:r>
            <a:r>
              <a:rPr sz="1950" b="1" spc="5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20" dirty="0">
                <a:solidFill>
                  <a:srgbClr val="00000F"/>
                </a:solidFill>
                <a:latin typeface="FS Albert"/>
                <a:cs typeface="FS Albert"/>
              </a:rPr>
              <a:t>Gefahr</a:t>
            </a:r>
            <a:r>
              <a:rPr sz="1950" b="1" spc="5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b="1" spc="30" dirty="0">
                <a:solidFill>
                  <a:srgbClr val="00000F"/>
                </a:solidFill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203835" marR="5080" indent="-191770">
              <a:lnSpc>
                <a:spcPct val="115399"/>
              </a:lnSpc>
              <a:buChar char="–"/>
              <a:tabLst>
                <a:tab pos="204470" algn="l"/>
              </a:tabLst>
            </a:pP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Verletzte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aus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Gefahrenzone</a:t>
            </a:r>
            <a:r>
              <a:rPr sz="1950" spc="5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bringen </a:t>
            </a:r>
            <a:r>
              <a:rPr sz="1950" spc="-434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(Vorsicht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Rückenverletzung)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Ruhe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bewahren,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vorsichtig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arbeiten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Sich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nicht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in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0" dirty="0">
                <a:solidFill>
                  <a:srgbClr val="00000F"/>
                </a:solidFill>
                <a:latin typeface="FS Albert"/>
                <a:cs typeface="FS Albert"/>
              </a:rPr>
              <a:t>Gefahr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3631" y="7388409"/>
            <a:ext cx="5878830" cy="17405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Sofortmassnahmen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Sich</a:t>
            </a:r>
            <a:r>
              <a:rPr sz="1950" spc="4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selber</a:t>
            </a:r>
            <a:r>
              <a:rPr sz="1950" spc="5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schützen!</a:t>
            </a:r>
            <a:endParaRPr sz="1950">
              <a:latin typeface="FS Albert"/>
              <a:cs typeface="FS Albert"/>
            </a:endParaRPr>
          </a:p>
          <a:p>
            <a:pPr marL="203835" marR="5080" indent="-191770">
              <a:lnSpc>
                <a:spcPct val="115399"/>
              </a:lnSpc>
              <a:buChar char="–"/>
              <a:tabLst>
                <a:tab pos="204470" algn="l"/>
              </a:tabLst>
            </a:pP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Beurteilung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des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Allgemeinzustands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gemäss</a:t>
            </a:r>
            <a:r>
              <a:rPr sz="1950" spc="8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BLS-AED </a:t>
            </a:r>
            <a:r>
              <a:rPr sz="1950" spc="-44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(ex.</a:t>
            </a:r>
            <a:r>
              <a:rPr sz="1950" spc="6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ABC/GABI)</a:t>
            </a:r>
            <a:endParaRPr sz="1950">
              <a:latin typeface="FS Albert"/>
              <a:cs typeface="FS Albert"/>
            </a:endParaRP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Erste</a:t>
            </a:r>
            <a:r>
              <a:rPr sz="1950" spc="4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Hilfemassnahmen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3631" y="9446566"/>
            <a:ext cx="6316980" cy="711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50" b="1" spc="35" dirty="0">
                <a:solidFill>
                  <a:srgbClr val="00000F"/>
                </a:solidFill>
                <a:latin typeface="FS Albert"/>
                <a:cs typeface="FS Albert"/>
              </a:rPr>
              <a:t>Betreuen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950" spc="10" dirty="0">
                <a:solidFill>
                  <a:srgbClr val="00000F"/>
                </a:solidFill>
                <a:latin typeface="FS Albert"/>
                <a:cs typeface="FS Albert"/>
              </a:rPr>
              <a:t>–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15" dirty="0">
                <a:solidFill>
                  <a:srgbClr val="00000F"/>
                </a:solidFill>
                <a:latin typeface="FS Albert"/>
                <a:cs typeface="FS Albert"/>
              </a:rPr>
              <a:t>Verletzte</a:t>
            </a:r>
            <a:r>
              <a:rPr sz="1950" spc="7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bis</a:t>
            </a:r>
            <a:r>
              <a:rPr sz="1950" spc="7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zum</a:t>
            </a:r>
            <a:r>
              <a:rPr sz="1950" spc="6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0" dirty="0">
                <a:solidFill>
                  <a:srgbClr val="00000F"/>
                </a:solidFill>
                <a:latin typeface="FS Albert"/>
                <a:cs typeface="FS Albert"/>
              </a:rPr>
              <a:t>Eintreffen</a:t>
            </a:r>
            <a:r>
              <a:rPr sz="1950" spc="7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25" dirty="0">
                <a:solidFill>
                  <a:srgbClr val="00000F"/>
                </a:solidFill>
                <a:latin typeface="FS Albert"/>
                <a:cs typeface="FS Albert"/>
              </a:rPr>
              <a:t>der</a:t>
            </a:r>
            <a:r>
              <a:rPr sz="1950" spc="7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Rettungskräfte</a:t>
            </a:r>
            <a:r>
              <a:rPr sz="1950" spc="70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betreuen</a:t>
            </a:r>
            <a:endParaRPr sz="1950">
              <a:latin typeface="FS Albert"/>
              <a:cs typeface="FS Alber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2036" y="2023006"/>
            <a:ext cx="916940" cy="916940"/>
            <a:chOff x="522036" y="2023006"/>
            <a:chExt cx="916940" cy="916940"/>
          </a:xfrm>
        </p:grpSpPr>
        <p:sp>
          <p:nvSpPr>
            <p:cNvPr id="9" name="object 9"/>
            <p:cNvSpPr/>
            <p:nvPr/>
          </p:nvSpPr>
          <p:spPr>
            <a:xfrm>
              <a:off x="522036" y="202300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462" y="2312625"/>
              <a:ext cx="560705" cy="600075"/>
            </a:xfrm>
            <a:custGeom>
              <a:avLst/>
              <a:gdLst/>
              <a:ahLst/>
              <a:cxnLst/>
              <a:rect l="l" t="t" r="r" b="b"/>
              <a:pathLst>
                <a:path w="560705" h="600075">
                  <a:moveTo>
                    <a:pt x="293217" y="182422"/>
                  </a:moveTo>
                  <a:lnTo>
                    <a:pt x="290982" y="171221"/>
                  </a:lnTo>
                  <a:lnTo>
                    <a:pt x="288378" y="163423"/>
                  </a:lnTo>
                  <a:lnTo>
                    <a:pt x="285445" y="159004"/>
                  </a:lnTo>
                  <a:lnTo>
                    <a:pt x="269862" y="135597"/>
                  </a:lnTo>
                  <a:lnTo>
                    <a:pt x="262064" y="112191"/>
                  </a:lnTo>
                  <a:lnTo>
                    <a:pt x="262470" y="74371"/>
                  </a:lnTo>
                  <a:lnTo>
                    <a:pt x="262064" y="69303"/>
                  </a:lnTo>
                  <a:lnTo>
                    <a:pt x="261581" y="67157"/>
                  </a:lnTo>
                  <a:lnTo>
                    <a:pt x="228866" y="30289"/>
                  </a:lnTo>
                  <a:lnTo>
                    <a:pt x="191211" y="9055"/>
                  </a:lnTo>
                  <a:lnTo>
                    <a:pt x="145262" y="914"/>
                  </a:lnTo>
                  <a:lnTo>
                    <a:pt x="121399" y="0"/>
                  </a:lnTo>
                  <a:lnTo>
                    <a:pt x="114312" y="762"/>
                  </a:lnTo>
                  <a:lnTo>
                    <a:pt x="72644" y="11455"/>
                  </a:lnTo>
                  <a:lnTo>
                    <a:pt x="36639" y="30873"/>
                  </a:lnTo>
                  <a:lnTo>
                    <a:pt x="8102" y="64236"/>
                  </a:lnTo>
                  <a:lnTo>
                    <a:pt x="114" y="104660"/>
                  </a:lnTo>
                  <a:lnTo>
                    <a:pt x="0" y="112750"/>
                  </a:lnTo>
                  <a:lnTo>
                    <a:pt x="165" y="119951"/>
                  </a:lnTo>
                  <a:lnTo>
                    <a:pt x="11798" y="160820"/>
                  </a:lnTo>
                  <a:lnTo>
                    <a:pt x="35077" y="203301"/>
                  </a:lnTo>
                  <a:lnTo>
                    <a:pt x="40868" y="215519"/>
                  </a:lnTo>
                  <a:lnTo>
                    <a:pt x="59728" y="260426"/>
                  </a:lnTo>
                  <a:lnTo>
                    <a:pt x="63614" y="276034"/>
                  </a:lnTo>
                  <a:lnTo>
                    <a:pt x="63614" y="311150"/>
                  </a:lnTo>
                  <a:lnTo>
                    <a:pt x="129768" y="307251"/>
                  </a:lnTo>
                  <a:lnTo>
                    <a:pt x="203708" y="334556"/>
                  </a:lnTo>
                  <a:lnTo>
                    <a:pt x="195922" y="279933"/>
                  </a:lnTo>
                  <a:lnTo>
                    <a:pt x="196786" y="274993"/>
                  </a:lnTo>
                  <a:lnTo>
                    <a:pt x="201980" y="269798"/>
                  </a:lnTo>
                  <a:lnTo>
                    <a:pt x="211480" y="264325"/>
                  </a:lnTo>
                  <a:lnTo>
                    <a:pt x="219290" y="264325"/>
                  </a:lnTo>
                  <a:lnTo>
                    <a:pt x="242620" y="268236"/>
                  </a:lnTo>
                  <a:lnTo>
                    <a:pt x="258191" y="268236"/>
                  </a:lnTo>
                  <a:lnTo>
                    <a:pt x="262064" y="264325"/>
                  </a:lnTo>
                  <a:lnTo>
                    <a:pt x="265963" y="256552"/>
                  </a:lnTo>
                  <a:lnTo>
                    <a:pt x="262064" y="240931"/>
                  </a:lnTo>
                  <a:lnTo>
                    <a:pt x="262064" y="229209"/>
                  </a:lnTo>
                  <a:lnTo>
                    <a:pt x="234861" y="225323"/>
                  </a:lnTo>
                  <a:lnTo>
                    <a:pt x="234861" y="221424"/>
                  </a:lnTo>
                  <a:lnTo>
                    <a:pt x="262064" y="221424"/>
                  </a:lnTo>
                  <a:lnTo>
                    <a:pt x="262064" y="194119"/>
                  </a:lnTo>
                  <a:lnTo>
                    <a:pt x="289331" y="186321"/>
                  </a:lnTo>
                  <a:lnTo>
                    <a:pt x="293217" y="182422"/>
                  </a:lnTo>
                  <a:close/>
                </a:path>
                <a:path w="560705" h="600075">
                  <a:moveTo>
                    <a:pt x="560298" y="361429"/>
                  </a:moveTo>
                  <a:lnTo>
                    <a:pt x="501929" y="301637"/>
                  </a:lnTo>
                  <a:lnTo>
                    <a:pt x="483895" y="198031"/>
                  </a:lnTo>
                  <a:lnTo>
                    <a:pt x="480580" y="194525"/>
                  </a:lnTo>
                  <a:lnTo>
                    <a:pt x="479120" y="193484"/>
                  </a:lnTo>
                  <a:lnTo>
                    <a:pt x="472694" y="190766"/>
                  </a:lnTo>
                  <a:lnTo>
                    <a:pt x="470941" y="190284"/>
                  </a:lnTo>
                  <a:lnTo>
                    <a:pt x="467283" y="190182"/>
                  </a:lnTo>
                  <a:lnTo>
                    <a:pt x="464058" y="190461"/>
                  </a:lnTo>
                  <a:lnTo>
                    <a:pt x="422643" y="201422"/>
                  </a:lnTo>
                  <a:lnTo>
                    <a:pt x="371055" y="279933"/>
                  </a:lnTo>
                  <a:lnTo>
                    <a:pt x="332117" y="408660"/>
                  </a:lnTo>
                  <a:lnTo>
                    <a:pt x="363258" y="408660"/>
                  </a:lnTo>
                  <a:lnTo>
                    <a:pt x="402196" y="299453"/>
                  </a:lnTo>
                  <a:lnTo>
                    <a:pt x="394385" y="361873"/>
                  </a:lnTo>
                  <a:lnTo>
                    <a:pt x="394385" y="486676"/>
                  </a:lnTo>
                  <a:lnTo>
                    <a:pt x="363258" y="599821"/>
                  </a:lnTo>
                  <a:lnTo>
                    <a:pt x="394385" y="599821"/>
                  </a:lnTo>
                  <a:lnTo>
                    <a:pt x="441096" y="486676"/>
                  </a:lnTo>
                  <a:lnTo>
                    <a:pt x="448843" y="424281"/>
                  </a:lnTo>
                  <a:lnTo>
                    <a:pt x="479996" y="478891"/>
                  </a:lnTo>
                  <a:lnTo>
                    <a:pt x="487781" y="584212"/>
                  </a:lnTo>
                  <a:lnTo>
                    <a:pt x="518934" y="592010"/>
                  </a:lnTo>
                  <a:lnTo>
                    <a:pt x="511124" y="463283"/>
                  </a:lnTo>
                  <a:lnTo>
                    <a:pt x="472224" y="377456"/>
                  </a:lnTo>
                  <a:lnTo>
                    <a:pt x="472224" y="287756"/>
                  </a:lnTo>
                  <a:lnTo>
                    <a:pt x="487781" y="330657"/>
                  </a:lnTo>
                  <a:lnTo>
                    <a:pt x="534504" y="377456"/>
                  </a:lnTo>
                  <a:lnTo>
                    <a:pt x="560298" y="361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26" y="2333131"/>
              <a:ext cx="96750" cy="1306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5757" y="2428700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0" y="19517"/>
                  </a:moveTo>
                  <a:lnTo>
                    <a:pt x="23329" y="0"/>
                  </a:lnTo>
                  <a:lnTo>
                    <a:pt x="27224" y="23423"/>
                  </a:lnTo>
                  <a:lnTo>
                    <a:pt x="0" y="19517"/>
                  </a:lnTo>
                  <a:close/>
                </a:path>
              </a:pathLst>
            </a:custGeom>
            <a:ln w="3175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5757" y="2428700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23329" y="0"/>
                  </a:moveTo>
                  <a:lnTo>
                    <a:pt x="0" y="19517"/>
                  </a:lnTo>
                  <a:lnTo>
                    <a:pt x="27224" y="23423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392" y="2050332"/>
              <a:ext cx="459740" cy="312420"/>
            </a:xfrm>
            <a:custGeom>
              <a:avLst/>
              <a:gdLst/>
              <a:ahLst/>
              <a:cxnLst/>
              <a:rect l="l" t="t" r="r" b="b"/>
              <a:pathLst>
                <a:path w="459740" h="312419">
                  <a:moveTo>
                    <a:pt x="244944" y="136702"/>
                  </a:moveTo>
                  <a:lnTo>
                    <a:pt x="238099" y="92913"/>
                  </a:lnTo>
                  <a:lnTo>
                    <a:pt x="223596" y="61226"/>
                  </a:lnTo>
                  <a:lnTo>
                    <a:pt x="237388" y="54838"/>
                  </a:lnTo>
                  <a:lnTo>
                    <a:pt x="237388" y="0"/>
                  </a:lnTo>
                  <a:lnTo>
                    <a:pt x="229603" y="0"/>
                  </a:lnTo>
                  <a:lnTo>
                    <a:pt x="229603" y="23583"/>
                  </a:lnTo>
                  <a:lnTo>
                    <a:pt x="0" y="156032"/>
                  </a:lnTo>
                  <a:lnTo>
                    <a:pt x="229603" y="288518"/>
                  </a:lnTo>
                  <a:lnTo>
                    <a:pt x="229603" y="312077"/>
                  </a:lnTo>
                  <a:lnTo>
                    <a:pt x="237388" y="312077"/>
                  </a:lnTo>
                  <a:lnTo>
                    <a:pt x="237388" y="257225"/>
                  </a:lnTo>
                  <a:lnTo>
                    <a:pt x="210629" y="244856"/>
                  </a:lnTo>
                  <a:lnTo>
                    <a:pt x="217271" y="240169"/>
                  </a:lnTo>
                  <a:lnTo>
                    <a:pt x="238277" y="200825"/>
                  </a:lnTo>
                  <a:lnTo>
                    <a:pt x="244944" y="156845"/>
                  </a:lnTo>
                  <a:lnTo>
                    <a:pt x="243547" y="163385"/>
                  </a:lnTo>
                  <a:lnTo>
                    <a:pt x="241020" y="168783"/>
                  </a:lnTo>
                  <a:lnTo>
                    <a:pt x="233641" y="177317"/>
                  </a:lnTo>
                  <a:lnTo>
                    <a:pt x="229133" y="179438"/>
                  </a:lnTo>
                  <a:lnTo>
                    <a:pt x="218478" y="179438"/>
                  </a:lnTo>
                  <a:lnTo>
                    <a:pt x="213702" y="176250"/>
                  </a:lnTo>
                  <a:lnTo>
                    <a:pt x="205359" y="163525"/>
                  </a:lnTo>
                  <a:lnTo>
                    <a:pt x="203263" y="155841"/>
                  </a:lnTo>
                  <a:lnTo>
                    <a:pt x="203263" y="137833"/>
                  </a:lnTo>
                  <a:lnTo>
                    <a:pt x="205359" y="130136"/>
                  </a:lnTo>
                  <a:lnTo>
                    <a:pt x="213702" y="117424"/>
                  </a:lnTo>
                  <a:lnTo>
                    <a:pt x="218478" y="114249"/>
                  </a:lnTo>
                  <a:lnTo>
                    <a:pt x="229108" y="114249"/>
                  </a:lnTo>
                  <a:lnTo>
                    <a:pt x="233629" y="116357"/>
                  </a:lnTo>
                  <a:lnTo>
                    <a:pt x="240995" y="124828"/>
                  </a:lnTo>
                  <a:lnTo>
                    <a:pt x="243547" y="130200"/>
                  </a:lnTo>
                  <a:lnTo>
                    <a:pt x="244944" y="136702"/>
                  </a:lnTo>
                  <a:close/>
                </a:path>
                <a:path w="459740" h="312419">
                  <a:moveTo>
                    <a:pt x="311315" y="136525"/>
                  </a:moveTo>
                  <a:lnTo>
                    <a:pt x="268503" y="140436"/>
                  </a:lnTo>
                  <a:lnTo>
                    <a:pt x="268503" y="156032"/>
                  </a:lnTo>
                  <a:lnTo>
                    <a:pt x="311315" y="159931"/>
                  </a:lnTo>
                  <a:lnTo>
                    <a:pt x="311315" y="136525"/>
                  </a:lnTo>
                  <a:close/>
                </a:path>
                <a:path w="459740" h="312419">
                  <a:moveTo>
                    <a:pt x="459168" y="148234"/>
                  </a:moveTo>
                  <a:lnTo>
                    <a:pt x="389128" y="105321"/>
                  </a:lnTo>
                  <a:lnTo>
                    <a:pt x="389128" y="124828"/>
                  </a:lnTo>
                  <a:lnTo>
                    <a:pt x="322973" y="132613"/>
                  </a:lnTo>
                  <a:lnTo>
                    <a:pt x="322973" y="159931"/>
                  </a:lnTo>
                  <a:lnTo>
                    <a:pt x="389128" y="167754"/>
                  </a:lnTo>
                  <a:lnTo>
                    <a:pt x="389128" y="191135"/>
                  </a:lnTo>
                  <a:lnTo>
                    <a:pt x="459168" y="148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63" y="2121559"/>
              <a:ext cx="197575" cy="1628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032" y="2415503"/>
              <a:ext cx="84939" cy="8495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25402" y="3763660"/>
            <a:ext cx="921385" cy="921385"/>
            <a:chOff x="525402" y="3763660"/>
            <a:chExt cx="921385" cy="921385"/>
          </a:xfrm>
        </p:grpSpPr>
        <p:sp>
          <p:nvSpPr>
            <p:cNvPr id="18" name="object 18"/>
            <p:cNvSpPr/>
            <p:nvPr/>
          </p:nvSpPr>
          <p:spPr>
            <a:xfrm>
              <a:off x="527648" y="376590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648" y="376590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916746"/>
                  </a:moveTo>
                  <a:lnTo>
                    <a:pt x="0" y="916746"/>
                  </a:lnTo>
                  <a:lnTo>
                    <a:pt x="0" y="0"/>
                  </a:lnTo>
                  <a:lnTo>
                    <a:pt x="916726" y="0"/>
                  </a:lnTo>
                  <a:lnTo>
                    <a:pt x="916726" y="916746"/>
                  </a:lnTo>
                  <a:close/>
                </a:path>
              </a:pathLst>
            </a:custGeom>
            <a:ln w="4492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37" y="4468051"/>
              <a:ext cx="105326" cy="1875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049" y="4468049"/>
              <a:ext cx="335565" cy="18758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76629" y="3802690"/>
              <a:ext cx="339090" cy="647700"/>
            </a:xfrm>
            <a:custGeom>
              <a:avLst/>
              <a:gdLst/>
              <a:ahLst/>
              <a:cxnLst/>
              <a:rect l="l" t="t" r="r" b="b"/>
              <a:pathLst>
                <a:path w="339090" h="647700">
                  <a:moveTo>
                    <a:pt x="203695" y="144348"/>
                  </a:moveTo>
                  <a:lnTo>
                    <a:pt x="184213" y="0"/>
                  </a:lnTo>
                  <a:lnTo>
                    <a:pt x="153073" y="7797"/>
                  </a:lnTo>
                  <a:lnTo>
                    <a:pt x="172542" y="152146"/>
                  </a:lnTo>
                  <a:lnTo>
                    <a:pt x="203695" y="144348"/>
                  </a:lnTo>
                  <a:close/>
                </a:path>
                <a:path w="339090" h="647700">
                  <a:moveTo>
                    <a:pt x="301066" y="628053"/>
                  </a:moveTo>
                  <a:lnTo>
                    <a:pt x="249415" y="493890"/>
                  </a:lnTo>
                  <a:lnTo>
                    <a:pt x="204368" y="502310"/>
                  </a:lnTo>
                  <a:lnTo>
                    <a:pt x="195910" y="503250"/>
                  </a:lnTo>
                  <a:lnTo>
                    <a:pt x="163182" y="479729"/>
                  </a:lnTo>
                  <a:lnTo>
                    <a:pt x="101701" y="234797"/>
                  </a:lnTo>
                  <a:lnTo>
                    <a:pt x="94856" y="190525"/>
                  </a:lnTo>
                  <a:lnTo>
                    <a:pt x="94513" y="183959"/>
                  </a:lnTo>
                  <a:lnTo>
                    <a:pt x="95986" y="176276"/>
                  </a:lnTo>
                  <a:lnTo>
                    <a:pt x="98463" y="171945"/>
                  </a:lnTo>
                  <a:lnTo>
                    <a:pt x="105651" y="168694"/>
                  </a:lnTo>
                  <a:lnTo>
                    <a:pt x="117995" y="163842"/>
                  </a:lnTo>
                  <a:lnTo>
                    <a:pt x="164744" y="152146"/>
                  </a:lnTo>
                  <a:lnTo>
                    <a:pt x="145262" y="11709"/>
                  </a:lnTo>
                  <a:lnTo>
                    <a:pt x="51777" y="35115"/>
                  </a:lnTo>
                  <a:lnTo>
                    <a:pt x="16827" y="57188"/>
                  </a:lnTo>
                  <a:lnTo>
                    <a:pt x="838" y="94919"/>
                  </a:lnTo>
                  <a:lnTo>
                    <a:pt x="0" y="104673"/>
                  </a:lnTo>
                  <a:lnTo>
                    <a:pt x="177" y="125603"/>
                  </a:lnTo>
                  <a:lnTo>
                    <a:pt x="4457" y="172618"/>
                  </a:lnTo>
                  <a:lnTo>
                    <a:pt x="17208" y="230555"/>
                  </a:lnTo>
                  <a:lnTo>
                    <a:pt x="43230" y="341337"/>
                  </a:lnTo>
                  <a:lnTo>
                    <a:pt x="63411" y="423227"/>
                  </a:lnTo>
                  <a:lnTo>
                    <a:pt x="75780" y="471398"/>
                  </a:lnTo>
                  <a:lnTo>
                    <a:pt x="94894" y="539915"/>
                  </a:lnTo>
                  <a:lnTo>
                    <a:pt x="112141" y="586790"/>
                  </a:lnTo>
                  <a:lnTo>
                    <a:pt x="133896" y="620318"/>
                  </a:lnTo>
                  <a:lnTo>
                    <a:pt x="168871" y="640334"/>
                  </a:lnTo>
                  <a:lnTo>
                    <a:pt x="215366" y="647344"/>
                  </a:lnTo>
                  <a:lnTo>
                    <a:pt x="225691" y="647573"/>
                  </a:lnTo>
                  <a:lnTo>
                    <a:pt x="240436" y="645414"/>
                  </a:lnTo>
                  <a:lnTo>
                    <a:pt x="247637" y="643775"/>
                  </a:lnTo>
                  <a:lnTo>
                    <a:pt x="275793" y="636016"/>
                  </a:lnTo>
                  <a:lnTo>
                    <a:pt x="301066" y="628053"/>
                  </a:lnTo>
                  <a:close/>
                </a:path>
                <a:path w="339090" h="647700">
                  <a:moveTo>
                    <a:pt x="338874" y="617207"/>
                  </a:moveTo>
                  <a:lnTo>
                    <a:pt x="289394" y="483717"/>
                  </a:lnTo>
                  <a:lnTo>
                    <a:pt x="258203" y="491515"/>
                  </a:lnTo>
                  <a:lnTo>
                    <a:pt x="308038" y="625817"/>
                  </a:lnTo>
                  <a:lnTo>
                    <a:pt x="338874" y="617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471" y="4190523"/>
              <a:ext cx="215134" cy="1846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87123" y="4101299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307425" y="0"/>
                  </a:moveTo>
                  <a:lnTo>
                    <a:pt x="0" y="0"/>
                  </a:lnTo>
                  <a:lnTo>
                    <a:pt x="0" y="308419"/>
                  </a:lnTo>
                  <a:lnTo>
                    <a:pt x="307425" y="308419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7123" y="4101299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0" y="308419"/>
                  </a:moveTo>
                  <a:lnTo>
                    <a:pt x="307425" y="308419"/>
                  </a:lnTo>
                  <a:lnTo>
                    <a:pt x="307425" y="0"/>
                  </a:lnTo>
                  <a:lnTo>
                    <a:pt x="0" y="0"/>
                  </a:lnTo>
                  <a:lnTo>
                    <a:pt x="0" y="308419"/>
                  </a:lnTo>
                  <a:close/>
                </a:path>
              </a:pathLst>
            </a:custGeom>
            <a:ln w="4492">
              <a:solidFill>
                <a:srgbClr val="0D11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591" y="4145898"/>
              <a:ext cx="218527" cy="21921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22036" y="5481288"/>
            <a:ext cx="916940" cy="916940"/>
            <a:chOff x="522036" y="5481288"/>
            <a:chExt cx="916940" cy="916940"/>
          </a:xfrm>
        </p:grpSpPr>
        <p:sp>
          <p:nvSpPr>
            <p:cNvPr id="28" name="object 28"/>
            <p:cNvSpPr/>
            <p:nvPr/>
          </p:nvSpPr>
          <p:spPr>
            <a:xfrm>
              <a:off x="522036" y="5481288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6760" y="5710497"/>
              <a:ext cx="588645" cy="614045"/>
            </a:xfrm>
            <a:custGeom>
              <a:avLst/>
              <a:gdLst/>
              <a:ahLst/>
              <a:cxnLst/>
              <a:rect l="l" t="t" r="r" b="b"/>
              <a:pathLst>
                <a:path w="588644" h="614045">
                  <a:moveTo>
                    <a:pt x="389509" y="190792"/>
                  </a:moveTo>
                  <a:lnTo>
                    <a:pt x="306336" y="261823"/>
                  </a:lnTo>
                  <a:lnTo>
                    <a:pt x="292125" y="281774"/>
                  </a:lnTo>
                  <a:lnTo>
                    <a:pt x="292125" y="293471"/>
                  </a:lnTo>
                  <a:lnTo>
                    <a:pt x="296024" y="301294"/>
                  </a:lnTo>
                  <a:lnTo>
                    <a:pt x="307695" y="309105"/>
                  </a:lnTo>
                  <a:lnTo>
                    <a:pt x="315480" y="313029"/>
                  </a:lnTo>
                  <a:lnTo>
                    <a:pt x="330288" y="317969"/>
                  </a:lnTo>
                  <a:lnTo>
                    <a:pt x="335597" y="316471"/>
                  </a:lnTo>
                  <a:lnTo>
                    <a:pt x="315480" y="289598"/>
                  </a:lnTo>
                  <a:lnTo>
                    <a:pt x="389509" y="234924"/>
                  </a:lnTo>
                  <a:lnTo>
                    <a:pt x="389509" y="190792"/>
                  </a:lnTo>
                  <a:close/>
                </a:path>
                <a:path w="588644" h="614045">
                  <a:moveTo>
                    <a:pt x="457174" y="290258"/>
                  </a:moveTo>
                  <a:lnTo>
                    <a:pt x="332676" y="324802"/>
                  </a:lnTo>
                  <a:lnTo>
                    <a:pt x="299923" y="387223"/>
                  </a:lnTo>
                  <a:lnTo>
                    <a:pt x="0" y="520014"/>
                  </a:lnTo>
                  <a:lnTo>
                    <a:pt x="15570" y="535597"/>
                  </a:lnTo>
                  <a:lnTo>
                    <a:pt x="319405" y="387223"/>
                  </a:lnTo>
                  <a:lnTo>
                    <a:pt x="0" y="551218"/>
                  </a:lnTo>
                  <a:lnTo>
                    <a:pt x="46761" y="598093"/>
                  </a:lnTo>
                  <a:lnTo>
                    <a:pt x="354431" y="457517"/>
                  </a:lnTo>
                  <a:lnTo>
                    <a:pt x="401167" y="422363"/>
                  </a:lnTo>
                  <a:lnTo>
                    <a:pt x="437222" y="361950"/>
                  </a:lnTo>
                  <a:lnTo>
                    <a:pt x="449592" y="322897"/>
                  </a:lnTo>
                  <a:lnTo>
                    <a:pt x="454736" y="301345"/>
                  </a:lnTo>
                  <a:lnTo>
                    <a:pt x="457174" y="290258"/>
                  </a:lnTo>
                  <a:close/>
                </a:path>
                <a:path w="588644" h="614045">
                  <a:moveTo>
                    <a:pt x="468033" y="195821"/>
                  </a:moveTo>
                  <a:lnTo>
                    <a:pt x="467614" y="170713"/>
                  </a:lnTo>
                  <a:lnTo>
                    <a:pt x="467398" y="168529"/>
                  </a:lnTo>
                  <a:lnTo>
                    <a:pt x="465251" y="160502"/>
                  </a:lnTo>
                  <a:lnTo>
                    <a:pt x="462622" y="148869"/>
                  </a:lnTo>
                  <a:lnTo>
                    <a:pt x="432701" y="117589"/>
                  </a:lnTo>
                  <a:lnTo>
                    <a:pt x="426986" y="116852"/>
                  </a:lnTo>
                  <a:lnTo>
                    <a:pt x="417474" y="118211"/>
                  </a:lnTo>
                  <a:lnTo>
                    <a:pt x="376478" y="142875"/>
                  </a:lnTo>
                  <a:lnTo>
                    <a:pt x="347751" y="191376"/>
                  </a:lnTo>
                  <a:lnTo>
                    <a:pt x="341922" y="222199"/>
                  </a:lnTo>
                  <a:lnTo>
                    <a:pt x="397268" y="176352"/>
                  </a:lnTo>
                  <a:lnTo>
                    <a:pt x="397268" y="242722"/>
                  </a:lnTo>
                  <a:lnTo>
                    <a:pt x="331063" y="289598"/>
                  </a:lnTo>
                  <a:lnTo>
                    <a:pt x="341833" y="314731"/>
                  </a:lnTo>
                  <a:lnTo>
                    <a:pt x="458927" y="281965"/>
                  </a:lnTo>
                  <a:lnTo>
                    <a:pt x="463562" y="258102"/>
                  </a:lnTo>
                  <a:lnTo>
                    <a:pt x="466382" y="241515"/>
                  </a:lnTo>
                  <a:lnTo>
                    <a:pt x="467245" y="234886"/>
                  </a:lnTo>
                  <a:lnTo>
                    <a:pt x="468033" y="195821"/>
                  </a:lnTo>
                  <a:close/>
                </a:path>
                <a:path w="588644" h="614045">
                  <a:moveTo>
                    <a:pt x="588530" y="46951"/>
                  </a:moveTo>
                  <a:lnTo>
                    <a:pt x="568248" y="10147"/>
                  </a:lnTo>
                  <a:lnTo>
                    <a:pt x="540918" y="0"/>
                  </a:lnTo>
                  <a:lnTo>
                    <a:pt x="534974" y="25"/>
                  </a:lnTo>
                  <a:lnTo>
                    <a:pt x="492353" y="19964"/>
                  </a:lnTo>
                  <a:lnTo>
                    <a:pt x="482968" y="43561"/>
                  </a:lnTo>
                  <a:lnTo>
                    <a:pt x="471284" y="86512"/>
                  </a:lnTo>
                  <a:lnTo>
                    <a:pt x="456501" y="119075"/>
                  </a:lnTo>
                  <a:lnTo>
                    <a:pt x="461594" y="123329"/>
                  </a:lnTo>
                  <a:lnTo>
                    <a:pt x="465289" y="129019"/>
                  </a:lnTo>
                  <a:lnTo>
                    <a:pt x="476631" y="173062"/>
                  </a:lnTo>
                  <a:lnTo>
                    <a:pt x="477024" y="189115"/>
                  </a:lnTo>
                  <a:lnTo>
                    <a:pt x="476694" y="199301"/>
                  </a:lnTo>
                  <a:lnTo>
                    <a:pt x="470738" y="260819"/>
                  </a:lnTo>
                  <a:lnTo>
                    <a:pt x="464286" y="300177"/>
                  </a:lnTo>
                  <a:lnTo>
                    <a:pt x="454126" y="338124"/>
                  </a:lnTo>
                  <a:lnTo>
                    <a:pt x="433324" y="391960"/>
                  </a:lnTo>
                  <a:lnTo>
                    <a:pt x="410197" y="429310"/>
                  </a:lnTo>
                  <a:lnTo>
                    <a:pt x="406514" y="433654"/>
                  </a:lnTo>
                  <a:lnTo>
                    <a:pt x="397281" y="461403"/>
                  </a:lnTo>
                  <a:lnTo>
                    <a:pt x="362216" y="613727"/>
                  </a:lnTo>
                  <a:lnTo>
                    <a:pt x="416763" y="613727"/>
                  </a:lnTo>
                  <a:lnTo>
                    <a:pt x="471284" y="480949"/>
                  </a:lnTo>
                  <a:lnTo>
                    <a:pt x="447916" y="461403"/>
                  </a:lnTo>
                  <a:lnTo>
                    <a:pt x="490766" y="328650"/>
                  </a:lnTo>
                  <a:lnTo>
                    <a:pt x="494639" y="336435"/>
                  </a:lnTo>
                  <a:lnTo>
                    <a:pt x="455688" y="449694"/>
                  </a:lnTo>
                  <a:lnTo>
                    <a:pt x="549160" y="613727"/>
                  </a:lnTo>
                  <a:lnTo>
                    <a:pt x="588124" y="555142"/>
                  </a:lnTo>
                  <a:lnTo>
                    <a:pt x="533590" y="461403"/>
                  </a:lnTo>
                  <a:lnTo>
                    <a:pt x="553072" y="348157"/>
                  </a:lnTo>
                  <a:lnTo>
                    <a:pt x="560857" y="231013"/>
                  </a:lnTo>
                  <a:lnTo>
                    <a:pt x="574611" y="155473"/>
                  </a:lnTo>
                  <a:lnTo>
                    <a:pt x="580555" y="118872"/>
                  </a:lnTo>
                  <a:lnTo>
                    <a:pt x="582752" y="103085"/>
                  </a:lnTo>
                  <a:lnTo>
                    <a:pt x="584263" y="90017"/>
                  </a:lnTo>
                  <a:lnTo>
                    <a:pt x="586511" y="74942"/>
                  </a:lnTo>
                  <a:lnTo>
                    <a:pt x="587349" y="67424"/>
                  </a:lnTo>
                  <a:lnTo>
                    <a:pt x="588454" y="52412"/>
                  </a:lnTo>
                  <a:lnTo>
                    <a:pt x="588530" y="46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6719" y="5572730"/>
              <a:ext cx="128687" cy="1285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7370" y="5732651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354" y="0"/>
                  </a:moveTo>
                  <a:lnTo>
                    <a:pt x="25014" y="12252"/>
                  </a:lnTo>
                  <a:lnTo>
                    <a:pt x="1935" y="49913"/>
                  </a:lnTo>
                  <a:lnTo>
                    <a:pt x="0" y="64354"/>
                  </a:lnTo>
                  <a:lnTo>
                    <a:pt x="483" y="71298"/>
                  </a:lnTo>
                  <a:lnTo>
                    <a:pt x="18011" y="110698"/>
                  </a:lnTo>
                  <a:lnTo>
                    <a:pt x="57410" y="128242"/>
                  </a:lnTo>
                  <a:lnTo>
                    <a:pt x="64354" y="128729"/>
                  </a:lnTo>
                  <a:lnTo>
                    <a:pt x="71297" y="128242"/>
                  </a:lnTo>
                  <a:lnTo>
                    <a:pt x="110687" y="110698"/>
                  </a:lnTo>
                  <a:lnTo>
                    <a:pt x="128221" y="71298"/>
                  </a:lnTo>
                  <a:lnTo>
                    <a:pt x="128708" y="64354"/>
                  </a:lnTo>
                  <a:lnTo>
                    <a:pt x="128221" y="57410"/>
                  </a:lnTo>
                  <a:lnTo>
                    <a:pt x="110687" y="18005"/>
                  </a:lnTo>
                  <a:lnTo>
                    <a:pt x="71297" y="483"/>
                  </a:lnTo>
                  <a:lnTo>
                    <a:pt x="6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24622" y="7566648"/>
            <a:ext cx="916940" cy="916940"/>
            <a:chOff x="524622" y="7566648"/>
            <a:chExt cx="916940" cy="916940"/>
          </a:xfrm>
        </p:grpSpPr>
        <p:sp>
          <p:nvSpPr>
            <p:cNvPr id="33" name="object 33"/>
            <p:cNvSpPr/>
            <p:nvPr/>
          </p:nvSpPr>
          <p:spPr>
            <a:xfrm>
              <a:off x="524622" y="7566648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4048" y="7824096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287970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87970" y="292598"/>
                  </a:lnTo>
                  <a:lnTo>
                    <a:pt x="287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4048" y="7824096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0" y="292598"/>
                  </a:moveTo>
                  <a:lnTo>
                    <a:pt x="287970" y="292598"/>
                  </a:lnTo>
                  <a:lnTo>
                    <a:pt x="287970" y="0"/>
                  </a:lnTo>
                  <a:lnTo>
                    <a:pt x="0" y="0"/>
                  </a:lnTo>
                  <a:lnTo>
                    <a:pt x="0" y="292598"/>
                  </a:lnTo>
                  <a:close/>
                </a:path>
              </a:pathLst>
            </a:custGeom>
            <a:ln w="4492">
              <a:solidFill>
                <a:srgbClr val="0D11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E31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6843" y="7870932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202387" y="66040"/>
                  </a:moveTo>
                  <a:lnTo>
                    <a:pt x="136194" y="66040"/>
                  </a:lnTo>
                  <a:lnTo>
                    <a:pt x="136194" y="0"/>
                  </a:lnTo>
                  <a:lnTo>
                    <a:pt x="66154" y="0"/>
                  </a:lnTo>
                  <a:lnTo>
                    <a:pt x="66154" y="66040"/>
                  </a:lnTo>
                  <a:lnTo>
                    <a:pt x="0" y="66040"/>
                  </a:lnTo>
                  <a:lnTo>
                    <a:pt x="0" y="132080"/>
                  </a:lnTo>
                  <a:lnTo>
                    <a:pt x="66154" y="132080"/>
                  </a:lnTo>
                  <a:lnTo>
                    <a:pt x="66154" y="203200"/>
                  </a:lnTo>
                  <a:lnTo>
                    <a:pt x="136194" y="203200"/>
                  </a:lnTo>
                  <a:lnTo>
                    <a:pt x="136194" y="132080"/>
                  </a:lnTo>
                  <a:lnTo>
                    <a:pt x="202387" y="132080"/>
                  </a:lnTo>
                  <a:lnTo>
                    <a:pt x="202387" y="66040"/>
                  </a:lnTo>
                  <a:close/>
                </a:path>
              </a:pathLst>
            </a:custGeom>
            <a:solidFill>
              <a:srgbClr val="EE2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0D11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5703" y="7919878"/>
              <a:ext cx="710565" cy="536575"/>
            </a:xfrm>
            <a:custGeom>
              <a:avLst/>
              <a:gdLst/>
              <a:ahLst/>
              <a:cxnLst/>
              <a:rect l="l" t="t" r="r" b="b"/>
              <a:pathLst>
                <a:path w="710565" h="536575">
                  <a:moveTo>
                    <a:pt x="164934" y="212534"/>
                  </a:moveTo>
                  <a:lnTo>
                    <a:pt x="161505" y="36893"/>
                  </a:lnTo>
                  <a:lnTo>
                    <a:pt x="141681" y="901"/>
                  </a:lnTo>
                  <a:lnTo>
                    <a:pt x="138049" y="0"/>
                  </a:lnTo>
                  <a:lnTo>
                    <a:pt x="23812" y="0"/>
                  </a:lnTo>
                  <a:lnTo>
                    <a:pt x="876" y="32626"/>
                  </a:lnTo>
                  <a:lnTo>
                    <a:pt x="0" y="40462"/>
                  </a:lnTo>
                  <a:lnTo>
                    <a:pt x="0" y="212534"/>
                  </a:lnTo>
                  <a:lnTo>
                    <a:pt x="20231" y="212534"/>
                  </a:lnTo>
                  <a:lnTo>
                    <a:pt x="33667" y="53962"/>
                  </a:lnTo>
                  <a:lnTo>
                    <a:pt x="33667" y="300228"/>
                  </a:lnTo>
                  <a:lnTo>
                    <a:pt x="74091" y="300228"/>
                  </a:lnTo>
                  <a:lnTo>
                    <a:pt x="80822" y="212534"/>
                  </a:lnTo>
                  <a:lnTo>
                    <a:pt x="87515" y="212534"/>
                  </a:lnTo>
                  <a:lnTo>
                    <a:pt x="94259" y="307022"/>
                  </a:lnTo>
                  <a:lnTo>
                    <a:pt x="127927" y="334010"/>
                  </a:lnTo>
                  <a:lnTo>
                    <a:pt x="134645" y="226047"/>
                  </a:lnTo>
                  <a:lnTo>
                    <a:pt x="134645" y="53962"/>
                  </a:lnTo>
                  <a:lnTo>
                    <a:pt x="148107" y="212534"/>
                  </a:lnTo>
                  <a:lnTo>
                    <a:pt x="164934" y="212534"/>
                  </a:lnTo>
                  <a:close/>
                </a:path>
                <a:path w="710565" h="536575">
                  <a:moveTo>
                    <a:pt x="710234" y="360997"/>
                  </a:moveTo>
                  <a:lnTo>
                    <a:pt x="548665" y="377863"/>
                  </a:lnTo>
                  <a:lnTo>
                    <a:pt x="542925" y="375069"/>
                  </a:lnTo>
                  <a:lnTo>
                    <a:pt x="520446" y="364591"/>
                  </a:lnTo>
                  <a:lnTo>
                    <a:pt x="485305" y="349275"/>
                  </a:lnTo>
                  <a:lnTo>
                    <a:pt x="434962" y="338213"/>
                  </a:lnTo>
                  <a:lnTo>
                    <a:pt x="428752" y="337807"/>
                  </a:lnTo>
                  <a:lnTo>
                    <a:pt x="390486" y="334010"/>
                  </a:lnTo>
                  <a:lnTo>
                    <a:pt x="290309" y="326809"/>
                  </a:lnTo>
                  <a:lnTo>
                    <a:pt x="262674" y="325907"/>
                  </a:lnTo>
                  <a:lnTo>
                    <a:pt x="254850" y="325132"/>
                  </a:lnTo>
                  <a:lnTo>
                    <a:pt x="222135" y="313766"/>
                  </a:lnTo>
                  <a:lnTo>
                    <a:pt x="213626" y="311531"/>
                  </a:lnTo>
                  <a:lnTo>
                    <a:pt x="206425" y="309841"/>
                  </a:lnTo>
                  <a:lnTo>
                    <a:pt x="194652" y="307594"/>
                  </a:lnTo>
                  <a:lnTo>
                    <a:pt x="190652" y="307035"/>
                  </a:lnTo>
                  <a:lnTo>
                    <a:pt x="186347" y="307035"/>
                  </a:lnTo>
                  <a:lnTo>
                    <a:pt x="151472" y="334010"/>
                  </a:lnTo>
                  <a:lnTo>
                    <a:pt x="130340" y="374154"/>
                  </a:lnTo>
                  <a:lnTo>
                    <a:pt x="124447" y="406539"/>
                  </a:lnTo>
                  <a:lnTo>
                    <a:pt x="123469" y="418858"/>
                  </a:lnTo>
                  <a:lnTo>
                    <a:pt x="157899" y="447040"/>
                  </a:lnTo>
                  <a:lnTo>
                    <a:pt x="171513" y="448373"/>
                  </a:lnTo>
                  <a:lnTo>
                    <a:pt x="174193" y="448652"/>
                  </a:lnTo>
                  <a:lnTo>
                    <a:pt x="176352" y="448919"/>
                  </a:lnTo>
                  <a:lnTo>
                    <a:pt x="178435" y="449059"/>
                  </a:lnTo>
                  <a:lnTo>
                    <a:pt x="184162" y="449300"/>
                  </a:lnTo>
                  <a:lnTo>
                    <a:pt x="188023" y="449338"/>
                  </a:lnTo>
                  <a:lnTo>
                    <a:pt x="202234" y="449199"/>
                  </a:lnTo>
                  <a:lnTo>
                    <a:pt x="216916" y="448767"/>
                  </a:lnTo>
                  <a:lnTo>
                    <a:pt x="154851" y="337362"/>
                  </a:lnTo>
                  <a:lnTo>
                    <a:pt x="226745" y="448767"/>
                  </a:lnTo>
                  <a:lnTo>
                    <a:pt x="228904" y="448767"/>
                  </a:lnTo>
                  <a:lnTo>
                    <a:pt x="141376" y="519595"/>
                  </a:lnTo>
                  <a:lnTo>
                    <a:pt x="178422" y="536448"/>
                  </a:lnTo>
                  <a:lnTo>
                    <a:pt x="269290" y="472338"/>
                  </a:lnTo>
                  <a:lnTo>
                    <a:pt x="282765" y="448767"/>
                  </a:lnTo>
                  <a:lnTo>
                    <a:pt x="283794" y="448767"/>
                  </a:lnTo>
                  <a:lnTo>
                    <a:pt x="223939" y="337362"/>
                  </a:lnTo>
                  <a:lnTo>
                    <a:pt x="222135" y="334010"/>
                  </a:lnTo>
                  <a:lnTo>
                    <a:pt x="282765" y="421754"/>
                  </a:lnTo>
                  <a:lnTo>
                    <a:pt x="288963" y="448767"/>
                  </a:lnTo>
                  <a:lnTo>
                    <a:pt x="390474" y="448767"/>
                  </a:lnTo>
                  <a:lnTo>
                    <a:pt x="477964" y="502704"/>
                  </a:lnTo>
                  <a:lnTo>
                    <a:pt x="486029" y="505180"/>
                  </a:lnTo>
                  <a:lnTo>
                    <a:pt x="493369" y="506234"/>
                  </a:lnTo>
                  <a:lnTo>
                    <a:pt x="506577" y="505523"/>
                  </a:lnTo>
                  <a:lnTo>
                    <a:pt x="538962" y="452691"/>
                  </a:lnTo>
                  <a:lnTo>
                    <a:pt x="548665" y="431863"/>
                  </a:lnTo>
                  <a:lnTo>
                    <a:pt x="514997" y="431863"/>
                  </a:lnTo>
                  <a:lnTo>
                    <a:pt x="494830" y="448767"/>
                  </a:lnTo>
                  <a:lnTo>
                    <a:pt x="461137" y="421754"/>
                  </a:lnTo>
                  <a:lnTo>
                    <a:pt x="407289" y="404850"/>
                  </a:lnTo>
                  <a:lnTo>
                    <a:pt x="548665" y="431863"/>
                  </a:lnTo>
                  <a:lnTo>
                    <a:pt x="666292" y="404850"/>
                  </a:lnTo>
                  <a:lnTo>
                    <a:pt x="710234" y="394754"/>
                  </a:lnTo>
                  <a:lnTo>
                    <a:pt x="710234" y="377863"/>
                  </a:lnTo>
                  <a:lnTo>
                    <a:pt x="710234" y="3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54" y="7821652"/>
              <a:ext cx="85044" cy="850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917" y="8231640"/>
              <a:ext cx="118697" cy="11871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16814" y="7824096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292598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92598" y="292598"/>
                  </a:lnTo>
                  <a:lnTo>
                    <a:pt x="292598" y="0"/>
                  </a:lnTo>
                  <a:close/>
                </a:path>
              </a:pathLst>
            </a:custGeom>
            <a:solidFill>
              <a:srgbClr val="4FB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6425" y="7834372"/>
              <a:ext cx="258283" cy="26075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7918" y="7624781"/>
              <a:ext cx="830580" cy="127635"/>
            </a:xfrm>
            <a:custGeom>
              <a:avLst/>
              <a:gdLst/>
              <a:ahLst/>
              <a:cxnLst/>
              <a:rect l="l" t="t" r="r" b="b"/>
              <a:pathLst>
                <a:path w="830580" h="127634">
                  <a:moveTo>
                    <a:pt x="117792" y="89369"/>
                  </a:moveTo>
                  <a:lnTo>
                    <a:pt x="91147" y="59664"/>
                  </a:lnTo>
                  <a:lnTo>
                    <a:pt x="97205" y="57340"/>
                  </a:lnTo>
                  <a:lnTo>
                    <a:pt x="111201" y="20688"/>
                  </a:lnTo>
                  <a:lnTo>
                    <a:pt x="0" y="0"/>
                  </a:lnTo>
                  <a:lnTo>
                    <a:pt x="0" y="127495"/>
                  </a:lnTo>
                  <a:lnTo>
                    <a:pt x="72212" y="127368"/>
                  </a:lnTo>
                  <a:lnTo>
                    <a:pt x="109778" y="114388"/>
                  </a:lnTo>
                  <a:lnTo>
                    <a:pt x="117487" y="99288"/>
                  </a:lnTo>
                  <a:lnTo>
                    <a:pt x="117792" y="89369"/>
                  </a:lnTo>
                  <a:close/>
                </a:path>
                <a:path w="830580" h="127634">
                  <a:moveTo>
                    <a:pt x="571157" y="127495"/>
                  </a:moveTo>
                  <a:lnTo>
                    <a:pt x="523240" y="0"/>
                  </a:lnTo>
                  <a:lnTo>
                    <a:pt x="480275" y="0"/>
                  </a:lnTo>
                  <a:lnTo>
                    <a:pt x="432358" y="127495"/>
                  </a:lnTo>
                  <a:lnTo>
                    <a:pt x="472592" y="127495"/>
                  </a:lnTo>
                  <a:lnTo>
                    <a:pt x="478790" y="106438"/>
                  </a:lnTo>
                  <a:lnTo>
                    <a:pt x="523532" y="106438"/>
                  </a:lnTo>
                  <a:lnTo>
                    <a:pt x="529882" y="127495"/>
                  </a:lnTo>
                  <a:lnTo>
                    <a:pt x="571157" y="127495"/>
                  </a:lnTo>
                  <a:close/>
                </a:path>
                <a:path w="830580" h="127634">
                  <a:moveTo>
                    <a:pt x="830135" y="62052"/>
                  </a:moveTo>
                  <a:lnTo>
                    <a:pt x="821524" y="24498"/>
                  </a:lnTo>
                  <a:lnTo>
                    <a:pt x="788225" y="1079"/>
                  </a:lnTo>
                  <a:lnTo>
                    <a:pt x="712800" y="0"/>
                  </a:lnTo>
                  <a:lnTo>
                    <a:pt x="712800" y="127495"/>
                  </a:lnTo>
                  <a:lnTo>
                    <a:pt x="770902" y="127495"/>
                  </a:lnTo>
                  <a:lnTo>
                    <a:pt x="783069" y="126682"/>
                  </a:lnTo>
                  <a:lnTo>
                    <a:pt x="818095" y="108318"/>
                  </a:lnTo>
                  <a:lnTo>
                    <a:pt x="830008" y="69888"/>
                  </a:lnTo>
                  <a:lnTo>
                    <a:pt x="830135" y="62052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7656" y="7650600"/>
              <a:ext cx="38735" cy="74295"/>
            </a:xfrm>
            <a:custGeom>
              <a:avLst/>
              <a:gdLst/>
              <a:ahLst/>
              <a:cxnLst/>
              <a:rect l="l" t="t" r="r" b="b"/>
              <a:pathLst>
                <a:path w="38734" h="74295">
                  <a:moveTo>
                    <a:pt x="33566" y="10033"/>
                  </a:moveTo>
                  <a:lnTo>
                    <a:pt x="20396" y="0"/>
                  </a:lnTo>
                  <a:lnTo>
                    <a:pt x="0" y="0"/>
                  </a:lnTo>
                  <a:lnTo>
                    <a:pt x="0" y="24180"/>
                  </a:lnTo>
                  <a:lnTo>
                    <a:pt x="20205" y="24180"/>
                  </a:lnTo>
                  <a:lnTo>
                    <a:pt x="33566" y="13881"/>
                  </a:lnTo>
                  <a:lnTo>
                    <a:pt x="33566" y="10033"/>
                  </a:lnTo>
                  <a:close/>
                </a:path>
                <a:path w="38734" h="74295">
                  <a:moveTo>
                    <a:pt x="38620" y="59131"/>
                  </a:moveTo>
                  <a:lnTo>
                    <a:pt x="23456" y="48437"/>
                  </a:lnTo>
                  <a:lnTo>
                    <a:pt x="0" y="48437"/>
                  </a:lnTo>
                  <a:lnTo>
                    <a:pt x="0" y="74269"/>
                  </a:lnTo>
                  <a:lnTo>
                    <a:pt x="23482" y="74269"/>
                  </a:lnTo>
                  <a:lnTo>
                    <a:pt x="38620" y="63042"/>
                  </a:lnTo>
                  <a:lnTo>
                    <a:pt x="38620" y="59131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6361" y="7622584"/>
              <a:ext cx="290195" cy="132080"/>
            </a:xfrm>
            <a:custGeom>
              <a:avLst/>
              <a:gdLst/>
              <a:ahLst/>
              <a:cxnLst/>
              <a:rect l="l" t="t" r="r" b="b"/>
              <a:pathLst>
                <a:path w="290194" h="132079">
                  <a:moveTo>
                    <a:pt x="100876" y="98717"/>
                  </a:moveTo>
                  <a:lnTo>
                    <a:pt x="39382" y="98717"/>
                  </a:lnTo>
                  <a:lnTo>
                    <a:pt x="39382" y="2197"/>
                  </a:lnTo>
                  <a:lnTo>
                    <a:pt x="0" y="2197"/>
                  </a:lnTo>
                  <a:lnTo>
                    <a:pt x="0" y="98717"/>
                  </a:lnTo>
                  <a:lnTo>
                    <a:pt x="0" y="129197"/>
                  </a:lnTo>
                  <a:lnTo>
                    <a:pt x="100876" y="129197"/>
                  </a:lnTo>
                  <a:lnTo>
                    <a:pt x="100876" y="98717"/>
                  </a:lnTo>
                  <a:close/>
                </a:path>
                <a:path w="290194" h="132079">
                  <a:moveTo>
                    <a:pt x="227533" y="86423"/>
                  </a:moveTo>
                  <a:lnTo>
                    <a:pt x="198755" y="52082"/>
                  </a:lnTo>
                  <a:lnTo>
                    <a:pt x="162369" y="42405"/>
                  </a:lnTo>
                  <a:lnTo>
                    <a:pt x="158407" y="40995"/>
                  </a:lnTo>
                  <a:lnTo>
                    <a:pt x="156260" y="39497"/>
                  </a:lnTo>
                  <a:lnTo>
                    <a:pt x="154152" y="37477"/>
                  </a:lnTo>
                  <a:lnTo>
                    <a:pt x="153339" y="36245"/>
                  </a:lnTo>
                  <a:lnTo>
                    <a:pt x="153149" y="34315"/>
                  </a:lnTo>
                  <a:lnTo>
                    <a:pt x="153365" y="30302"/>
                  </a:lnTo>
                  <a:lnTo>
                    <a:pt x="165773" y="23787"/>
                  </a:lnTo>
                  <a:lnTo>
                    <a:pt x="173748" y="24041"/>
                  </a:lnTo>
                  <a:lnTo>
                    <a:pt x="185915" y="39890"/>
                  </a:lnTo>
                  <a:lnTo>
                    <a:pt x="186182" y="40449"/>
                  </a:lnTo>
                  <a:lnTo>
                    <a:pt x="186588" y="40322"/>
                  </a:lnTo>
                  <a:lnTo>
                    <a:pt x="222643" y="38112"/>
                  </a:lnTo>
                  <a:lnTo>
                    <a:pt x="223596" y="38557"/>
                  </a:lnTo>
                  <a:lnTo>
                    <a:pt x="223520" y="37236"/>
                  </a:lnTo>
                  <a:lnTo>
                    <a:pt x="197700" y="2552"/>
                  </a:lnTo>
                  <a:lnTo>
                    <a:pt x="172199" y="0"/>
                  </a:lnTo>
                  <a:lnTo>
                    <a:pt x="155054" y="406"/>
                  </a:lnTo>
                  <a:lnTo>
                    <a:pt x="118757" y="25095"/>
                  </a:lnTo>
                  <a:lnTo>
                    <a:pt x="116674" y="38036"/>
                  </a:lnTo>
                  <a:lnTo>
                    <a:pt x="116954" y="42189"/>
                  </a:lnTo>
                  <a:lnTo>
                    <a:pt x="142887" y="70561"/>
                  </a:lnTo>
                  <a:lnTo>
                    <a:pt x="175171" y="79883"/>
                  </a:lnTo>
                  <a:lnTo>
                    <a:pt x="181229" y="82092"/>
                  </a:lnTo>
                  <a:lnTo>
                    <a:pt x="184518" y="84404"/>
                  </a:lnTo>
                  <a:lnTo>
                    <a:pt x="188252" y="88138"/>
                  </a:lnTo>
                  <a:lnTo>
                    <a:pt x="189547" y="91147"/>
                  </a:lnTo>
                  <a:lnTo>
                    <a:pt x="189014" y="97294"/>
                  </a:lnTo>
                  <a:lnTo>
                    <a:pt x="170053" y="106730"/>
                  </a:lnTo>
                  <a:lnTo>
                    <a:pt x="162534" y="106235"/>
                  </a:lnTo>
                  <a:lnTo>
                    <a:pt x="149720" y="85496"/>
                  </a:lnTo>
                  <a:lnTo>
                    <a:pt x="149466" y="84899"/>
                  </a:lnTo>
                  <a:lnTo>
                    <a:pt x="148628" y="85204"/>
                  </a:lnTo>
                  <a:lnTo>
                    <a:pt x="111912" y="87515"/>
                  </a:lnTo>
                  <a:lnTo>
                    <a:pt x="113741" y="100596"/>
                  </a:lnTo>
                  <a:lnTo>
                    <a:pt x="141046" y="128968"/>
                  </a:lnTo>
                  <a:lnTo>
                    <a:pt x="173075" y="131889"/>
                  </a:lnTo>
                  <a:lnTo>
                    <a:pt x="189496" y="130619"/>
                  </a:lnTo>
                  <a:lnTo>
                    <a:pt x="225132" y="103517"/>
                  </a:lnTo>
                  <a:lnTo>
                    <a:pt x="227076" y="98336"/>
                  </a:lnTo>
                  <a:lnTo>
                    <a:pt x="227533" y="86423"/>
                  </a:lnTo>
                  <a:close/>
                </a:path>
                <a:path w="290194" h="132079">
                  <a:moveTo>
                    <a:pt x="289750" y="69507"/>
                  </a:moveTo>
                  <a:lnTo>
                    <a:pt x="238290" y="69507"/>
                  </a:lnTo>
                  <a:lnTo>
                    <a:pt x="238290" y="96901"/>
                  </a:lnTo>
                  <a:lnTo>
                    <a:pt x="289750" y="96901"/>
                  </a:lnTo>
                  <a:lnTo>
                    <a:pt x="289750" y="69507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5289" y="7657832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13915" y="0"/>
                  </a:moveTo>
                  <a:lnTo>
                    <a:pt x="0" y="45810"/>
                  </a:lnTo>
                  <a:lnTo>
                    <a:pt x="27988" y="45810"/>
                  </a:lnTo>
                  <a:lnTo>
                    <a:pt x="13915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51496" y="7624781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107492" y="99060"/>
                  </a:moveTo>
                  <a:lnTo>
                    <a:pt x="39471" y="99060"/>
                  </a:lnTo>
                  <a:lnTo>
                    <a:pt x="39471" y="73660"/>
                  </a:lnTo>
                  <a:lnTo>
                    <a:pt x="100787" y="73660"/>
                  </a:lnTo>
                  <a:lnTo>
                    <a:pt x="100787" y="46990"/>
                  </a:lnTo>
                  <a:lnTo>
                    <a:pt x="39471" y="46990"/>
                  </a:lnTo>
                  <a:lnTo>
                    <a:pt x="39471" y="26670"/>
                  </a:lnTo>
                  <a:lnTo>
                    <a:pt x="105549" y="26670"/>
                  </a:lnTo>
                  <a:lnTo>
                    <a:pt x="105549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6990"/>
                  </a:lnTo>
                  <a:lnTo>
                    <a:pt x="0" y="73660"/>
                  </a:lnTo>
                  <a:lnTo>
                    <a:pt x="0" y="99060"/>
                  </a:lnTo>
                  <a:lnTo>
                    <a:pt x="0" y="127000"/>
                  </a:lnTo>
                  <a:lnTo>
                    <a:pt x="107492" y="127000"/>
                  </a:lnTo>
                  <a:lnTo>
                    <a:pt x="107492" y="9906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20121" y="7653656"/>
              <a:ext cx="38735" cy="69850"/>
            </a:xfrm>
            <a:custGeom>
              <a:avLst/>
              <a:gdLst/>
              <a:ahLst/>
              <a:cxnLst/>
              <a:rect l="l" t="t" r="r" b="b"/>
              <a:pathLst>
                <a:path w="38734" h="69850">
                  <a:moveTo>
                    <a:pt x="14931" y="0"/>
                  </a:moveTo>
                  <a:lnTo>
                    <a:pt x="0" y="0"/>
                  </a:lnTo>
                  <a:lnTo>
                    <a:pt x="0" y="69652"/>
                  </a:lnTo>
                  <a:lnTo>
                    <a:pt x="13769" y="69652"/>
                  </a:lnTo>
                  <a:lnTo>
                    <a:pt x="17308" y="69421"/>
                  </a:lnTo>
                  <a:lnTo>
                    <a:pt x="38354" y="39904"/>
                  </a:lnTo>
                  <a:lnTo>
                    <a:pt x="38354" y="28041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22036" y="9613204"/>
            <a:ext cx="916940" cy="916940"/>
            <a:chOff x="522036" y="9613204"/>
            <a:chExt cx="916940" cy="916940"/>
          </a:xfrm>
        </p:grpSpPr>
        <p:sp>
          <p:nvSpPr>
            <p:cNvPr id="52" name="object 52"/>
            <p:cNvSpPr/>
            <p:nvPr/>
          </p:nvSpPr>
          <p:spPr>
            <a:xfrm>
              <a:off x="522036" y="9613204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A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0331" y="9694589"/>
              <a:ext cx="733425" cy="810895"/>
            </a:xfrm>
            <a:custGeom>
              <a:avLst/>
              <a:gdLst/>
              <a:ahLst/>
              <a:cxnLst/>
              <a:rect l="l" t="t" r="r" b="b"/>
              <a:pathLst>
                <a:path w="733425" h="810895">
                  <a:moveTo>
                    <a:pt x="508850" y="7137"/>
                  </a:moveTo>
                  <a:lnTo>
                    <a:pt x="357060" y="0"/>
                  </a:lnTo>
                  <a:lnTo>
                    <a:pt x="259791" y="12153"/>
                  </a:lnTo>
                  <a:lnTo>
                    <a:pt x="224790" y="8369"/>
                  </a:lnTo>
                  <a:lnTo>
                    <a:pt x="185839" y="4660"/>
                  </a:lnTo>
                  <a:lnTo>
                    <a:pt x="128054" y="1625"/>
                  </a:lnTo>
                  <a:lnTo>
                    <a:pt x="80937" y="444"/>
                  </a:lnTo>
                  <a:lnTo>
                    <a:pt x="60820" y="952"/>
                  </a:lnTo>
                  <a:lnTo>
                    <a:pt x="20802" y="12407"/>
                  </a:lnTo>
                  <a:lnTo>
                    <a:pt x="3505" y="27990"/>
                  </a:lnTo>
                  <a:lnTo>
                    <a:pt x="3200" y="32956"/>
                  </a:lnTo>
                  <a:lnTo>
                    <a:pt x="2095" y="41478"/>
                  </a:lnTo>
                  <a:lnTo>
                    <a:pt x="1219" y="45923"/>
                  </a:lnTo>
                  <a:lnTo>
                    <a:pt x="0" y="50609"/>
                  </a:lnTo>
                  <a:lnTo>
                    <a:pt x="1219" y="54368"/>
                  </a:lnTo>
                  <a:lnTo>
                    <a:pt x="3594" y="60121"/>
                  </a:lnTo>
                  <a:lnTo>
                    <a:pt x="7112" y="67894"/>
                  </a:lnTo>
                  <a:lnTo>
                    <a:pt x="11074" y="79603"/>
                  </a:lnTo>
                  <a:lnTo>
                    <a:pt x="57937" y="114528"/>
                  </a:lnTo>
                  <a:lnTo>
                    <a:pt x="92989" y="133883"/>
                  </a:lnTo>
                  <a:lnTo>
                    <a:pt x="124244" y="153289"/>
                  </a:lnTo>
                  <a:lnTo>
                    <a:pt x="155422" y="168783"/>
                  </a:lnTo>
                  <a:lnTo>
                    <a:pt x="279844" y="148678"/>
                  </a:lnTo>
                  <a:lnTo>
                    <a:pt x="264172" y="117525"/>
                  </a:lnTo>
                  <a:lnTo>
                    <a:pt x="166966" y="133578"/>
                  </a:lnTo>
                  <a:lnTo>
                    <a:pt x="120065" y="86931"/>
                  </a:lnTo>
                  <a:lnTo>
                    <a:pt x="151257" y="106311"/>
                  </a:lnTo>
                  <a:lnTo>
                    <a:pt x="217373" y="94322"/>
                  </a:lnTo>
                  <a:lnTo>
                    <a:pt x="231940" y="98386"/>
                  </a:lnTo>
                  <a:lnTo>
                    <a:pt x="247015" y="101828"/>
                  </a:lnTo>
                  <a:lnTo>
                    <a:pt x="252869" y="102514"/>
                  </a:lnTo>
                  <a:lnTo>
                    <a:pt x="257581" y="102641"/>
                  </a:lnTo>
                  <a:lnTo>
                    <a:pt x="275793" y="102209"/>
                  </a:lnTo>
                  <a:lnTo>
                    <a:pt x="286994" y="101015"/>
                  </a:lnTo>
                  <a:lnTo>
                    <a:pt x="307568" y="97802"/>
                  </a:lnTo>
                  <a:lnTo>
                    <a:pt x="369112" y="85852"/>
                  </a:lnTo>
                  <a:lnTo>
                    <a:pt x="493636" y="85305"/>
                  </a:lnTo>
                  <a:lnTo>
                    <a:pt x="489521" y="38455"/>
                  </a:lnTo>
                  <a:lnTo>
                    <a:pt x="361086" y="31203"/>
                  </a:lnTo>
                  <a:lnTo>
                    <a:pt x="248234" y="31699"/>
                  </a:lnTo>
                  <a:lnTo>
                    <a:pt x="361048" y="19532"/>
                  </a:lnTo>
                  <a:lnTo>
                    <a:pt x="497281" y="26733"/>
                  </a:lnTo>
                  <a:lnTo>
                    <a:pt x="493560" y="65773"/>
                  </a:lnTo>
                  <a:lnTo>
                    <a:pt x="508850" y="7137"/>
                  </a:lnTo>
                  <a:close/>
                </a:path>
                <a:path w="733425" h="810895">
                  <a:moveTo>
                    <a:pt x="525449" y="241312"/>
                  </a:moveTo>
                  <a:lnTo>
                    <a:pt x="471220" y="300139"/>
                  </a:lnTo>
                  <a:lnTo>
                    <a:pt x="307098" y="148577"/>
                  </a:lnTo>
                  <a:lnTo>
                    <a:pt x="202526" y="258356"/>
                  </a:lnTo>
                  <a:lnTo>
                    <a:pt x="366649" y="413791"/>
                  </a:lnTo>
                  <a:lnTo>
                    <a:pt x="316306" y="468706"/>
                  </a:lnTo>
                  <a:lnTo>
                    <a:pt x="502945" y="432714"/>
                  </a:lnTo>
                  <a:lnTo>
                    <a:pt x="525449" y="241312"/>
                  </a:lnTo>
                  <a:close/>
                </a:path>
                <a:path w="733425" h="810895">
                  <a:moveTo>
                    <a:pt x="733056" y="552780"/>
                  </a:moveTo>
                  <a:lnTo>
                    <a:pt x="682117" y="467118"/>
                  </a:lnTo>
                  <a:lnTo>
                    <a:pt x="677760" y="361696"/>
                  </a:lnTo>
                  <a:lnTo>
                    <a:pt x="673823" y="353898"/>
                  </a:lnTo>
                  <a:lnTo>
                    <a:pt x="638619" y="337604"/>
                  </a:lnTo>
                  <a:lnTo>
                    <a:pt x="627151" y="337540"/>
                  </a:lnTo>
                  <a:lnTo>
                    <a:pt x="622617" y="337870"/>
                  </a:lnTo>
                  <a:lnTo>
                    <a:pt x="579259" y="363156"/>
                  </a:lnTo>
                  <a:lnTo>
                    <a:pt x="550684" y="395185"/>
                  </a:lnTo>
                  <a:lnTo>
                    <a:pt x="460705" y="561759"/>
                  </a:lnTo>
                  <a:lnTo>
                    <a:pt x="495719" y="565518"/>
                  </a:lnTo>
                  <a:lnTo>
                    <a:pt x="565251" y="448094"/>
                  </a:lnTo>
                  <a:lnTo>
                    <a:pt x="542251" y="518464"/>
                  </a:lnTo>
                  <a:lnTo>
                    <a:pt x="534593" y="553643"/>
                  </a:lnTo>
                  <a:lnTo>
                    <a:pt x="530885" y="592721"/>
                  </a:lnTo>
                  <a:lnTo>
                    <a:pt x="515607" y="666978"/>
                  </a:lnTo>
                  <a:lnTo>
                    <a:pt x="457784" y="788238"/>
                  </a:lnTo>
                  <a:lnTo>
                    <a:pt x="496709" y="791972"/>
                  </a:lnTo>
                  <a:lnTo>
                    <a:pt x="574027" y="674535"/>
                  </a:lnTo>
                  <a:lnTo>
                    <a:pt x="593191" y="604139"/>
                  </a:lnTo>
                  <a:lnTo>
                    <a:pt x="620725" y="674306"/>
                  </a:lnTo>
                  <a:lnTo>
                    <a:pt x="609600" y="795388"/>
                  </a:lnTo>
                  <a:lnTo>
                    <a:pt x="644702" y="810856"/>
                  </a:lnTo>
                  <a:lnTo>
                    <a:pt x="659625" y="662406"/>
                  </a:lnTo>
                  <a:lnTo>
                    <a:pt x="631863" y="553224"/>
                  </a:lnTo>
                  <a:lnTo>
                    <a:pt x="639419" y="498525"/>
                  </a:lnTo>
                  <a:lnTo>
                    <a:pt x="647014" y="451662"/>
                  </a:lnTo>
                  <a:lnTo>
                    <a:pt x="658901" y="502335"/>
                  </a:lnTo>
                  <a:lnTo>
                    <a:pt x="701992" y="564603"/>
                  </a:lnTo>
                  <a:lnTo>
                    <a:pt x="733056" y="552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836" y="9691175"/>
              <a:ext cx="108970" cy="10420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3955" y="9921155"/>
              <a:ext cx="95452" cy="10148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37629" y="9834158"/>
              <a:ext cx="426720" cy="363220"/>
            </a:xfrm>
            <a:custGeom>
              <a:avLst/>
              <a:gdLst/>
              <a:ahLst/>
              <a:cxnLst/>
              <a:rect l="l" t="t" r="r" b="b"/>
              <a:pathLst>
                <a:path w="426719" h="363220">
                  <a:moveTo>
                    <a:pt x="239668" y="181376"/>
                  </a:moveTo>
                  <a:lnTo>
                    <a:pt x="243208" y="178363"/>
                  </a:lnTo>
                  <a:lnTo>
                    <a:pt x="247628" y="174599"/>
                  </a:lnTo>
                  <a:lnTo>
                    <a:pt x="252932" y="170085"/>
                  </a:lnTo>
                  <a:lnTo>
                    <a:pt x="259123" y="164822"/>
                  </a:lnTo>
                  <a:lnTo>
                    <a:pt x="266748" y="158325"/>
                  </a:lnTo>
                  <a:lnTo>
                    <a:pt x="276352" y="150144"/>
                  </a:lnTo>
                  <a:lnTo>
                    <a:pt x="287936" y="140279"/>
                  </a:lnTo>
                  <a:lnTo>
                    <a:pt x="301498" y="128729"/>
                  </a:lnTo>
                  <a:lnTo>
                    <a:pt x="316056" y="116330"/>
                  </a:lnTo>
                  <a:lnTo>
                    <a:pt x="330614" y="103936"/>
                  </a:lnTo>
                  <a:lnTo>
                    <a:pt x="345173" y="91546"/>
                  </a:lnTo>
                  <a:lnTo>
                    <a:pt x="359737" y="79159"/>
                  </a:lnTo>
                  <a:lnTo>
                    <a:pt x="373305" y="67598"/>
                  </a:lnTo>
                  <a:lnTo>
                    <a:pt x="408297" y="37791"/>
                  </a:lnTo>
                  <a:lnTo>
                    <a:pt x="424856" y="23706"/>
                  </a:lnTo>
                  <a:lnTo>
                    <a:pt x="426500" y="20334"/>
                  </a:lnTo>
                  <a:lnTo>
                    <a:pt x="426521" y="16355"/>
                  </a:lnTo>
                  <a:lnTo>
                    <a:pt x="426521" y="12387"/>
                  </a:lnTo>
                  <a:lnTo>
                    <a:pt x="424877" y="8984"/>
                  </a:lnTo>
                  <a:lnTo>
                    <a:pt x="421578" y="6177"/>
                  </a:lnTo>
                  <a:lnTo>
                    <a:pt x="419107" y="4062"/>
                  </a:lnTo>
                  <a:lnTo>
                    <a:pt x="415893" y="1350"/>
                  </a:lnTo>
                  <a:lnTo>
                    <a:pt x="411893" y="0"/>
                  </a:lnTo>
                  <a:lnTo>
                    <a:pt x="407108" y="0"/>
                  </a:lnTo>
                  <a:lnTo>
                    <a:pt x="402291" y="0"/>
                  </a:lnTo>
                  <a:lnTo>
                    <a:pt x="398312" y="1350"/>
                  </a:lnTo>
                  <a:lnTo>
                    <a:pt x="395129" y="4062"/>
                  </a:lnTo>
                  <a:lnTo>
                    <a:pt x="391598" y="7076"/>
                  </a:lnTo>
                  <a:lnTo>
                    <a:pt x="387179" y="10839"/>
                  </a:lnTo>
                  <a:lnTo>
                    <a:pt x="381877" y="15353"/>
                  </a:lnTo>
                  <a:lnTo>
                    <a:pt x="375695" y="20617"/>
                  </a:lnTo>
                  <a:lnTo>
                    <a:pt x="368069" y="27113"/>
                  </a:lnTo>
                  <a:lnTo>
                    <a:pt x="358465" y="35294"/>
                  </a:lnTo>
                  <a:lnTo>
                    <a:pt x="346882" y="45160"/>
                  </a:lnTo>
                  <a:lnTo>
                    <a:pt x="333319" y="56710"/>
                  </a:lnTo>
                  <a:lnTo>
                    <a:pt x="318767" y="69096"/>
                  </a:lnTo>
                  <a:lnTo>
                    <a:pt x="304214" y="81484"/>
                  </a:lnTo>
                  <a:lnTo>
                    <a:pt x="289659" y="93872"/>
                  </a:lnTo>
                  <a:lnTo>
                    <a:pt x="275101" y="106258"/>
                  </a:lnTo>
                  <a:lnTo>
                    <a:pt x="261539" y="117817"/>
                  </a:lnTo>
                  <a:lnTo>
                    <a:pt x="249958" y="127681"/>
                  </a:lnTo>
                  <a:lnTo>
                    <a:pt x="240360" y="135858"/>
                  </a:lnTo>
                  <a:lnTo>
                    <a:pt x="232746" y="142351"/>
                  </a:lnTo>
                  <a:lnTo>
                    <a:pt x="226554" y="147615"/>
                  </a:lnTo>
                  <a:lnTo>
                    <a:pt x="221248" y="152128"/>
                  </a:lnTo>
                  <a:lnTo>
                    <a:pt x="216827" y="155892"/>
                  </a:lnTo>
                  <a:lnTo>
                    <a:pt x="213291" y="158906"/>
                  </a:lnTo>
                  <a:lnTo>
                    <a:pt x="209751" y="155892"/>
                  </a:lnTo>
                  <a:lnTo>
                    <a:pt x="205331" y="152128"/>
                  </a:lnTo>
                  <a:lnTo>
                    <a:pt x="200027" y="147615"/>
                  </a:lnTo>
                  <a:lnTo>
                    <a:pt x="193837" y="142351"/>
                  </a:lnTo>
                  <a:lnTo>
                    <a:pt x="186205" y="135858"/>
                  </a:lnTo>
                  <a:lnTo>
                    <a:pt x="176599" y="127681"/>
                  </a:lnTo>
                  <a:lnTo>
                    <a:pt x="165017" y="117817"/>
                  </a:lnTo>
                  <a:lnTo>
                    <a:pt x="151461" y="106258"/>
                  </a:lnTo>
                  <a:lnTo>
                    <a:pt x="136897" y="93872"/>
                  </a:lnTo>
                  <a:lnTo>
                    <a:pt x="122340" y="81484"/>
                  </a:lnTo>
                  <a:lnTo>
                    <a:pt x="107789" y="69096"/>
                  </a:lnTo>
                  <a:lnTo>
                    <a:pt x="93243" y="56710"/>
                  </a:lnTo>
                  <a:lnTo>
                    <a:pt x="79669" y="45160"/>
                  </a:lnTo>
                  <a:lnTo>
                    <a:pt x="68081" y="35294"/>
                  </a:lnTo>
                  <a:lnTo>
                    <a:pt x="58481" y="27113"/>
                  </a:lnTo>
                  <a:lnTo>
                    <a:pt x="50867" y="20617"/>
                  </a:lnTo>
                  <a:lnTo>
                    <a:pt x="44673" y="15353"/>
                  </a:lnTo>
                  <a:lnTo>
                    <a:pt x="39365" y="10839"/>
                  </a:lnTo>
                  <a:lnTo>
                    <a:pt x="34944" y="7076"/>
                  </a:lnTo>
                  <a:lnTo>
                    <a:pt x="31412" y="4062"/>
                  </a:lnTo>
                  <a:lnTo>
                    <a:pt x="28208" y="1350"/>
                  </a:lnTo>
                  <a:lnTo>
                    <a:pt x="24208" y="0"/>
                  </a:lnTo>
                  <a:lnTo>
                    <a:pt x="19413" y="0"/>
                  </a:lnTo>
                  <a:lnTo>
                    <a:pt x="14627" y="0"/>
                  </a:lnTo>
                  <a:lnTo>
                    <a:pt x="10627" y="1350"/>
                  </a:lnTo>
                  <a:lnTo>
                    <a:pt x="7423" y="4062"/>
                  </a:lnTo>
                  <a:lnTo>
                    <a:pt x="4942" y="6198"/>
                  </a:lnTo>
                  <a:lnTo>
                    <a:pt x="1643" y="9004"/>
                  </a:lnTo>
                  <a:lnTo>
                    <a:pt x="0" y="12387"/>
                  </a:lnTo>
                  <a:lnTo>
                    <a:pt x="0" y="16355"/>
                  </a:lnTo>
                  <a:lnTo>
                    <a:pt x="0" y="20334"/>
                  </a:lnTo>
                  <a:lnTo>
                    <a:pt x="1643" y="23706"/>
                  </a:lnTo>
                  <a:lnTo>
                    <a:pt x="4942" y="26491"/>
                  </a:lnTo>
                  <a:lnTo>
                    <a:pt x="8478" y="29508"/>
                  </a:lnTo>
                  <a:lnTo>
                    <a:pt x="12898" y="33279"/>
                  </a:lnTo>
                  <a:lnTo>
                    <a:pt x="18204" y="37799"/>
                  </a:lnTo>
                  <a:lnTo>
                    <a:pt x="24397" y="43066"/>
                  </a:lnTo>
                  <a:lnTo>
                    <a:pt x="32022" y="49563"/>
                  </a:lnTo>
                  <a:lnTo>
                    <a:pt x="41625" y="57744"/>
                  </a:lnTo>
                  <a:lnTo>
                    <a:pt x="53206" y="67609"/>
                  </a:lnTo>
                  <a:lnTo>
                    <a:pt x="66762" y="79159"/>
                  </a:lnTo>
                  <a:lnTo>
                    <a:pt x="81329" y="91558"/>
                  </a:lnTo>
                  <a:lnTo>
                    <a:pt x="95893" y="103954"/>
                  </a:lnTo>
                  <a:lnTo>
                    <a:pt x="110451" y="116351"/>
                  </a:lnTo>
                  <a:lnTo>
                    <a:pt x="125001" y="128750"/>
                  </a:lnTo>
                  <a:lnTo>
                    <a:pt x="138575" y="140299"/>
                  </a:lnTo>
                  <a:lnTo>
                    <a:pt x="150165" y="150164"/>
                  </a:lnTo>
                  <a:lnTo>
                    <a:pt x="159772" y="158342"/>
                  </a:lnTo>
                  <a:lnTo>
                    <a:pt x="167398" y="164832"/>
                  </a:lnTo>
                  <a:lnTo>
                    <a:pt x="173580" y="170114"/>
                  </a:lnTo>
                  <a:lnTo>
                    <a:pt x="178884" y="174636"/>
                  </a:lnTo>
                  <a:lnTo>
                    <a:pt x="183309" y="178399"/>
                  </a:lnTo>
                  <a:lnTo>
                    <a:pt x="186852" y="181408"/>
                  </a:lnTo>
                  <a:lnTo>
                    <a:pt x="183309" y="184427"/>
                  </a:lnTo>
                  <a:lnTo>
                    <a:pt x="178884" y="188194"/>
                  </a:lnTo>
                  <a:lnTo>
                    <a:pt x="173580" y="192709"/>
                  </a:lnTo>
                  <a:lnTo>
                    <a:pt x="167398" y="197973"/>
                  </a:lnTo>
                  <a:lnTo>
                    <a:pt x="159772" y="204467"/>
                  </a:lnTo>
                  <a:lnTo>
                    <a:pt x="150165" y="212645"/>
                  </a:lnTo>
                  <a:lnTo>
                    <a:pt x="138575" y="222507"/>
                  </a:lnTo>
                  <a:lnTo>
                    <a:pt x="125001" y="234055"/>
                  </a:lnTo>
                  <a:lnTo>
                    <a:pt x="110451" y="246446"/>
                  </a:lnTo>
                  <a:lnTo>
                    <a:pt x="95893" y="258837"/>
                  </a:lnTo>
                  <a:lnTo>
                    <a:pt x="81329" y="271232"/>
                  </a:lnTo>
                  <a:lnTo>
                    <a:pt x="66762" y="283635"/>
                  </a:lnTo>
                  <a:lnTo>
                    <a:pt x="53206" y="295183"/>
                  </a:lnTo>
                  <a:lnTo>
                    <a:pt x="41625" y="305044"/>
                  </a:lnTo>
                  <a:lnTo>
                    <a:pt x="32022" y="313218"/>
                  </a:lnTo>
                  <a:lnTo>
                    <a:pt x="24397" y="319707"/>
                  </a:lnTo>
                  <a:lnTo>
                    <a:pt x="18204" y="324983"/>
                  </a:lnTo>
                  <a:lnTo>
                    <a:pt x="12898" y="329503"/>
                  </a:lnTo>
                  <a:lnTo>
                    <a:pt x="8478" y="333268"/>
                  </a:lnTo>
                  <a:lnTo>
                    <a:pt x="4942" y="336282"/>
                  </a:lnTo>
                  <a:lnTo>
                    <a:pt x="1664" y="339068"/>
                  </a:lnTo>
                  <a:lnTo>
                    <a:pt x="20" y="342450"/>
                  </a:lnTo>
                  <a:lnTo>
                    <a:pt x="31" y="346418"/>
                  </a:lnTo>
                  <a:lnTo>
                    <a:pt x="31" y="350408"/>
                  </a:lnTo>
                  <a:lnTo>
                    <a:pt x="1685" y="353790"/>
                  </a:lnTo>
                  <a:lnTo>
                    <a:pt x="4952" y="356596"/>
                  </a:lnTo>
                  <a:lnTo>
                    <a:pt x="7423" y="358732"/>
                  </a:lnTo>
                  <a:lnTo>
                    <a:pt x="17130" y="362941"/>
                  </a:lnTo>
                  <a:lnTo>
                    <a:pt x="19402" y="362941"/>
                  </a:lnTo>
                  <a:lnTo>
                    <a:pt x="21685" y="362941"/>
                  </a:lnTo>
                  <a:lnTo>
                    <a:pt x="34943" y="355718"/>
                  </a:lnTo>
                  <a:lnTo>
                    <a:pt x="39362" y="351952"/>
                  </a:lnTo>
                  <a:lnTo>
                    <a:pt x="44664" y="347432"/>
                  </a:lnTo>
                  <a:lnTo>
                    <a:pt x="50846" y="342157"/>
                  </a:lnTo>
                  <a:lnTo>
                    <a:pt x="58472" y="335668"/>
                  </a:lnTo>
                  <a:lnTo>
                    <a:pt x="93222" y="306084"/>
                  </a:lnTo>
                  <a:lnTo>
                    <a:pt x="122331" y="281295"/>
                  </a:lnTo>
                  <a:lnTo>
                    <a:pt x="136886" y="268899"/>
                  </a:lnTo>
                  <a:lnTo>
                    <a:pt x="151440" y="256505"/>
                  </a:lnTo>
                  <a:lnTo>
                    <a:pt x="165002" y="244961"/>
                  </a:lnTo>
                  <a:lnTo>
                    <a:pt x="176583" y="235100"/>
                  </a:lnTo>
                  <a:lnTo>
                    <a:pt x="186181" y="226923"/>
                  </a:lnTo>
                  <a:lnTo>
                    <a:pt x="193795" y="220433"/>
                  </a:lnTo>
                  <a:lnTo>
                    <a:pt x="199989" y="215163"/>
                  </a:lnTo>
                  <a:lnTo>
                    <a:pt x="205297" y="210645"/>
                  </a:lnTo>
                  <a:lnTo>
                    <a:pt x="209718" y="206877"/>
                  </a:lnTo>
                  <a:lnTo>
                    <a:pt x="213250" y="203857"/>
                  </a:lnTo>
                  <a:lnTo>
                    <a:pt x="216793" y="206877"/>
                  </a:lnTo>
                  <a:lnTo>
                    <a:pt x="221218" y="210645"/>
                  </a:lnTo>
                  <a:lnTo>
                    <a:pt x="226522" y="215163"/>
                  </a:lnTo>
                  <a:lnTo>
                    <a:pt x="232704" y="220433"/>
                  </a:lnTo>
                  <a:lnTo>
                    <a:pt x="240330" y="226923"/>
                  </a:lnTo>
                  <a:lnTo>
                    <a:pt x="249934" y="235100"/>
                  </a:lnTo>
                  <a:lnTo>
                    <a:pt x="261518" y="244961"/>
                  </a:lnTo>
                  <a:lnTo>
                    <a:pt x="275080" y="256505"/>
                  </a:lnTo>
                  <a:lnTo>
                    <a:pt x="289643" y="268899"/>
                  </a:lnTo>
                  <a:lnTo>
                    <a:pt x="304197" y="281295"/>
                  </a:lnTo>
                  <a:lnTo>
                    <a:pt x="318748" y="293690"/>
                  </a:lnTo>
                  <a:lnTo>
                    <a:pt x="333298" y="306084"/>
                  </a:lnTo>
                  <a:lnTo>
                    <a:pt x="346872" y="317633"/>
                  </a:lnTo>
                  <a:lnTo>
                    <a:pt x="358460" y="327493"/>
                  </a:lnTo>
                  <a:lnTo>
                    <a:pt x="368060" y="335668"/>
                  </a:lnTo>
                  <a:lnTo>
                    <a:pt x="375674" y="342157"/>
                  </a:lnTo>
                  <a:lnTo>
                    <a:pt x="381868" y="347432"/>
                  </a:lnTo>
                  <a:lnTo>
                    <a:pt x="387176" y="351952"/>
                  </a:lnTo>
                  <a:lnTo>
                    <a:pt x="391597" y="355718"/>
                  </a:lnTo>
                  <a:lnTo>
                    <a:pt x="395129" y="358732"/>
                  </a:lnTo>
                  <a:lnTo>
                    <a:pt x="396720" y="360072"/>
                  </a:lnTo>
                  <a:lnTo>
                    <a:pt x="398532" y="361119"/>
                  </a:lnTo>
                  <a:lnTo>
                    <a:pt x="400605" y="361852"/>
                  </a:lnTo>
                  <a:lnTo>
                    <a:pt x="402668" y="362564"/>
                  </a:lnTo>
                  <a:lnTo>
                    <a:pt x="404835" y="362941"/>
                  </a:lnTo>
                  <a:lnTo>
                    <a:pt x="407108" y="362941"/>
                  </a:lnTo>
                  <a:lnTo>
                    <a:pt x="409369" y="362941"/>
                  </a:lnTo>
                  <a:lnTo>
                    <a:pt x="421578" y="356596"/>
                  </a:lnTo>
                  <a:lnTo>
                    <a:pt x="424856" y="353811"/>
                  </a:lnTo>
                  <a:lnTo>
                    <a:pt x="426500" y="350418"/>
                  </a:lnTo>
                  <a:lnTo>
                    <a:pt x="426500" y="346439"/>
                  </a:lnTo>
                  <a:lnTo>
                    <a:pt x="426500" y="342450"/>
                  </a:lnTo>
                  <a:lnTo>
                    <a:pt x="424856" y="339068"/>
                  </a:lnTo>
                  <a:lnTo>
                    <a:pt x="421578" y="336282"/>
                  </a:lnTo>
                  <a:lnTo>
                    <a:pt x="418035" y="333266"/>
                  </a:lnTo>
                  <a:lnTo>
                    <a:pt x="413607" y="329495"/>
                  </a:lnTo>
                  <a:lnTo>
                    <a:pt x="408297" y="324974"/>
                  </a:lnTo>
                  <a:lnTo>
                    <a:pt x="402102" y="319707"/>
                  </a:lnTo>
                  <a:lnTo>
                    <a:pt x="394489" y="313209"/>
                  </a:lnTo>
                  <a:lnTo>
                    <a:pt x="384890" y="305033"/>
                  </a:lnTo>
                  <a:lnTo>
                    <a:pt x="373305" y="295171"/>
                  </a:lnTo>
                  <a:lnTo>
                    <a:pt x="359737" y="283614"/>
                  </a:lnTo>
                  <a:lnTo>
                    <a:pt x="345173" y="271220"/>
                  </a:lnTo>
                  <a:lnTo>
                    <a:pt x="330614" y="258824"/>
                  </a:lnTo>
                  <a:lnTo>
                    <a:pt x="316056" y="246428"/>
                  </a:lnTo>
                  <a:lnTo>
                    <a:pt x="301498" y="234034"/>
                  </a:lnTo>
                  <a:lnTo>
                    <a:pt x="287936" y="222478"/>
                  </a:lnTo>
                  <a:lnTo>
                    <a:pt x="276352" y="212612"/>
                  </a:lnTo>
                  <a:lnTo>
                    <a:pt x="266748" y="204436"/>
                  </a:lnTo>
                  <a:lnTo>
                    <a:pt x="259123" y="197952"/>
                  </a:lnTo>
                  <a:lnTo>
                    <a:pt x="252932" y="192676"/>
                  </a:lnTo>
                  <a:lnTo>
                    <a:pt x="247628" y="188156"/>
                  </a:lnTo>
                  <a:lnTo>
                    <a:pt x="243208" y="184390"/>
                  </a:lnTo>
                  <a:lnTo>
                    <a:pt x="239668" y="181376"/>
                  </a:lnTo>
                </a:path>
              </a:pathLst>
            </a:custGeom>
            <a:ln w="3175">
              <a:solidFill>
                <a:srgbClr val="000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5902" y="9832734"/>
              <a:ext cx="430530" cy="366395"/>
            </a:xfrm>
            <a:custGeom>
              <a:avLst/>
              <a:gdLst/>
              <a:ahLst/>
              <a:cxnLst/>
              <a:rect l="l" t="t" r="r" b="b"/>
              <a:pathLst>
                <a:path w="430530" h="366395">
                  <a:moveTo>
                    <a:pt x="23182" y="0"/>
                  </a:moveTo>
                  <a:lnTo>
                    <a:pt x="19276" y="356"/>
                  </a:lnTo>
                  <a:lnTo>
                    <a:pt x="8083" y="6083"/>
                  </a:lnTo>
                  <a:lnTo>
                    <a:pt x="8701" y="5863"/>
                  </a:lnTo>
                  <a:lnTo>
                    <a:pt x="7099" y="7224"/>
                  </a:lnTo>
                  <a:lnTo>
                    <a:pt x="7392" y="6701"/>
                  </a:lnTo>
                  <a:lnTo>
                    <a:pt x="753" y="16376"/>
                  </a:lnTo>
                  <a:lnTo>
                    <a:pt x="324" y="19685"/>
                  </a:lnTo>
                  <a:lnTo>
                    <a:pt x="3968" y="25109"/>
                  </a:lnTo>
                  <a:lnTo>
                    <a:pt x="5465" y="26941"/>
                  </a:lnTo>
                  <a:lnTo>
                    <a:pt x="188580" y="182832"/>
                  </a:lnTo>
                  <a:lnTo>
                    <a:pt x="5465" y="338670"/>
                  </a:lnTo>
                  <a:lnTo>
                    <a:pt x="3916" y="340544"/>
                  </a:lnTo>
                  <a:lnTo>
                    <a:pt x="0" y="346083"/>
                  </a:lnTo>
                  <a:lnTo>
                    <a:pt x="450" y="349413"/>
                  </a:lnTo>
                  <a:lnTo>
                    <a:pt x="7413" y="358941"/>
                  </a:lnTo>
                  <a:lnTo>
                    <a:pt x="7130" y="358428"/>
                  </a:lnTo>
                  <a:lnTo>
                    <a:pt x="10334" y="360900"/>
                  </a:lnTo>
                  <a:lnTo>
                    <a:pt x="17067" y="365350"/>
                  </a:lnTo>
                  <a:lnTo>
                    <a:pt x="20617" y="365779"/>
                  </a:lnTo>
                  <a:lnTo>
                    <a:pt x="31077" y="361821"/>
                  </a:lnTo>
                  <a:lnTo>
                    <a:pt x="214977" y="205281"/>
                  </a:lnTo>
                  <a:lnTo>
                    <a:pt x="398919" y="361821"/>
                  </a:lnTo>
                  <a:lnTo>
                    <a:pt x="409338" y="365873"/>
                  </a:lnTo>
                  <a:lnTo>
                    <a:pt x="412887" y="365465"/>
                  </a:lnTo>
                  <a:lnTo>
                    <a:pt x="421348" y="359800"/>
                  </a:lnTo>
                  <a:lnTo>
                    <a:pt x="422866" y="358428"/>
                  </a:lnTo>
                  <a:lnTo>
                    <a:pt x="422583" y="358941"/>
                  </a:lnTo>
                  <a:lnTo>
                    <a:pt x="429201" y="349287"/>
                  </a:lnTo>
                  <a:lnTo>
                    <a:pt x="429630" y="345958"/>
                  </a:lnTo>
                  <a:lnTo>
                    <a:pt x="425987" y="340513"/>
                  </a:lnTo>
                  <a:lnTo>
                    <a:pt x="424510" y="338670"/>
                  </a:lnTo>
                  <a:lnTo>
                    <a:pt x="241395" y="182800"/>
                  </a:lnTo>
                  <a:lnTo>
                    <a:pt x="424510" y="26941"/>
                  </a:lnTo>
                  <a:lnTo>
                    <a:pt x="426060" y="25077"/>
                  </a:lnTo>
                  <a:lnTo>
                    <a:pt x="429986" y="19538"/>
                  </a:lnTo>
                  <a:lnTo>
                    <a:pt x="429557" y="16219"/>
                  </a:lnTo>
                  <a:lnTo>
                    <a:pt x="422563" y="6680"/>
                  </a:lnTo>
                  <a:lnTo>
                    <a:pt x="422866" y="7203"/>
                  </a:lnTo>
                  <a:lnTo>
                    <a:pt x="421296" y="5863"/>
                  </a:lnTo>
                  <a:lnTo>
                    <a:pt x="421903" y="6083"/>
                  </a:lnTo>
                  <a:lnTo>
                    <a:pt x="410458" y="638"/>
                  </a:lnTo>
                  <a:lnTo>
                    <a:pt x="406542" y="282"/>
                  </a:lnTo>
                  <a:lnTo>
                    <a:pt x="400165" y="3225"/>
                  </a:lnTo>
                  <a:lnTo>
                    <a:pt x="398019" y="4460"/>
                  </a:lnTo>
                  <a:lnTo>
                    <a:pt x="215019" y="160330"/>
                  </a:lnTo>
                  <a:lnTo>
                    <a:pt x="31978" y="4460"/>
                  </a:lnTo>
                  <a:lnTo>
                    <a:pt x="29768" y="3162"/>
                  </a:lnTo>
                  <a:lnTo>
                    <a:pt x="23182" y="0"/>
                  </a:lnTo>
                  <a:close/>
                </a:path>
              </a:pathLst>
            </a:custGeom>
            <a:solidFill>
              <a:srgbClr val="061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3" name="object 713"/>
          <p:cNvSpPr txBox="1"/>
          <p:nvPr/>
        </p:nvSpPr>
        <p:spPr>
          <a:xfrm>
            <a:off x="9811299" y="8600995"/>
            <a:ext cx="1686560" cy="1339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spc="10" dirty="0">
                <a:solidFill>
                  <a:srgbClr val="00000F"/>
                </a:solidFill>
                <a:latin typeface="FS Albert"/>
                <a:cs typeface="FS Albert"/>
              </a:rPr>
              <a:t>Legende</a:t>
            </a:r>
            <a:endParaRPr sz="1850">
              <a:latin typeface="FS Albert"/>
              <a:cs typeface="FS Albert"/>
            </a:endParaRPr>
          </a:p>
          <a:p>
            <a:pPr marL="12700" marR="5080">
              <a:lnSpc>
                <a:spcPct val="182400"/>
              </a:lnSpc>
            </a:pPr>
            <a:r>
              <a:rPr sz="1850" spc="5" dirty="0">
                <a:solidFill>
                  <a:srgbClr val="00000F"/>
                </a:solidFill>
                <a:latin typeface="FS Albert"/>
                <a:cs typeface="FS Albert"/>
              </a:rPr>
              <a:t>1. </a:t>
            </a:r>
            <a:r>
              <a:rPr sz="1850" spc="-15" dirty="0">
                <a:solidFill>
                  <a:srgbClr val="00000F"/>
                </a:solidFill>
                <a:latin typeface="FS Albert"/>
                <a:cs typeface="FS Albert"/>
              </a:rPr>
              <a:t>Hilfe </a:t>
            </a:r>
            <a:r>
              <a:rPr sz="1850" spc="5" dirty="0">
                <a:solidFill>
                  <a:srgbClr val="00000F"/>
                </a:solidFill>
                <a:latin typeface="FS Albert"/>
                <a:cs typeface="FS Albert"/>
              </a:rPr>
              <a:t>Material </a:t>
            </a:r>
            <a:r>
              <a:rPr sz="1850" spc="10" dirty="0">
                <a:solidFill>
                  <a:srgbClr val="00000F"/>
                </a:solidFill>
                <a:latin typeface="FS Albert"/>
                <a:cs typeface="FS Albert"/>
              </a:rPr>
              <a:t> AED</a:t>
            </a:r>
            <a:r>
              <a:rPr sz="1850" spc="-75" dirty="0">
                <a:solidFill>
                  <a:srgbClr val="00000F"/>
                </a:solidFill>
                <a:latin typeface="FS Albert"/>
                <a:cs typeface="FS Albert"/>
              </a:rPr>
              <a:t> </a:t>
            </a:r>
            <a:r>
              <a:rPr sz="1850" dirty="0">
                <a:solidFill>
                  <a:srgbClr val="00000F"/>
                </a:solidFill>
                <a:latin typeface="FS Albert"/>
                <a:cs typeface="FS Albert"/>
              </a:rPr>
              <a:t>Defibrillator</a:t>
            </a:r>
            <a:endParaRPr sz="1850">
              <a:latin typeface="FS Albert"/>
              <a:cs typeface="FS Albert"/>
            </a:endParaRPr>
          </a:p>
        </p:txBody>
      </p:sp>
      <p:pic>
        <p:nvPicPr>
          <p:cNvPr id="714" name="object 71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04891" y="8968805"/>
            <a:ext cx="398129" cy="397275"/>
          </a:xfrm>
          <a:prstGeom prst="rect">
            <a:avLst/>
          </a:prstGeom>
        </p:spPr>
      </p:pic>
      <p:pic>
        <p:nvPicPr>
          <p:cNvPr id="715" name="object 71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06041" y="9483973"/>
            <a:ext cx="396982" cy="398678"/>
          </a:xfrm>
          <a:prstGeom prst="rect">
            <a:avLst/>
          </a:prstGeom>
        </p:spPr>
      </p:pic>
      <p:sp>
        <p:nvSpPr>
          <p:cNvPr id="716" name="object 716"/>
          <p:cNvSpPr txBox="1"/>
          <p:nvPr/>
        </p:nvSpPr>
        <p:spPr>
          <a:xfrm>
            <a:off x="1663631" y="10172827"/>
            <a:ext cx="3263265" cy="333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0" dirty="0">
                <a:solidFill>
                  <a:srgbClr val="00000F"/>
                </a:solidFill>
                <a:latin typeface="FS Albert"/>
                <a:cs typeface="FS Albert"/>
              </a:rPr>
              <a:t>–</a:t>
            </a:r>
            <a:r>
              <a:rPr sz="1950" spc="30" dirty="0">
                <a:solidFill>
                  <a:srgbClr val="00000F"/>
                </a:solidFill>
                <a:latin typeface="FS Albert"/>
                <a:cs typeface="FS Albert"/>
              </a:rPr>
              <a:t> Rettungskräfte </a:t>
            </a:r>
            <a:r>
              <a:rPr sz="1950" spc="35" dirty="0">
                <a:solidFill>
                  <a:srgbClr val="00000F"/>
                </a:solidFill>
                <a:latin typeface="FS Albert"/>
                <a:cs typeface="FS Albert"/>
              </a:rPr>
              <a:t>unterstützen</a:t>
            </a:r>
            <a:endParaRPr sz="1950">
              <a:latin typeface="FS Albert"/>
              <a:cs typeface="FS Albert"/>
            </a:endParaRPr>
          </a:p>
        </p:txBody>
      </p:sp>
      <p:pic>
        <p:nvPicPr>
          <p:cNvPr id="721" name="Grafik 720">
            <a:extLst>
              <a:ext uri="{FF2B5EF4-FFF2-40B4-BE49-F238E27FC236}">
                <a16:creationId xmlns:a16="http://schemas.microsoft.com/office/drawing/2014/main" id="{893A872C-CF64-4201-BD5A-DEEC9654AE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5147" y="599598"/>
            <a:ext cx="11106150" cy="7181850"/>
          </a:xfrm>
          <a:prstGeom prst="rect">
            <a:avLst/>
          </a:prstGeom>
        </p:spPr>
      </p:pic>
      <p:sp>
        <p:nvSpPr>
          <p:cNvPr id="722" name="Textfeld 721">
            <a:extLst>
              <a:ext uri="{FF2B5EF4-FFF2-40B4-BE49-F238E27FC236}">
                <a16:creationId xmlns:a16="http://schemas.microsoft.com/office/drawing/2014/main" id="{19D054B8-19F5-4B9F-A951-DFFDD3905C95}"/>
              </a:ext>
            </a:extLst>
          </p:cNvPr>
          <p:cNvSpPr txBox="1"/>
          <p:nvPr/>
        </p:nvSpPr>
        <p:spPr>
          <a:xfrm>
            <a:off x="12561641" y="8309095"/>
            <a:ext cx="619881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  <a:latin typeface="FS Albert"/>
              </a:rPr>
              <a:t>Notfallnummern</a:t>
            </a:r>
          </a:p>
          <a:p>
            <a:endParaRPr lang="de-CH" sz="1800" dirty="0">
              <a:solidFill>
                <a:srgbClr val="FF0000"/>
              </a:solidFill>
              <a:latin typeface="FS Albert"/>
            </a:endParaRPr>
          </a:p>
          <a:p>
            <a:r>
              <a:rPr lang="de-CH" sz="1800" dirty="0">
                <a:latin typeface="FS Albert"/>
              </a:rPr>
              <a:t>Feuerwehr			118</a:t>
            </a:r>
          </a:p>
          <a:p>
            <a:r>
              <a:rPr lang="de-CH" sz="1800" dirty="0">
                <a:latin typeface="FS Albert"/>
              </a:rPr>
              <a:t>Polizei				117</a:t>
            </a:r>
          </a:p>
          <a:p>
            <a:r>
              <a:rPr lang="de-CH" sz="1800" dirty="0">
                <a:latin typeface="FS Albert"/>
              </a:rPr>
              <a:t>Ambulanz			144 / 041 349 35 55</a:t>
            </a:r>
          </a:p>
          <a:p>
            <a:r>
              <a:rPr lang="de-CH" sz="1800" dirty="0">
                <a:latin typeface="FS Albert"/>
              </a:rPr>
              <a:t>REGA				1414</a:t>
            </a:r>
          </a:p>
          <a:p>
            <a:r>
              <a:rPr lang="de-CH" sz="1800" dirty="0">
                <a:latin typeface="FS Albert"/>
              </a:rPr>
              <a:t>Toxikologisches Zentrum		145</a:t>
            </a:r>
          </a:p>
          <a:p>
            <a:r>
              <a:rPr lang="de-CH" sz="1800" dirty="0">
                <a:latin typeface="FS Albert"/>
              </a:rPr>
              <a:t>Betriebsnothelfende		041 349 35 55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56FDFCB57D0948B915F9BF5E819397" ma:contentTypeVersion="14" ma:contentTypeDescription="Ein neues Dokument erstellen." ma:contentTypeScope="" ma:versionID="9dcbd8192697f6fdc1cbb7a2dee4c70b">
  <xsd:schema xmlns:xsd="http://www.w3.org/2001/XMLSchema" xmlns:xs="http://www.w3.org/2001/XMLSchema" xmlns:p="http://schemas.microsoft.com/office/2006/metadata/properties" xmlns:ns2="bd5c1ef4-a5a8-4f60-b734-518beb01c7b7" xmlns:ns3="9a7d57e2-a6f6-4353-bdc3-995d0b2e54a4" targetNamespace="http://schemas.microsoft.com/office/2006/metadata/properties" ma:root="true" ma:fieldsID="1d94a16260106d09b56aa0f93937010f" ns2:_="" ns3:_="">
    <xsd:import namespace="bd5c1ef4-a5a8-4f60-b734-518beb01c7b7"/>
    <xsd:import namespace="9a7d57e2-a6f6-4353-bdc3-995d0b2e54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ink_x0020_oder_x0020_Bi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c1ef4-a5a8-4f60-b734-518beb01c7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d57e2-a6f6-4353-bdc3-995d0b2e5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ink_x0020_oder_x0020_Bild" ma:index="21" nillable="true" ma:displayName="Link oder Bild" ma:format="Hyperlink" ma:internalName="Link_x0020_oder_x0020_Bil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_x0020_oder_x0020_Bild xmlns="9a7d57e2-a6f6-4353-bdc3-995d0b2e54a4">
      <Url xsi:nil="true"/>
      <Description xsi:nil="true"/>
    </Link_x0020_oder_x0020_Bi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B4F82-72BA-4369-9198-95D0419E0E91}"/>
</file>

<file path=customXml/itemProps2.xml><?xml version="1.0" encoding="utf-8"?>
<ds:datastoreItem xmlns:ds="http://schemas.openxmlformats.org/officeDocument/2006/customXml" ds:itemID="{49F44F7B-64C7-45BD-BD86-1D57C55A9C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6BCA57-91A4-4316-A8CF-3416A9C05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396</Words>
  <Application>Microsoft Office PowerPoint</Application>
  <PresentationFormat>Benutzerdefiniert</PresentationFormat>
  <Paragraphs>92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Calibri</vt:lpstr>
      <vt:lpstr>FS Albert</vt:lpstr>
      <vt:lpstr>FSAlbert-BoldItalic</vt:lpstr>
      <vt:lpstr>FSAlbert-ExtraBold</vt:lpstr>
      <vt:lpstr>Office Theme</vt:lpstr>
      <vt:lpstr>PowerPoint-Präsentation</vt:lpstr>
      <vt:lpstr>Was muss im Brandfall</vt:lpstr>
      <vt:lpstr>Wie verhalte ich mich im Falle  einer Evakuation?</vt:lpstr>
      <vt:lpstr>Was muss ich bei Unfällen  unternehmen?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211130_hslu_sicherheit_folien_ta.indd</dc:title>
  <dc:creator>Stojan Janet HSLU</dc:creator>
  <cp:lastModifiedBy>Willimann Martin HSLU</cp:lastModifiedBy>
  <cp:revision>6</cp:revision>
  <dcterms:created xsi:type="dcterms:W3CDTF">2021-11-30T17:50:10Z</dcterms:created>
  <dcterms:modified xsi:type="dcterms:W3CDTF">2022-03-11T08:37:09Z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2021-11-30T00:00:00Z</vt:filetime>
  </property>
  <property fmtid="{D5CDD505-2E9C-101B-9397-08002B2CF9AE}" pid="5" name="ContentTypeId">
    <vt:lpwstr>0x010100E756FDFCB57D0948B915F9BF5E819397</vt:lpwstr>
  </property>
</Properties>
</file>